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  <p:sldMasterId id="2147483673" r:id="rId3"/>
    <p:sldMasterId id="2147483686" r:id="rId4"/>
    <p:sldMasterId id="2147483698" r:id="rId5"/>
  </p:sldMasterIdLst>
  <p:notesMasterIdLst>
    <p:notesMasterId r:id="rId36"/>
  </p:notesMasterIdLst>
  <p:sldIdLst>
    <p:sldId id="379" r:id="rId6"/>
    <p:sldId id="695" r:id="rId7"/>
    <p:sldId id="746" r:id="rId8"/>
    <p:sldId id="747" r:id="rId9"/>
    <p:sldId id="519" r:id="rId10"/>
    <p:sldId id="684" r:id="rId11"/>
    <p:sldId id="686" r:id="rId12"/>
    <p:sldId id="751" r:id="rId13"/>
    <p:sldId id="752" r:id="rId14"/>
    <p:sldId id="753" r:id="rId15"/>
    <p:sldId id="754" r:id="rId16"/>
    <p:sldId id="755" r:id="rId17"/>
    <p:sldId id="756" r:id="rId18"/>
    <p:sldId id="757" r:id="rId19"/>
    <p:sldId id="758" r:id="rId20"/>
    <p:sldId id="759" r:id="rId21"/>
    <p:sldId id="760" r:id="rId22"/>
    <p:sldId id="761" r:id="rId23"/>
    <p:sldId id="762" r:id="rId24"/>
    <p:sldId id="763" r:id="rId25"/>
    <p:sldId id="764" r:id="rId26"/>
    <p:sldId id="765" r:id="rId27"/>
    <p:sldId id="766" r:id="rId28"/>
    <p:sldId id="767" r:id="rId29"/>
    <p:sldId id="768" r:id="rId30"/>
    <p:sldId id="740" r:id="rId31"/>
    <p:sldId id="730" r:id="rId32"/>
    <p:sldId id="731" r:id="rId33"/>
    <p:sldId id="732" r:id="rId34"/>
    <p:sldId id="683" r:id="rId35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Tahoma" panose="020B0604030504040204" pitchFamily="34" charset="0"/>
      <p:regular r:id="rId41"/>
      <p:bold r:id="rId42"/>
    </p:embeddedFont>
    <p:embeddedFont>
      <p:font typeface="Verdana" panose="020B0604030504040204" pitchFamily="34" charset="0"/>
      <p:regular r:id="rId43"/>
      <p:bold r:id="rId44"/>
      <p:italic r:id="rId45"/>
      <p:boldItalic r:id="rId46"/>
    </p:embeddedFont>
    <p:embeddedFont>
      <p:font typeface="VNI-Avo" panose="020B0604020202020204"/>
      <p:regular r:id="rId47"/>
      <p:bold r:id="rId48"/>
      <p:italic r:id="rId49"/>
    </p:embeddedFont>
    <p:embeddedFont>
      <p:font typeface="VNI-Ariston" panose="020B0604020202020204"/>
      <p:boldItalic r:id="rId50"/>
    </p:embeddedFont>
    <p:embeddedFont>
      <p:font typeface="VNI-Times" panose="020B0604020202020204"/>
      <p:regular r:id="rId51"/>
      <p:bold r:id="rId52"/>
      <p:italic r:id="rId53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VNI-Avo" pitchFamily="2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VNI-Avo" pitchFamily="2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VNI-Avo" pitchFamily="2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VNI-Avo" pitchFamily="2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VNI-Avo" pitchFamily="2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VNI-Avo" pitchFamily="2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VNI-Avo" pitchFamily="2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VNI-Avo" pitchFamily="2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VNI-Avo" pitchFamily="2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28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CB4A6"/>
    <a:srgbClr val="6600CC"/>
    <a:srgbClr val="FFFF00"/>
    <a:srgbClr val="66FFCC"/>
    <a:srgbClr val="6666FF"/>
    <a:srgbClr val="00FFFF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9" autoAdjust="0"/>
    <p:restoredTop sz="96906" autoAdjust="0"/>
  </p:normalViewPr>
  <p:slideViewPr>
    <p:cSldViewPr>
      <p:cViewPr varScale="1">
        <p:scale>
          <a:sx n="69" d="100"/>
          <a:sy n="69" d="100"/>
        </p:scale>
        <p:origin x="648" y="72"/>
      </p:cViewPr>
      <p:guideLst>
        <p:guide orient="horz" pos="2154"/>
        <p:guide pos="287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font" Target="fonts/font3.fntdata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font" Target="fonts/font17.fntdata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font" Target="fonts/font15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5.xml"/><Relationship Id="rId41" Type="http://schemas.openxmlformats.org/officeDocument/2006/relationships/font" Target="fonts/font5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3.fntdata"/><Relationship Id="rId57" Type="http://schemas.openxmlformats.org/officeDocument/2006/relationships/tableStyles" Target="tableStyle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font" Target="fonts/font8.fntdata"/><Relationship Id="rId52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0"/>
              </a:spcBef>
              <a:buClrTx/>
              <a:buFontTx/>
              <a:buNone/>
              <a:defRPr sz="1200">
                <a:effectLst/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spcBef>
                <a:spcPct val="0"/>
              </a:spcBef>
              <a:buClrTx/>
              <a:buFontTx/>
              <a:buNone/>
              <a:defRPr sz="1200">
                <a:effectLst/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13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1013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spcBef>
                <a:spcPct val="0"/>
              </a:spcBef>
              <a:buClrTx/>
              <a:buFontTx/>
              <a:buNone/>
              <a:defRPr sz="1200">
                <a:effectLst/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spcBef>
                <a:spcPct val="0"/>
              </a:spcBef>
              <a:buClrTx/>
              <a:buFontTx/>
              <a:buNone/>
              <a:defRPr sz="1200">
                <a:effectLst/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BCDEEBC-B7F6-44B7-9DFE-BB722161386A}" type="slidenum">
              <a:rPr lang="en-US" altLang="en-US"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2CF2B4AB-561E-4D17-99FF-2B1A41569F1A}" type="slidenum"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2</a:t>
            </a:fld>
            <a:endParaRPr lang="en-US" altLang="en-US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BFE43-4A33-49D0-B66B-C68C45EB83CC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BFE43-4A33-49D0-B66B-C68C45EB83CC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fld id="{64232DFA-E853-4A37-8895-76D80BF18646}" type="slidenum">
              <a:rPr lang="en-US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t>26</a:t>
            </a:fld>
            <a:endParaRPr lang="en-US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fld id="{B03BFE43-4A33-49D0-B66B-C68C45EB83CC}" type="slidenum">
              <a:rPr lang="en-US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t>27</a:t>
            </a:fld>
            <a:endParaRPr lang="en-US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fld id="{61625EC6-49CD-43B6-ABF6-B2E716D96F52}" type="slidenum">
              <a:rPr lang="en-US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t>28</a:t>
            </a:fld>
            <a:endParaRPr lang="en-US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fld id="{BA0CFC34-B80D-4E4F-9587-21CDF79E4CAD}" type="slidenum">
              <a:rPr lang="en-US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t>29</a:t>
            </a:fld>
            <a:endParaRPr lang="en-US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Clr>
                <a:srgbClr val="3399FF"/>
              </a:buClr>
              <a:buFont typeface="Wingdings" panose="05000000000000000000" pitchFamily="2" charset="2"/>
              <a:buNone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846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31846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AF703-9841-4636-8AFA-38CDB58FE002}" type="slidenum">
              <a:rPr lang="en-US" altLang="en-US"/>
              <a:t>‹#›</a:t>
            </a:fld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04304-C98E-4E22-9F63-8D2EE546B2AD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72A03-D99C-4410-B379-F31F721F0CEE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hidden"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1pPr>
              <a:lvl2pPr marL="742950" indent="-28575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2pPr>
              <a:lvl3pPr marL="11430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3pPr>
              <a:lvl4pPr marL="16002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4pPr>
              <a:lvl5pPr marL="20574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2400" smtClean="0">
                <a:latin typeface="Times New Roman" panose="02020603050405020304" pitchFamily="18" charset="0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hidden"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1pPr>
              <a:lvl2pPr marL="742950" indent="-28575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2pPr>
              <a:lvl3pPr marL="11430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3pPr>
              <a:lvl4pPr marL="16002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4pPr>
              <a:lvl5pPr marL="20574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2400" smtClean="0">
                <a:latin typeface="Times New Roman" panose="02020603050405020304" pitchFamily="18" charset="0"/>
              </a:endParaRP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hidden">
            <a:xfrm flipH="1">
              <a:off x="2136" y="1008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0E0F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1pPr>
              <a:lvl2pPr marL="742950" indent="-28575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2pPr>
              <a:lvl3pPr marL="11430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3pPr>
              <a:lvl4pPr marL="16002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4pPr>
              <a:lvl5pPr marL="20574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2400" smtClean="0">
                <a:latin typeface="Times New Roman" panose="02020603050405020304" pitchFamily="18" charset="0"/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hidden"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1pPr>
              <a:lvl2pPr marL="742950" indent="-28575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2pPr>
              <a:lvl3pPr marL="11430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3pPr>
              <a:lvl4pPr marL="16002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4pPr>
              <a:lvl5pPr marL="20574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2400" smtClean="0">
                <a:latin typeface="Times New Roman" panose="02020603050405020304" pitchFamily="18" charset="0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hidden"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1pPr>
              <a:lvl2pPr marL="742950" indent="-28575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2pPr>
              <a:lvl3pPr marL="11430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3pPr>
              <a:lvl4pPr marL="16002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4pPr>
              <a:lvl5pPr marL="20574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2400" smtClean="0">
                <a:latin typeface="Times New Roman" panose="02020603050405020304" pitchFamily="18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hidden">
            <a:xfrm flipH="1">
              <a:off x="4392" y="2064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0E0F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1pPr>
              <a:lvl2pPr marL="742950" indent="-28575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2pPr>
              <a:lvl3pPr marL="11430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3pPr>
              <a:lvl4pPr marL="16002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4pPr>
              <a:lvl5pPr marL="20574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2400" smtClean="0">
                <a:latin typeface="Times New Roman" panose="02020603050405020304" pitchFamily="18" charset="0"/>
              </a:endParaRPr>
            </a:p>
          </p:txBody>
        </p:sp>
      </p:grpSp>
      <p:sp>
        <p:nvSpPr>
          <p:cNvPr id="44033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</p:spPr>
        <p:txBody>
          <a:bodyPr anchor="b"/>
          <a:lstStyle>
            <a:lvl1pPr algn="r">
              <a:defRPr sz="4400"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44033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85C60-08B8-4D51-98EF-FA422BEF72CE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33F7E-C655-4AF7-B337-42519428871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D6ACC-0F28-46B1-862D-0B809431021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6752B-BA09-46F7-B809-09CF2D5C0F4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63E27-680C-46AA-9A5C-99CAD62F2AFB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042B3-7388-40A7-AE9C-F5088A301EDF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3F963-9A6C-44DA-85BA-A33843EABC0E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6A934-94AA-4EE7-9E23-13E305B8944F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03ED5-90CB-43D8-96A8-50991B9AED0E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82351-B260-4203-ACDE-AD4CF444F33D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63A7B-1D6E-46AF-AD57-D6A376C14CCC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628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42F0D-A255-4C09-BC2C-BF66DFAD6150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9CE46-09B3-412C-867A-C1A5CDFCCBBF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/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Freeform 4"/>
            <p:cNvSpPr/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Freeform 5"/>
            <p:cNvSpPr/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8" name="Group 6"/>
            <p:cNvGrpSpPr/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/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" name="Freeform 8"/>
              <p:cNvSpPr/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" name="Freeform 9"/>
              <p:cNvSpPr/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1" name="Freeform 10"/>
              <p:cNvSpPr/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2" name="Freeform 11"/>
              <p:cNvSpPr/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3" name="Freeform 12"/>
              <p:cNvSpPr/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4" name="Freeform 13"/>
              <p:cNvSpPr/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5" name="Freeform 14"/>
              <p:cNvSpPr/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6" name="Freeform 15"/>
              <p:cNvSpPr/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7" name="Freeform 16"/>
              <p:cNvSpPr/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8" name="Freeform 17"/>
              <p:cNvSpPr/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" name="Freeform 18"/>
              <p:cNvSpPr/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0" name="Freeform 19"/>
              <p:cNvSpPr/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Freeform 20"/>
            <p:cNvSpPr/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Freeform 21"/>
            <p:cNvSpPr/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Freeform 22"/>
            <p:cNvSpPr/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Freeform 23"/>
            <p:cNvSpPr/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Freeform 24"/>
            <p:cNvSpPr/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Freeform 25"/>
            <p:cNvSpPr/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Freeform 26"/>
            <p:cNvSpPr/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Freeform 27"/>
            <p:cNvSpPr/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0" name="Group 31"/>
            <p:cNvGrpSpPr/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94311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94312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73E4D-5609-4037-A6A7-47E000E60D8B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077B7-6BA9-40DA-9261-B1882EE80672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dissolv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AF8D3-E1ED-41AB-8ED5-B7E49CCE5EED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dissolv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73DBC-9E10-4239-87B2-CE3199C34A1E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dissolv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A6D50-21D7-447F-B623-A369C5EC112C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dissolv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665C3-373C-49B9-9AE0-7C422D22AC6B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BF644-6C50-41F5-990C-15F4C0A90FCA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1FBA5-64FF-4097-AF61-C88FD814EC2E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dissolv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86DE7-6C31-41F6-91AF-382340AA8E70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dissolv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7FEC9-FC01-442A-B683-9B5F31D01FF4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dissolv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32B1B-21EA-48F2-A060-4B86E353A370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dissolv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F2C3A-09DB-4F52-B059-740A9E112FA1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dissolv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84BB6-8921-427F-A1CB-C1EA4794EA56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dissolv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/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Freeform 4"/>
            <p:cNvSpPr/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Freeform 5"/>
            <p:cNvSpPr/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6"/>
            <p:cNvSpPr/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Freeform 7"/>
            <p:cNvSpPr/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Freeform 8"/>
            <p:cNvSpPr/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Freeform 9"/>
            <p:cNvSpPr/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Freeform 10"/>
            <p:cNvSpPr/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Freeform 11"/>
            <p:cNvSpPr/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Freeform 14"/>
            <p:cNvSpPr/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Freeform 15"/>
            <p:cNvSpPr/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Freeform 16"/>
            <p:cNvSpPr/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Freeform 17"/>
            <p:cNvSpPr/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Freeform 18"/>
            <p:cNvSpPr/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Freeform 19"/>
            <p:cNvSpPr/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Freeform 20"/>
            <p:cNvSpPr/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701461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701462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2EB46-E651-4A32-B36D-2E914E999C4D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22915-A788-4AEC-AE0D-D561A1BC583C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8BDD3-D47D-44FA-BE0B-BAF56B9EEF9A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D7D72-721A-4740-ADFA-D8003340164C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89140-D155-4CC3-A19D-158EDB1FF571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F5335-9AC2-4270-834B-63E75B625310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277E6-9DDA-40C9-A684-2431F345D8BD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8ADB0-070D-4B90-84EC-42075F815CDB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90D2C-8083-49F7-A2C2-C1CCEF1F2090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6080B-011E-4D63-870B-199684963239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F62D2-05E0-44CE-BBFB-CEE3174C4B1A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AA345-7462-4447-9A87-1F31286DC186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04E7D-73B3-43BA-947C-42E622F79220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5BAEF-50CA-40FF-BFA3-224430E3F829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8BCC9-F9E3-4BDC-ADD9-0DAC563A26B0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6C895-0689-4F2D-B572-E548276E3BAA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3B2F9-1CD3-465E-B2B3-8FF9ACCB5CE8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516AC-2212-488B-95D4-7ADFC45BE4F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F9DE8-B203-4D51-89B8-7618E1157767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6EFDF-BAAC-4DC7-8D98-1897418A64A1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E9BA0-322F-4D61-BA16-4D069F2BDC2F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6E1ED-D1FC-4862-B409-EC4F0092A6B9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3B28F-0628-4E4A-9D46-208B164A4FC7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81182-9920-46F7-977F-1A02F992EEB2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CDF9A-68C4-4442-8ED6-F88FCE1DE2F0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A5328-3BFD-40C4-B746-EB5423FA464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C1F94-809B-4FFC-9F29-D07227C0AAF8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C6B30-E1F3-4D5C-976D-B72AFB18764B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17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174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spcBef>
                <a:spcPct val="0"/>
              </a:spcBef>
              <a:buClrTx/>
              <a:buFontTx/>
              <a:buNone/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174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 eaLnBrk="1" hangingPunct="1">
              <a:spcBef>
                <a:spcPct val="0"/>
              </a:spcBef>
              <a:buClrTx/>
              <a:buFontTx/>
              <a:buNone/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3174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spcBef>
                <a:spcPct val="0"/>
              </a:spcBef>
              <a:buClrTx/>
              <a:buFontTx/>
              <a:buNone/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159C111-F4AA-4720-A18A-9D044B2343FF}" type="slidenum">
              <a:rPr lang="en-US" altLang="en-US"/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 bwMode="auto"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2056" name="Oval 3"/>
            <p:cNvSpPr>
              <a:spLocks noChangeArrowheads="1"/>
            </p:cNvSpPr>
            <p:nvPr/>
          </p:nvSpPr>
          <p:spPr bwMode="hidden"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1pPr>
              <a:lvl2pPr marL="742950" indent="-28575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2pPr>
              <a:lvl3pPr marL="11430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3pPr>
              <a:lvl4pPr marL="16002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4pPr>
              <a:lvl5pPr marL="20574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2400" smtClean="0">
                <a:latin typeface="Times New Roman" panose="02020603050405020304" pitchFamily="18" charset="0"/>
              </a:endParaRPr>
            </a:p>
          </p:txBody>
        </p:sp>
        <p:sp>
          <p:nvSpPr>
            <p:cNvPr id="2057" name="Oval 4"/>
            <p:cNvSpPr>
              <a:spLocks noChangeArrowheads="1"/>
            </p:cNvSpPr>
            <p:nvPr/>
          </p:nvSpPr>
          <p:spPr bwMode="hidden"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1pPr>
              <a:lvl2pPr marL="742950" indent="-28575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2pPr>
              <a:lvl3pPr marL="11430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3pPr>
              <a:lvl4pPr marL="16002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4pPr>
              <a:lvl5pPr marL="20574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2400" smtClean="0">
                <a:latin typeface="Times New Roman" panose="02020603050405020304" pitchFamily="18" charset="0"/>
              </a:endParaRPr>
            </a:p>
          </p:txBody>
        </p:sp>
        <p:sp>
          <p:nvSpPr>
            <p:cNvPr id="2058" name="Oval 5"/>
            <p:cNvSpPr>
              <a:spLocks noChangeArrowheads="1"/>
            </p:cNvSpPr>
            <p:nvPr/>
          </p:nvSpPr>
          <p:spPr bwMode="hidden"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1pPr>
              <a:lvl2pPr marL="742950" indent="-28575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2pPr>
              <a:lvl3pPr marL="11430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3pPr>
              <a:lvl4pPr marL="16002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4pPr>
              <a:lvl5pPr marL="20574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2400" smtClean="0">
                <a:latin typeface="Times New Roman" panose="02020603050405020304" pitchFamily="18" charset="0"/>
              </a:endParaRPr>
            </a:p>
          </p:txBody>
        </p:sp>
        <p:sp>
          <p:nvSpPr>
            <p:cNvPr id="2059" name="Oval 6"/>
            <p:cNvSpPr>
              <a:spLocks noChangeArrowheads="1"/>
            </p:cNvSpPr>
            <p:nvPr/>
          </p:nvSpPr>
          <p:spPr bwMode="hidden">
            <a:xfrm flipH="1">
              <a:off x="3984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0E0F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1pPr>
              <a:lvl2pPr marL="742950" indent="-28575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2pPr>
              <a:lvl3pPr marL="11430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3pPr>
              <a:lvl4pPr marL="16002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4pPr>
              <a:lvl5pPr marL="20574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2400" smtClean="0">
                <a:latin typeface="Times New Roman" panose="02020603050405020304" pitchFamily="18" charset="0"/>
              </a:endParaRPr>
            </a:p>
          </p:txBody>
        </p:sp>
        <p:sp>
          <p:nvSpPr>
            <p:cNvPr id="2060" name="Oval 7"/>
            <p:cNvSpPr>
              <a:spLocks noChangeArrowheads="1"/>
            </p:cNvSpPr>
            <p:nvPr/>
          </p:nvSpPr>
          <p:spPr bwMode="hidden">
            <a:xfrm flipH="1">
              <a:off x="1486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1pPr>
              <a:lvl2pPr marL="742950" indent="-28575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2pPr>
              <a:lvl3pPr marL="11430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3pPr>
              <a:lvl4pPr marL="16002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4pPr>
              <a:lvl5pPr marL="2057400" indent="-228600"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99FF"/>
                </a:buClr>
                <a:buFont typeface="Wingdings" panose="05000000000000000000" pitchFamily="2" charset="2"/>
                <a:defRPr sz="2800">
                  <a:solidFill>
                    <a:schemeClr val="tx1"/>
                  </a:solidFill>
                  <a:latin typeface="VNI-Avo" pitchFamily="2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2400" smtClean="0">
                <a:latin typeface="Times New Roman" panose="02020603050405020304" pitchFamily="18" charset="0"/>
              </a:endParaRPr>
            </a:p>
          </p:txBody>
        </p:sp>
      </p:grpSp>
      <p:sp>
        <p:nvSpPr>
          <p:cNvPr id="205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393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0"/>
              </a:spcBef>
              <a:buClrTx/>
              <a:buFontTx/>
              <a:buNone/>
              <a:defRPr sz="1000">
                <a:effectLst/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393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0"/>
              </a:spcBef>
              <a:buClrTx/>
              <a:buFontTx/>
              <a:buNone/>
              <a:defRPr sz="1000"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4393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spcBef>
                <a:spcPct val="0"/>
              </a:spcBef>
              <a:buClrTx/>
              <a:buFontTx/>
              <a:buNone/>
              <a:defRPr sz="1000">
                <a:effectLst/>
                <a:latin typeface="+mn-lt"/>
              </a:defRPr>
            </a:lvl1pPr>
          </a:lstStyle>
          <a:p>
            <a:pPr>
              <a:defRPr/>
            </a:pPr>
            <a:fld id="{D24958D8-14AA-4DAE-A1FE-FEEEC57FA65C}" type="slidenum">
              <a:rPr lang="en-US" altLang="en-US"/>
              <a:t>‹#›</a:t>
            </a:fld>
            <a:endParaRPr lang="en-US" altLang="en-US"/>
          </a:p>
        </p:txBody>
      </p:sp>
      <p:sp>
        <p:nvSpPr>
          <p:cNvPr id="2055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/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693251" name="Freeform 3"/>
            <p:cNvSpPr/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93252" name="Freeform 4"/>
            <p:cNvSpPr/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93253" name="Freeform 5"/>
            <p:cNvSpPr/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083" name="Group 6"/>
            <p:cNvGrpSpPr/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693255" name="Freeform 7"/>
              <p:cNvSpPr/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93256" name="Freeform 8"/>
              <p:cNvSpPr/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93257" name="Freeform 9"/>
              <p:cNvSpPr/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93258" name="Freeform 10"/>
              <p:cNvSpPr/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93259" name="Freeform 11"/>
              <p:cNvSpPr/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93260" name="Freeform 12"/>
              <p:cNvSpPr/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93261" name="Freeform 13"/>
              <p:cNvSpPr/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93262" name="Freeform 14"/>
              <p:cNvSpPr/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93263" name="Freeform 15"/>
              <p:cNvSpPr/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93264" name="Freeform 16"/>
              <p:cNvSpPr/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93265" name="Freeform 17"/>
              <p:cNvSpPr/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93266" name="Freeform 18"/>
              <p:cNvSpPr/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93267" name="Freeform 19"/>
              <p:cNvSpPr/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93268" name="Freeform 20"/>
            <p:cNvSpPr/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93269" name="Freeform 21"/>
            <p:cNvSpPr/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93270" name="Freeform 22"/>
            <p:cNvSpPr/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93271" name="Freeform 23"/>
            <p:cNvSpPr/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93272" name="Freeform 24"/>
            <p:cNvSpPr/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93273" name="Freeform 25"/>
            <p:cNvSpPr/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93274" name="Freeform 26"/>
            <p:cNvSpPr/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93275" name="Freeform 27"/>
            <p:cNvSpPr/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93276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93277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93278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095" name="Group 31"/>
            <p:cNvGrpSpPr/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69328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9328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9328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9328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9328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93285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93286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93287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/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693288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0"/>
              </a:spcBef>
              <a:buClrTx/>
              <a:buFontTx/>
              <a:buNone/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93289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0"/>
              </a:spcBef>
              <a:buClrTx/>
              <a:buFontTx/>
              <a:buNone/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693290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spcBef>
                <a:spcPct val="0"/>
              </a:spcBef>
              <a:buClrTx/>
              <a:buFontTx/>
              <a:buNone/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881B3F97-1161-43D5-8401-EAD9172392D1}" type="slidenum">
              <a:rPr lang="en-US" altLang="en-US"/>
              <a:t>‹#›</a:t>
            </a:fld>
            <a:endParaRPr lang="en-US" altLang="en-US"/>
          </a:p>
        </p:txBody>
      </p:sp>
      <p:sp>
        <p:nvSpPr>
          <p:cNvPr id="693291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>
    <p:dissolve/>
  </p:transition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700419" name="Freeform 3"/>
            <p:cNvSpPr/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0420" name="Freeform 4"/>
            <p:cNvSpPr/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0421" name="Freeform 5"/>
            <p:cNvSpPr/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0422" name="Freeform 6"/>
            <p:cNvSpPr/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0423" name="Freeform 7"/>
            <p:cNvSpPr/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0424" name="Freeform 8"/>
            <p:cNvSpPr/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0425" name="Freeform 9"/>
            <p:cNvSpPr/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0426" name="Freeform 10"/>
            <p:cNvSpPr/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0427" name="Freeform 11"/>
            <p:cNvSpPr/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042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042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0430" name="Freeform 14"/>
            <p:cNvSpPr/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0431" name="Freeform 15"/>
            <p:cNvSpPr/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0432" name="Freeform 16"/>
            <p:cNvSpPr/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0433" name="Freeform 17"/>
            <p:cNvSpPr/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0434" name="Freeform 18"/>
            <p:cNvSpPr/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0435" name="Freeform 19"/>
            <p:cNvSpPr/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0436" name="Freeform 20"/>
            <p:cNvSpPr/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700437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70043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00439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0"/>
              </a:spcBef>
              <a:buClrTx/>
              <a:buFontTx/>
              <a:buNone/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00440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0"/>
              </a:spcBef>
              <a:buClrTx/>
              <a:buFontTx/>
              <a:buNone/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sp>
        <p:nvSpPr>
          <p:cNvPr id="700441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spcBef>
                <a:spcPct val="0"/>
              </a:spcBef>
              <a:buClrTx/>
              <a:buFontTx/>
              <a:buNone/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86B88A9B-F018-4290-BAA4-8B1E5C7DF18E}" type="slidenum">
              <a:rPr lang="en-US" altLang="en-US"/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>
    <p:split orient="vert"/>
  </p:transition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n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0"/>
              </a:spcBef>
              <a:buClrTx/>
              <a:buFontTx/>
              <a:buNone/>
              <a:defRPr sz="1400">
                <a:solidFill>
                  <a:srgbClr val="000000"/>
                </a:solidFill>
                <a:effectLst/>
                <a:latin typeface="+mn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0"/>
              </a:spcBef>
              <a:buClrTx/>
              <a:buFontTx/>
              <a:buNone/>
              <a:defRPr sz="1400">
                <a:solidFill>
                  <a:srgbClr val="000000"/>
                </a:solidFill>
                <a:effectLst/>
                <a:latin typeface="+mn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spcBef>
                <a:spcPct val="0"/>
              </a:spcBef>
              <a:buClrTx/>
              <a:buFontTx/>
              <a:buNone/>
              <a:defRPr sz="1400">
                <a:solidFill>
                  <a:srgbClr val="000000"/>
                </a:solidFill>
                <a:effectLst/>
                <a:latin typeface="+mn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A18A212-7E83-4F0A-8517-AA6D2F3A9987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667000"/>
            <a:ext cx="8953500" cy="1371600"/>
          </a:xfrm>
        </p:spPr>
        <p:txBody>
          <a:bodyPr/>
          <a:lstStyle/>
          <a:p>
            <a:pPr algn="ctr" eaLnBrk="1" hangingPunct="1">
              <a:tabLst>
                <a:tab pos="628650" algn="l"/>
              </a:tabLst>
              <a:defRPr/>
            </a:pPr>
            <a:r>
              <a:rPr lang="en-US" alt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altLang="en-US" sz="3600" b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VẼ KỸ THUẬT NGÀNH MAY</a:t>
            </a:r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394200"/>
            <a:ext cx="9144000" cy="6096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¯"/>
              <a:defRPr/>
            </a:pPr>
            <a:r>
              <a:rPr lang="en-US" altLang="en-US" smtClean="0">
                <a:latin typeface="VNI-Ariston" pitchFamily="2" charset="0"/>
              </a:rPr>
              <a:t> </a:t>
            </a:r>
            <a:r>
              <a:rPr lang="en-US" altLang="en-US" sz="2400" b="1" smtClean="0">
                <a:latin typeface="VNI-Times" pitchFamily="2" charset="0"/>
              </a:rPr>
              <a:t>G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VHD:  NGUYỄN NGỌC THỌ</a:t>
            </a:r>
            <a:endParaRPr lang="en-US" altLang="en-US" sz="2400" b="1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2277" name="Rectangle 5"/>
          <p:cNvSpPr>
            <a:spLocks noChangeArrowheads="1"/>
          </p:cNvSpPr>
          <p:nvPr/>
        </p:nvSpPr>
        <p:spPr bwMode="auto">
          <a:xfrm>
            <a:off x="0" y="5257800"/>
            <a:ext cx="9144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  <a:lvl2pPr marL="742950" indent="-285750" algn="l"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2pPr>
            <a:lvl3pPr marL="1143000" indent="-228600" algn="l"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3pPr>
            <a:lvl4pPr marL="1600200" indent="-228600" algn="l"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4pPr>
            <a:lvl5pPr marL="2057400" indent="-228600" algn="l">
              <a:buClr>
                <a:schemeClr val="hlink"/>
              </a:buClr>
              <a:buSzPct val="80000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Char char="¯"/>
              <a:defRPr/>
            </a:pPr>
            <a:r>
              <a:rPr lang="en-US" altLang="en-US" smtClean="0">
                <a:latin typeface="VNI-Ariston" pitchFamily="2" charset="0"/>
              </a:rPr>
              <a:t> </a:t>
            </a:r>
            <a:r>
              <a:rPr lang="en-US" altLang="en-US" sz="2400" b="1" smtClean="0">
                <a:latin typeface="VNI-Times" pitchFamily="2" charset="0"/>
              </a:rPr>
              <a:t>LỚP:   20C2 – CNM1</a:t>
            </a:r>
            <a:endParaRPr lang="en-US" altLang="en-US" sz="2400" b="1" smtClean="0">
              <a:solidFill>
                <a:schemeClr val="tx2"/>
              </a:solidFill>
              <a:latin typeface="VNI-Times" pitchFamily="2" charset="0"/>
            </a:endParaRPr>
          </a:p>
        </p:txBody>
      </p:sp>
      <p:sp>
        <p:nvSpPr>
          <p:cNvPr id="182278" name="Rectangle 6"/>
          <p:cNvSpPr>
            <a:spLocks noChangeArrowheads="1"/>
          </p:cNvSpPr>
          <p:nvPr/>
        </p:nvSpPr>
        <p:spPr bwMode="auto">
          <a:xfrm>
            <a:off x="0" y="1524000"/>
            <a:ext cx="9144000" cy="11303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0"/>
              </a:spcBef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  <a:lvl2pPr algn="l">
              <a:spcBef>
                <a:spcPct val="0"/>
              </a:spcBef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2pPr>
            <a:lvl3pPr algn="l">
              <a:spcBef>
                <a:spcPct val="0"/>
              </a:spcBef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3pPr>
            <a:lvl4pPr algn="l">
              <a:spcBef>
                <a:spcPct val="0"/>
              </a:spcBef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4pPr>
            <a:lvl5pPr algn="l">
              <a:spcBef>
                <a:spcPct val="0"/>
              </a:spcBef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340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CAO ĐẲNG LÝ TỰ TRỌNG TP.HCM</a:t>
            </a:r>
          </a:p>
          <a:p>
            <a:pPr algn="ctr" eaLnBrk="1" hangingPunct="1">
              <a:defRPr/>
            </a:pPr>
            <a:r>
              <a:rPr lang="en-US" altLang="en-US" sz="340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 MAY – THỜI TRANG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2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4" grpId="0"/>
      <p:bldP spid="182275" grpId="0" build="p"/>
      <p:bldP spid="18227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7651" name="Rounded Rectangle 7"/>
          <p:cNvSpPr>
            <a:spLocks noChangeArrowheads="1"/>
          </p:cNvSpPr>
          <p:nvPr/>
        </p:nvSpPr>
        <p:spPr bwMode="auto">
          <a:xfrm>
            <a:off x="34636" y="248084"/>
            <a:ext cx="9208770" cy="7223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 VẼ MÔ TẢ PHẲNG ÁO SƠ MI</a:t>
            </a:r>
            <a:endParaRPr lang="en-US" altLang="en-US" sz="2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2800" y="1219200"/>
            <a:ext cx="8229600" cy="5257799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Sườn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685800" y="2895600"/>
            <a:ext cx="4303002" cy="2590800"/>
            <a:chOff x="7020" y="9900"/>
            <a:chExt cx="4958" cy="2885"/>
          </a:xfrm>
        </p:grpSpPr>
        <p:sp>
          <p:nvSpPr>
            <p:cNvPr id="7" name="Line 3"/>
            <p:cNvSpPr>
              <a:spLocks noChangeShapeType="1"/>
            </p:cNvSpPr>
            <p:nvPr/>
          </p:nvSpPr>
          <p:spPr bwMode="auto">
            <a:xfrm flipH="1">
              <a:off x="8366" y="12067"/>
              <a:ext cx="491" cy="19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4"/>
            <p:cNvSpPr>
              <a:spLocks/>
            </p:cNvSpPr>
            <p:nvPr/>
          </p:nvSpPr>
          <p:spPr bwMode="auto">
            <a:xfrm>
              <a:off x="8370" y="11967"/>
              <a:ext cx="237" cy="288"/>
            </a:xfrm>
            <a:custGeom>
              <a:avLst/>
              <a:gdLst>
                <a:gd name="T0" fmla="*/ 0 w 568"/>
                <a:gd name="T1" fmla="*/ 448 h 448"/>
                <a:gd name="T2" fmla="*/ 193 w 568"/>
                <a:gd name="T3" fmla="*/ 278 h 448"/>
                <a:gd name="T4" fmla="*/ 418 w 568"/>
                <a:gd name="T5" fmla="*/ 150 h 448"/>
                <a:gd name="T6" fmla="*/ 568 w 568"/>
                <a:gd name="T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8" h="448">
                  <a:moveTo>
                    <a:pt x="0" y="448"/>
                  </a:moveTo>
                  <a:cubicBezTo>
                    <a:pt x="61" y="388"/>
                    <a:pt x="123" y="328"/>
                    <a:pt x="193" y="278"/>
                  </a:cubicBezTo>
                  <a:cubicBezTo>
                    <a:pt x="263" y="228"/>
                    <a:pt x="356" y="196"/>
                    <a:pt x="418" y="150"/>
                  </a:cubicBezTo>
                  <a:cubicBezTo>
                    <a:pt x="480" y="104"/>
                    <a:pt x="524" y="52"/>
                    <a:pt x="568" y="0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8" name="Freeform 5"/>
            <p:cNvSpPr>
              <a:spLocks/>
            </p:cNvSpPr>
            <p:nvPr/>
          </p:nvSpPr>
          <p:spPr bwMode="auto">
            <a:xfrm rot="-973544">
              <a:off x="7270" y="10933"/>
              <a:ext cx="2980" cy="1138"/>
            </a:xfrm>
            <a:custGeom>
              <a:avLst/>
              <a:gdLst>
                <a:gd name="T0" fmla="*/ 0 w 3770"/>
                <a:gd name="T1" fmla="*/ 0 h 1440"/>
                <a:gd name="T2" fmla="*/ 1820 w 3770"/>
                <a:gd name="T3" fmla="*/ 1440 h 1440"/>
                <a:gd name="T4" fmla="*/ 3770 w 3770"/>
                <a:gd name="T5" fmla="*/ 18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70" h="1440">
                  <a:moveTo>
                    <a:pt x="0" y="0"/>
                  </a:moveTo>
                  <a:lnTo>
                    <a:pt x="1820" y="1440"/>
                  </a:lnTo>
                  <a:lnTo>
                    <a:pt x="3770" y="18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9" name="Line 6"/>
            <p:cNvSpPr>
              <a:spLocks noChangeShapeType="1"/>
            </p:cNvSpPr>
            <p:nvPr/>
          </p:nvSpPr>
          <p:spPr bwMode="auto">
            <a:xfrm rot="-973544" flipH="1" flipV="1">
              <a:off x="8522" y="9900"/>
              <a:ext cx="1439" cy="9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0" name="Freeform 7"/>
            <p:cNvSpPr>
              <a:spLocks/>
            </p:cNvSpPr>
            <p:nvPr/>
          </p:nvSpPr>
          <p:spPr bwMode="auto">
            <a:xfrm rot="-973544">
              <a:off x="7020" y="10316"/>
              <a:ext cx="1536" cy="858"/>
            </a:xfrm>
            <a:custGeom>
              <a:avLst/>
              <a:gdLst>
                <a:gd name="T0" fmla="*/ 0 w 1943"/>
                <a:gd name="T1" fmla="*/ 1085 h 1085"/>
                <a:gd name="T2" fmla="*/ 121 w 1943"/>
                <a:gd name="T3" fmla="*/ 930 h 1085"/>
                <a:gd name="T4" fmla="*/ 548 w 1943"/>
                <a:gd name="T5" fmla="*/ 750 h 1085"/>
                <a:gd name="T6" fmla="*/ 893 w 1943"/>
                <a:gd name="T7" fmla="*/ 532 h 1085"/>
                <a:gd name="T8" fmla="*/ 1163 w 1943"/>
                <a:gd name="T9" fmla="*/ 277 h 1085"/>
                <a:gd name="T10" fmla="*/ 1628 w 1943"/>
                <a:gd name="T11" fmla="*/ 172 h 1085"/>
                <a:gd name="T12" fmla="*/ 1943 w 1943"/>
                <a:gd name="T13" fmla="*/ 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3" h="1085">
                  <a:moveTo>
                    <a:pt x="0" y="1085"/>
                  </a:moveTo>
                  <a:cubicBezTo>
                    <a:pt x="15" y="1035"/>
                    <a:pt x="30" y="986"/>
                    <a:pt x="121" y="930"/>
                  </a:cubicBezTo>
                  <a:cubicBezTo>
                    <a:pt x="212" y="874"/>
                    <a:pt x="419" y="816"/>
                    <a:pt x="548" y="750"/>
                  </a:cubicBezTo>
                  <a:cubicBezTo>
                    <a:pt x="677" y="684"/>
                    <a:pt x="791" y="611"/>
                    <a:pt x="893" y="532"/>
                  </a:cubicBezTo>
                  <a:cubicBezTo>
                    <a:pt x="995" y="453"/>
                    <a:pt x="1040" y="337"/>
                    <a:pt x="1163" y="277"/>
                  </a:cubicBezTo>
                  <a:cubicBezTo>
                    <a:pt x="1286" y="217"/>
                    <a:pt x="1498" y="218"/>
                    <a:pt x="1628" y="172"/>
                  </a:cubicBezTo>
                  <a:cubicBezTo>
                    <a:pt x="1758" y="126"/>
                    <a:pt x="1868" y="28"/>
                    <a:pt x="1943" y="0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1" name="Line 8"/>
            <p:cNvSpPr>
              <a:spLocks noChangeShapeType="1"/>
            </p:cNvSpPr>
            <p:nvPr/>
          </p:nvSpPr>
          <p:spPr bwMode="auto">
            <a:xfrm flipH="1">
              <a:off x="8699" y="12062"/>
              <a:ext cx="167" cy="19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2" name="Line 9"/>
            <p:cNvSpPr>
              <a:spLocks noChangeShapeType="1"/>
            </p:cNvSpPr>
            <p:nvPr/>
          </p:nvSpPr>
          <p:spPr bwMode="auto">
            <a:xfrm flipH="1">
              <a:off x="8075" y="12265"/>
              <a:ext cx="616" cy="24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3" name="Freeform 10"/>
            <p:cNvSpPr>
              <a:spLocks/>
            </p:cNvSpPr>
            <p:nvPr/>
          </p:nvSpPr>
          <p:spPr bwMode="auto">
            <a:xfrm>
              <a:off x="8698" y="12234"/>
              <a:ext cx="1730" cy="551"/>
            </a:xfrm>
            <a:custGeom>
              <a:avLst/>
              <a:gdLst>
                <a:gd name="T0" fmla="*/ 0 w 2188"/>
                <a:gd name="T1" fmla="*/ 35 h 697"/>
                <a:gd name="T2" fmla="*/ 381 w 2188"/>
                <a:gd name="T3" fmla="*/ 52 h 697"/>
                <a:gd name="T4" fmla="*/ 1371 w 2188"/>
                <a:gd name="T5" fmla="*/ 345 h 697"/>
                <a:gd name="T6" fmla="*/ 2188 w 2188"/>
                <a:gd name="T7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8" h="697">
                  <a:moveTo>
                    <a:pt x="0" y="35"/>
                  </a:moveTo>
                  <a:cubicBezTo>
                    <a:pt x="76" y="17"/>
                    <a:pt x="153" y="0"/>
                    <a:pt x="381" y="52"/>
                  </a:cubicBezTo>
                  <a:cubicBezTo>
                    <a:pt x="609" y="104"/>
                    <a:pt x="1070" y="238"/>
                    <a:pt x="1371" y="345"/>
                  </a:cubicBezTo>
                  <a:cubicBezTo>
                    <a:pt x="1672" y="452"/>
                    <a:pt x="2027" y="626"/>
                    <a:pt x="2188" y="697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4" name="Freeform 11"/>
            <p:cNvSpPr>
              <a:spLocks/>
            </p:cNvSpPr>
            <p:nvPr/>
          </p:nvSpPr>
          <p:spPr bwMode="auto">
            <a:xfrm>
              <a:off x="10077" y="10665"/>
              <a:ext cx="1729" cy="551"/>
            </a:xfrm>
            <a:custGeom>
              <a:avLst/>
              <a:gdLst>
                <a:gd name="T0" fmla="*/ 0 w 2188"/>
                <a:gd name="T1" fmla="*/ 35 h 697"/>
                <a:gd name="T2" fmla="*/ 381 w 2188"/>
                <a:gd name="T3" fmla="*/ 52 h 697"/>
                <a:gd name="T4" fmla="*/ 1371 w 2188"/>
                <a:gd name="T5" fmla="*/ 345 h 697"/>
                <a:gd name="T6" fmla="*/ 2188 w 2188"/>
                <a:gd name="T7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8" h="697">
                  <a:moveTo>
                    <a:pt x="0" y="35"/>
                  </a:moveTo>
                  <a:cubicBezTo>
                    <a:pt x="76" y="17"/>
                    <a:pt x="153" y="0"/>
                    <a:pt x="381" y="52"/>
                  </a:cubicBezTo>
                  <a:cubicBezTo>
                    <a:pt x="609" y="104"/>
                    <a:pt x="1070" y="238"/>
                    <a:pt x="1371" y="345"/>
                  </a:cubicBezTo>
                  <a:cubicBezTo>
                    <a:pt x="1672" y="452"/>
                    <a:pt x="2027" y="626"/>
                    <a:pt x="2188" y="697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5" name="Freeform 12"/>
            <p:cNvSpPr>
              <a:spLocks/>
            </p:cNvSpPr>
            <p:nvPr/>
          </p:nvSpPr>
          <p:spPr bwMode="auto">
            <a:xfrm>
              <a:off x="8072" y="11903"/>
              <a:ext cx="389" cy="605"/>
            </a:xfrm>
            <a:custGeom>
              <a:avLst/>
              <a:gdLst>
                <a:gd name="T0" fmla="*/ 0 w 492"/>
                <a:gd name="T1" fmla="*/ 762 h 765"/>
                <a:gd name="T2" fmla="*/ 0 w 492"/>
                <a:gd name="T3" fmla="*/ 765 h 765"/>
                <a:gd name="T4" fmla="*/ 63 w 492"/>
                <a:gd name="T5" fmla="*/ 555 h 765"/>
                <a:gd name="T6" fmla="*/ 186 w 492"/>
                <a:gd name="T7" fmla="*/ 372 h 765"/>
                <a:gd name="T8" fmla="*/ 324 w 492"/>
                <a:gd name="T9" fmla="*/ 231 h 765"/>
                <a:gd name="T10" fmla="*/ 423 w 492"/>
                <a:gd name="T11" fmla="*/ 117 h 765"/>
                <a:gd name="T12" fmla="*/ 492 w 492"/>
                <a:gd name="T13" fmla="*/ 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2" h="765">
                  <a:moveTo>
                    <a:pt x="0" y="762"/>
                  </a:moveTo>
                  <a:lnTo>
                    <a:pt x="0" y="765"/>
                  </a:lnTo>
                  <a:cubicBezTo>
                    <a:pt x="10" y="731"/>
                    <a:pt x="32" y="620"/>
                    <a:pt x="63" y="555"/>
                  </a:cubicBezTo>
                  <a:cubicBezTo>
                    <a:pt x="94" y="490"/>
                    <a:pt x="143" y="426"/>
                    <a:pt x="186" y="372"/>
                  </a:cubicBezTo>
                  <a:cubicBezTo>
                    <a:pt x="229" y="318"/>
                    <a:pt x="285" y="273"/>
                    <a:pt x="324" y="231"/>
                  </a:cubicBezTo>
                  <a:cubicBezTo>
                    <a:pt x="363" y="189"/>
                    <a:pt x="395" y="155"/>
                    <a:pt x="423" y="117"/>
                  </a:cubicBezTo>
                  <a:cubicBezTo>
                    <a:pt x="451" y="79"/>
                    <a:pt x="475" y="5"/>
                    <a:pt x="492" y="0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6" name="Freeform 13"/>
            <p:cNvSpPr>
              <a:spLocks/>
            </p:cNvSpPr>
            <p:nvPr/>
          </p:nvSpPr>
          <p:spPr bwMode="auto">
            <a:xfrm rot="-973544">
              <a:off x="10239" y="11436"/>
              <a:ext cx="1739" cy="1133"/>
            </a:xfrm>
            <a:custGeom>
              <a:avLst/>
              <a:gdLst>
                <a:gd name="T0" fmla="*/ 0 w 1943"/>
                <a:gd name="T1" fmla="*/ 1085 h 1085"/>
                <a:gd name="T2" fmla="*/ 121 w 1943"/>
                <a:gd name="T3" fmla="*/ 930 h 1085"/>
                <a:gd name="T4" fmla="*/ 548 w 1943"/>
                <a:gd name="T5" fmla="*/ 750 h 1085"/>
                <a:gd name="T6" fmla="*/ 893 w 1943"/>
                <a:gd name="T7" fmla="*/ 532 h 1085"/>
                <a:gd name="T8" fmla="*/ 1163 w 1943"/>
                <a:gd name="T9" fmla="*/ 277 h 1085"/>
                <a:gd name="T10" fmla="*/ 1628 w 1943"/>
                <a:gd name="T11" fmla="*/ 172 h 1085"/>
                <a:gd name="T12" fmla="*/ 1943 w 1943"/>
                <a:gd name="T13" fmla="*/ 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3" h="1085">
                  <a:moveTo>
                    <a:pt x="0" y="1085"/>
                  </a:moveTo>
                  <a:cubicBezTo>
                    <a:pt x="15" y="1035"/>
                    <a:pt x="30" y="986"/>
                    <a:pt x="121" y="930"/>
                  </a:cubicBezTo>
                  <a:cubicBezTo>
                    <a:pt x="212" y="874"/>
                    <a:pt x="419" y="816"/>
                    <a:pt x="548" y="750"/>
                  </a:cubicBezTo>
                  <a:cubicBezTo>
                    <a:pt x="677" y="684"/>
                    <a:pt x="791" y="611"/>
                    <a:pt x="893" y="532"/>
                  </a:cubicBezTo>
                  <a:cubicBezTo>
                    <a:pt x="995" y="453"/>
                    <a:pt x="1040" y="337"/>
                    <a:pt x="1163" y="277"/>
                  </a:cubicBezTo>
                  <a:cubicBezTo>
                    <a:pt x="1286" y="217"/>
                    <a:pt x="1498" y="218"/>
                    <a:pt x="1628" y="172"/>
                  </a:cubicBezTo>
                  <a:cubicBezTo>
                    <a:pt x="1758" y="126"/>
                    <a:pt x="1868" y="28"/>
                    <a:pt x="1943" y="0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7" name="Line 14"/>
            <p:cNvSpPr>
              <a:spLocks noChangeShapeType="1"/>
            </p:cNvSpPr>
            <p:nvPr/>
          </p:nvSpPr>
          <p:spPr bwMode="auto">
            <a:xfrm>
              <a:off x="10103" y="10612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8" name="Line 15"/>
            <p:cNvSpPr>
              <a:spLocks noChangeShapeType="1"/>
            </p:cNvSpPr>
            <p:nvPr/>
          </p:nvSpPr>
          <p:spPr bwMode="auto">
            <a:xfrm flipV="1">
              <a:off x="8357" y="10611"/>
              <a:ext cx="1526" cy="178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9" name="Freeform 16"/>
            <p:cNvSpPr>
              <a:spLocks/>
            </p:cNvSpPr>
            <p:nvPr/>
          </p:nvSpPr>
          <p:spPr bwMode="auto">
            <a:xfrm>
              <a:off x="8613" y="12263"/>
              <a:ext cx="85" cy="373"/>
            </a:xfrm>
            <a:custGeom>
              <a:avLst/>
              <a:gdLst>
                <a:gd name="T0" fmla="*/ 107 w 107"/>
                <a:gd name="T1" fmla="*/ 0 h 472"/>
                <a:gd name="T2" fmla="*/ 34 w 107"/>
                <a:gd name="T3" fmla="*/ 112 h 472"/>
                <a:gd name="T4" fmla="*/ 30 w 107"/>
                <a:gd name="T5" fmla="*/ 129 h 472"/>
                <a:gd name="T6" fmla="*/ 26 w 107"/>
                <a:gd name="T7" fmla="*/ 142 h 472"/>
                <a:gd name="T8" fmla="*/ 17 w 107"/>
                <a:gd name="T9" fmla="*/ 180 h 472"/>
                <a:gd name="T10" fmla="*/ 17 w 107"/>
                <a:gd name="T11" fmla="*/ 407 h 472"/>
                <a:gd name="T12" fmla="*/ 9 w 107"/>
                <a:gd name="T13" fmla="*/ 442 h 472"/>
                <a:gd name="T14" fmla="*/ 0 w 107"/>
                <a:gd name="T15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472">
                  <a:moveTo>
                    <a:pt x="107" y="0"/>
                  </a:moveTo>
                  <a:cubicBezTo>
                    <a:pt x="69" y="26"/>
                    <a:pt x="59" y="76"/>
                    <a:pt x="34" y="112"/>
                  </a:cubicBezTo>
                  <a:cubicBezTo>
                    <a:pt x="33" y="118"/>
                    <a:pt x="31" y="123"/>
                    <a:pt x="30" y="129"/>
                  </a:cubicBezTo>
                  <a:cubicBezTo>
                    <a:pt x="29" y="133"/>
                    <a:pt x="27" y="138"/>
                    <a:pt x="26" y="142"/>
                  </a:cubicBezTo>
                  <a:cubicBezTo>
                    <a:pt x="23" y="155"/>
                    <a:pt x="17" y="180"/>
                    <a:pt x="17" y="180"/>
                  </a:cubicBezTo>
                  <a:cubicBezTo>
                    <a:pt x="21" y="291"/>
                    <a:pt x="26" y="313"/>
                    <a:pt x="17" y="407"/>
                  </a:cubicBezTo>
                  <a:cubicBezTo>
                    <a:pt x="16" y="419"/>
                    <a:pt x="12" y="430"/>
                    <a:pt x="9" y="442"/>
                  </a:cubicBezTo>
                  <a:cubicBezTo>
                    <a:pt x="6" y="452"/>
                    <a:pt x="0" y="472"/>
                    <a:pt x="0" y="472"/>
                  </a:cubicBez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0" name="Freeform 17"/>
            <p:cNvSpPr>
              <a:spLocks/>
            </p:cNvSpPr>
            <p:nvPr/>
          </p:nvSpPr>
          <p:spPr bwMode="auto">
            <a:xfrm>
              <a:off x="8450" y="12257"/>
              <a:ext cx="282" cy="389"/>
            </a:xfrm>
            <a:custGeom>
              <a:avLst/>
              <a:gdLst>
                <a:gd name="T0" fmla="*/ 313 w 356"/>
                <a:gd name="T1" fmla="*/ 0 h 492"/>
                <a:gd name="T2" fmla="*/ 343 w 356"/>
                <a:gd name="T3" fmla="*/ 55 h 492"/>
                <a:gd name="T4" fmla="*/ 351 w 356"/>
                <a:gd name="T5" fmla="*/ 81 h 492"/>
                <a:gd name="T6" fmla="*/ 356 w 356"/>
                <a:gd name="T7" fmla="*/ 98 h 492"/>
                <a:gd name="T8" fmla="*/ 308 w 356"/>
                <a:gd name="T9" fmla="*/ 248 h 492"/>
                <a:gd name="T10" fmla="*/ 154 w 356"/>
                <a:gd name="T11" fmla="*/ 355 h 492"/>
                <a:gd name="T12" fmla="*/ 64 w 356"/>
                <a:gd name="T13" fmla="*/ 402 h 492"/>
                <a:gd name="T14" fmla="*/ 30 w 356"/>
                <a:gd name="T15" fmla="*/ 437 h 492"/>
                <a:gd name="T16" fmla="*/ 0 w 356"/>
                <a:gd name="T17" fmla="*/ 492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492">
                  <a:moveTo>
                    <a:pt x="313" y="0"/>
                  </a:moveTo>
                  <a:cubicBezTo>
                    <a:pt x="322" y="19"/>
                    <a:pt x="336" y="35"/>
                    <a:pt x="343" y="55"/>
                  </a:cubicBezTo>
                  <a:cubicBezTo>
                    <a:pt x="346" y="64"/>
                    <a:pt x="348" y="72"/>
                    <a:pt x="351" y="81"/>
                  </a:cubicBezTo>
                  <a:cubicBezTo>
                    <a:pt x="353" y="87"/>
                    <a:pt x="356" y="98"/>
                    <a:pt x="356" y="98"/>
                  </a:cubicBezTo>
                  <a:cubicBezTo>
                    <a:pt x="353" y="143"/>
                    <a:pt x="354" y="220"/>
                    <a:pt x="308" y="248"/>
                  </a:cubicBezTo>
                  <a:cubicBezTo>
                    <a:pt x="272" y="307"/>
                    <a:pt x="218" y="335"/>
                    <a:pt x="154" y="355"/>
                  </a:cubicBezTo>
                  <a:cubicBezTo>
                    <a:pt x="127" y="374"/>
                    <a:pt x="93" y="384"/>
                    <a:pt x="64" y="402"/>
                  </a:cubicBezTo>
                  <a:cubicBezTo>
                    <a:pt x="55" y="417"/>
                    <a:pt x="43" y="424"/>
                    <a:pt x="30" y="437"/>
                  </a:cubicBezTo>
                  <a:cubicBezTo>
                    <a:pt x="24" y="458"/>
                    <a:pt x="7" y="471"/>
                    <a:pt x="0" y="492"/>
                  </a:cubicBez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111" name="Group 18"/>
            <p:cNvGrpSpPr>
              <a:grpSpLocks/>
            </p:cNvGrpSpPr>
            <p:nvPr/>
          </p:nvGrpSpPr>
          <p:grpSpPr bwMode="auto">
            <a:xfrm rot="12362651">
              <a:off x="10113" y="10352"/>
              <a:ext cx="281" cy="389"/>
              <a:chOff x="4426" y="6614"/>
              <a:chExt cx="356" cy="492"/>
            </a:xfrm>
          </p:grpSpPr>
          <p:sp>
            <p:nvSpPr>
              <p:cNvPr id="4118" name="Freeform 19"/>
              <p:cNvSpPr>
                <a:spLocks/>
              </p:cNvSpPr>
              <p:nvPr/>
            </p:nvSpPr>
            <p:spPr bwMode="auto">
              <a:xfrm>
                <a:off x="4632" y="6622"/>
                <a:ext cx="107" cy="472"/>
              </a:xfrm>
              <a:custGeom>
                <a:avLst/>
                <a:gdLst>
                  <a:gd name="T0" fmla="*/ 107 w 107"/>
                  <a:gd name="T1" fmla="*/ 0 h 472"/>
                  <a:gd name="T2" fmla="*/ 34 w 107"/>
                  <a:gd name="T3" fmla="*/ 112 h 472"/>
                  <a:gd name="T4" fmla="*/ 30 w 107"/>
                  <a:gd name="T5" fmla="*/ 129 h 472"/>
                  <a:gd name="T6" fmla="*/ 26 w 107"/>
                  <a:gd name="T7" fmla="*/ 142 h 472"/>
                  <a:gd name="T8" fmla="*/ 17 w 107"/>
                  <a:gd name="T9" fmla="*/ 180 h 472"/>
                  <a:gd name="T10" fmla="*/ 17 w 107"/>
                  <a:gd name="T11" fmla="*/ 407 h 472"/>
                  <a:gd name="T12" fmla="*/ 9 w 107"/>
                  <a:gd name="T13" fmla="*/ 442 h 472"/>
                  <a:gd name="T14" fmla="*/ 0 w 107"/>
                  <a:gd name="T15" fmla="*/ 472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7" h="472">
                    <a:moveTo>
                      <a:pt x="107" y="0"/>
                    </a:moveTo>
                    <a:cubicBezTo>
                      <a:pt x="69" y="26"/>
                      <a:pt x="59" y="76"/>
                      <a:pt x="34" y="112"/>
                    </a:cubicBezTo>
                    <a:cubicBezTo>
                      <a:pt x="33" y="118"/>
                      <a:pt x="31" y="123"/>
                      <a:pt x="30" y="129"/>
                    </a:cubicBezTo>
                    <a:cubicBezTo>
                      <a:pt x="29" y="133"/>
                      <a:pt x="27" y="138"/>
                      <a:pt x="26" y="142"/>
                    </a:cubicBezTo>
                    <a:cubicBezTo>
                      <a:pt x="23" y="155"/>
                      <a:pt x="17" y="180"/>
                      <a:pt x="17" y="180"/>
                    </a:cubicBezTo>
                    <a:cubicBezTo>
                      <a:pt x="21" y="291"/>
                      <a:pt x="26" y="313"/>
                      <a:pt x="17" y="407"/>
                    </a:cubicBezTo>
                    <a:cubicBezTo>
                      <a:pt x="16" y="419"/>
                      <a:pt x="12" y="430"/>
                      <a:pt x="9" y="442"/>
                    </a:cubicBezTo>
                    <a:cubicBezTo>
                      <a:pt x="6" y="452"/>
                      <a:pt x="0" y="472"/>
                      <a:pt x="0" y="472"/>
                    </a:cubicBez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9" name="Freeform 20"/>
              <p:cNvSpPr>
                <a:spLocks/>
              </p:cNvSpPr>
              <p:nvPr/>
            </p:nvSpPr>
            <p:spPr bwMode="auto">
              <a:xfrm>
                <a:off x="4426" y="6614"/>
                <a:ext cx="356" cy="492"/>
              </a:xfrm>
              <a:custGeom>
                <a:avLst/>
                <a:gdLst>
                  <a:gd name="T0" fmla="*/ 313 w 356"/>
                  <a:gd name="T1" fmla="*/ 0 h 492"/>
                  <a:gd name="T2" fmla="*/ 343 w 356"/>
                  <a:gd name="T3" fmla="*/ 55 h 492"/>
                  <a:gd name="T4" fmla="*/ 351 w 356"/>
                  <a:gd name="T5" fmla="*/ 81 h 492"/>
                  <a:gd name="T6" fmla="*/ 356 w 356"/>
                  <a:gd name="T7" fmla="*/ 98 h 492"/>
                  <a:gd name="T8" fmla="*/ 308 w 356"/>
                  <a:gd name="T9" fmla="*/ 248 h 492"/>
                  <a:gd name="T10" fmla="*/ 154 w 356"/>
                  <a:gd name="T11" fmla="*/ 355 h 492"/>
                  <a:gd name="T12" fmla="*/ 64 w 356"/>
                  <a:gd name="T13" fmla="*/ 402 h 492"/>
                  <a:gd name="T14" fmla="*/ 30 w 356"/>
                  <a:gd name="T15" fmla="*/ 437 h 492"/>
                  <a:gd name="T16" fmla="*/ 0 w 356"/>
                  <a:gd name="T17" fmla="*/ 492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6" h="492">
                    <a:moveTo>
                      <a:pt x="313" y="0"/>
                    </a:moveTo>
                    <a:cubicBezTo>
                      <a:pt x="322" y="19"/>
                      <a:pt x="336" y="35"/>
                      <a:pt x="343" y="55"/>
                    </a:cubicBezTo>
                    <a:cubicBezTo>
                      <a:pt x="346" y="64"/>
                      <a:pt x="348" y="72"/>
                      <a:pt x="351" y="81"/>
                    </a:cubicBezTo>
                    <a:cubicBezTo>
                      <a:pt x="353" y="87"/>
                      <a:pt x="356" y="98"/>
                      <a:pt x="356" y="98"/>
                    </a:cubicBezTo>
                    <a:cubicBezTo>
                      <a:pt x="353" y="143"/>
                      <a:pt x="354" y="220"/>
                      <a:pt x="308" y="248"/>
                    </a:cubicBezTo>
                    <a:cubicBezTo>
                      <a:pt x="272" y="307"/>
                      <a:pt x="218" y="335"/>
                      <a:pt x="154" y="355"/>
                    </a:cubicBezTo>
                    <a:cubicBezTo>
                      <a:pt x="127" y="374"/>
                      <a:pt x="93" y="384"/>
                      <a:pt x="64" y="402"/>
                    </a:cubicBezTo>
                    <a:cubicBezTo>
                      <a:pt x="55" y="417"/>
                      <a:pt x="43" y="424"/>
                      <a:pt x="30" y="437"/>
                    </a:cubicBezTo>
                    <a:cubicBezTo>
                      <a:pt x="24" y="458"/>
                      <a:pt x="7" y="471"/>
                      <a:pt x="0" y="492"/>
                    </a:cubicBez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112" name="Group 21"/>
            <p:cNvGrpSpPr>
              <a:grpSpLocks/>
            </p:cNvGrpSpPr>
            <p:nvPr/>
          </p:nvGrpSpPr>
          <p:grpSpPr bwMode="auto">
            <a:xfrm>
              <a:off x="8139" y="12397"/>
              <a:ext cx="215" cy="385"/>
              <a:chOff x="2942" y="3975"/>
              <a:chExt cx="272" cy="487"/>
            </a:xfrm>
          </p:grpSpPr>
          <p:sp>
            <p:nvSpPr>
              <p:cNvPr id="4116" name="Freeform 22"/>
              <p:cNvSpPr>
                <a:spLocks/>
              </p:cNvSpPr>
              <p:nvPr/>
            </p:nvSpPr>
            <p:spPr bwMode="auto">
              <a:xfrm>
                <a:off x="2942" y="3980"/>
                <a:ext cx="272" cy="415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7" name="Freeform 23"/>
              <p:cNvSpPr>
                <a:spLocks/>
              </p:cNvSpPr>
              <p:nvPr/>
            </p:nvSpPr>
            <p:spPr bwMode="auto">
              <a:xfrm>
                <a:off x="2954" y="3975"/>
                <a:ext cx="254" cy="487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113" name="Group 24"/>
            <p:cNvGrpSpPr>
              <a:grpSpLocks/>
            </p:cNvGrpSpPr>
            <p:nvPr/>
          </p:nvGrpSpPr>
          <p:grpSpPr bwMode="auto">
            <a:xfrm rot="11772227">
              <a:off x="9933" y="10254"/>
              <a:ext cx="215" cy="385"/>
              <a:chOff x="5010" y="3202"/>
              <a:chExt cx="272" cy="487"/>
            </a:xfrm>
          </p:grpSpPr>
          <p:sp>
            <p:nvSpPr>
              <p:cNvPr id="4114" name="Freeform 25"/>
              <p:cNvSpPr>
                <a:spLocks/>
              </p:cNvSpPr>
              <p:nvPr/>
            </p:nvSpPr>
            <p:spPr bwMode="auto">
              <a:xfrm>
                <a:off x="5010" y="3207"/>
                <a:ext cx="272" cy="415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5" name="Freeform 26"/>
              <p:cNvSpPr>
                <a:spLocks/>
              </p:cNvSpPr>
              <p:nvPr/>
            </p:nvSpPr>
            <p:spPr bwMode="auto">
              <a:xfrm>
                <a:off x="5022" y="3202"/>
                <a:ext cx="254" cy="487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pic>
        <p:nvPicPr>
          <p:cNvPr id="4120" name="Picture 41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220" y="3482275"/>
            <a:ext cx="3471056" cy="163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9138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7651" name="Rounded Rectangle 7"/>
          <p:cNvSpPr>
            <a:spLocks noChangeArrowheads="1"/>
          </p:cNvSpPr>
          <p:nvPr/>
        </p:nvSpPr>
        <p:spPr bwMode="auto">
          <a:xfrm>
            <a:off x="34636" y="248084"/>
            <a:ext cx="9208770" cy="7223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 VẼ MÔ TẢ PHẲNG ÁO SƠ MI</a:t>
            </a:r>
            <a:endParaRPr lang="en-US" altLang="en-US" sz="2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2800" y="1089025"/>
            <a:ext cx="8229600" cy="5037137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Sườn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85800" y="2819400"/>
            <a:ext cx="3829229" cy="2743200"/>
            <a:chOff x="-98" y="1128"/>
            <a:chExt cx="8639" cy="6078"/>
          </a:xfrm>
        </p:grpSpPr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8" y="1703"/>
              <a:ext cx="8639" cy="4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" name="Group 4"/>
            <p:cNvGrpSpPr>
              <a:grpSpLocks/>
            </p:cNvGrpSpPr>
            <p:nvPr/>
          </p:nvGrpSpPr>
          <p:grpSpPr bwMode="auto">
            <a:xfrm rot="-658929">
              <a:off x="631" y="1128"/>
              <a:ext cx="4743" cy="6078"/>
              <a:chOff x="3916" y="2450"/>
              <a:chExt cx="1018" cy="1192"/>
            </a:xfrm>
          </p:grpSpPr>
          <p:sp>
            <p:nvSpPr>
              <p:cNvPr id="15" name="Line 5"/>
              <p:cNvSpPr>
                <a:spLocks noChangeShapeType="1"/>
              </p:cNvSpPr>
              <p:nvPr/>
            </p:nvSpPr>
            <p:spPr bwMode="auto">
              <a:xfrm flipV="1">
                <a:off x="4128" y="2640"/>
                <a:ext cx="671" cy="795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4012" y="3449"/>
                <a:ext cx="109" cy="166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4017" y="3447"/>
                <a:ext cx="101" cy="19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8"/>
              <p:cNvSpPr>
                <a:spLocks/>
              </p:cNvSpPr>
              <p:nvPr/>
            </p:nvSpPr>
            <p:spPr bwMode="auto">
              <a:xfrm rot="11772227">
                <a:off x="4825" y="2477"/>
                <a:ext cx="109" cy="166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9"/>
              <p:cNvSpPr>
                <a:spLocks/>
              </p:cNvSpPr>
              <p:nvPr/>
            </p:nvSpPr>
            <p:spPr bwMode="auto">
              <a:xfrm rot="11772227">
                <a:off x="4831" y="2450"/>
                <a:ext cx="102" cy="19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Line 10"/>
              <p:cNvSpPr>
                <a:spLocks noChangeShapeType="1"/>
              </p:cNvSpPr>
              <p:nvPr/>
            </p:nvSpPr>
            <p:spPr bwMode="auto">
              <a:xfrm>
                <a:off x="3916" y="3401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 rot="-658929">
              <a:off x="1375" y="1128"/>
              <a:ext cx="4742" cy="6078"/>
              <a:chOff x="3916" y="2450"/>
              <a:chExt cx="1018" cy="1192"/>
            </a:xfrm>
          </p:grpSpPr>
          <p:sp>
            <p:nvSpPr>
              <p:cNvPr id="9" name="Line 12"/>
              <p:cNvSpPr>
                <a:spLocks noChangeShapeType="1"/>
              </p:cNvSpPr>
              <p:nvPr/>
            </p:nvSpPr>
            <p:spPr bwMode="auto">
              <a:xfrm flipV="1">
                <a:off x="4128" y="2640"/>
                <a:ext cx="671" cy="795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4012" y="3449"/>
                <a:ext cx="109" cy="166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4017" y="3447"/>
                <a:ext cx="101" cy="19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 rot="11772227">
                <a:off x="4825" y="2477"/>
                <a:ext cx="109" cy="166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 rot="11772227">
                <a:off x="4831" y="2450"/>
                <a:ext cx="102" cy="19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Line 17"/>
              <p:cNvSpPr>
                <a:spLocks noChangeShapeType="1"/>
              </p:cNvSpPr>
              <p:nvPr/>
            </p:nvSpPr>
            <p:spPr bwMode="auto">
              <a:xfrm>
                <a:off x="3916" y="3401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1" name="Group 18"/>
          <p:cNvGrpSpPr>
            <a:grpSpLocks/>
          </p:cNvGrpSpPr>
          <p:nvPr/>
        </p:nvGrpSpPr>
        <p:grpSpPr bwMode="auto">
          <a:xfrm>
            <a:off x="5380506" y="3548277"/>
            <a:ext cx="2925294" cy="2319123"/>
            <a:chOff x="5201" y="5455"/>
            <a:chExt cx="2690" cy="1964"/>
          </a:xfrm>
        </p:grpSpPr>
        <p:grpSp>
          <p:nvGrpSpPr>
            <p:cNvPr id="22" name="Group 19"/>
            <p:cNvGrpSpPr>
              <a:grpSpLocks/>
            </p:cNvGrpSpPr>
            <p:nvPr/>
          </p:nvGrpSpPr>
          <p:grpSpPr bwMode="auto">
            <a:xfrm>
              <a:off x="5201" y="5455"/>
              <a:ext cx="2690" cy="1560"/>
              <a:chOff x="2971" y="5738"/>
              <a:chExt cx="2690" cy="1560"/>
            </a:xfrm>
          </p:grpSpPr>
          <p:sp>
            <p:nvSpPr>
              <p:cNvPr id="25" name="Line 20"/>
              <p:cNvSpPr>
                <a:spLocks noChangeShapeType="1"/>
              </p:cNvSpPr>
              <p:nvPr/>
            </p:nvSpPr>
            <p:spPr bwMode="auto">
              <a:xfrm rot="10800000">
                <a:off x="4221" y="5738"/>
                <a:ext cx="0" cy="156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 type="triangle" w="med" len="lg"/>
                <a:tailEnd type="non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7D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6" name="Group 21"/>
              <p:cNvGrpSpPr>
                <a:grpSpLocks/>
              </p:cNvGrpSpPr>
              <p:nvPr/>
            </p:nvGrpSpPr>
            <p:grpSpPr bwMode="auto">
              <a:xfrm>
                <a:off x="2971" y="6098"/>
                <a:ext cx="2690" cy="554"/>
                <a:chOff x="2971" y="5454"/>
                <a:chExt cx="5401" cy="1198"/>
              </a:xfrm>
            </p:grpSpPr>
            <p:grpSp>
              <p:nvGrpSpPr>
                <p:cNvPr id="28" name="Group 22"/>
                <p:cNvGrpSpPr>
                  <a:grpSpLocks/>
                </p:cNvGrpSpPr>
                <p:nvPr/>
              </p:nvGrpSpPr>
              <p:grpSpPr bwMode="auto">
                <a:xfrm rot="21600000">
                  <a:off x="4583" y="5783"/>
                  <a:ext cx="3789" cy="869"/>
                  <a:chOff x="5777" y="8603"/>
                  <a:chExt cx="2538" cy="508"/>
                </a:xfrm>
              </p:grpSpPr>
              <p:sp>
                <p:nvSpPr>
                  <p:cNvPr id="33" name="Arc 23"/>
                  <p:cNvSpPr>
                    <a:spLocks/>
                  </p:cNvSpPr>
                  <p:nvPr/>
                </p:nvSpPr>
                <p:spPr bwMode="auto">
                  <a:xfrm rot="11031566" flipV="1">
                    <a:off x="5777" y="8603"/>
                    <a:ext cx="288" cy="506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43197"/>
                      <a:gd name="T2" fmla="*/ 338 w 21600"/>
                      <a:gd name="T3" fmla="*/ 43197 h 43197"/>
                      <a:gd name="T4" fmla="*/ 0 w 21600"/>
                      <a:gd name="T5" fmla="*/ 21600 h 431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43197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33397"/>
                          <a:pt x="12134" y="43012"/>
                          <a:pt x="338" y="43197"/>
                        </a:cubicBezTo>
                      </a:path>
                      <a:path w="21600" h="43197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33397"/>
                          <a:pt x="12134" y="43012"/>
                          <a:pt x="338" y="43197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4" name="Line 2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020" y="8608"/>
                    <a:ext cx="1041" cy="1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5" name="Line 2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034" y="9110"/>
                    <a:ext cx="2281" cy="1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9" name="Group 26"/>
                <p:cNvGrpSpPr>
                  <a:grpSpLocks/>
                </p:cNvGrpSpPr>
                <p:nvPr/>
              </p:nvGrpSpPr>
              <p:grpSpPr bwMode="auto">
                <a:xfrm rot="10800000">
                  <a:off x="2971" y="5454"/>
                  <a:ext cx="3955" cy="864"/>
                  <a:chOff x="4227" y="8602"/>
                  <a:chExt cx="2650" cy="507"/>
                </a:xfrm>
              </p:grpSpPr>
              <p:sp>
                <p:nvSpPr>
                  <p:cNvPr id="30" name="Arc 27"/>
                  <p:cNvSpPr>
                    <a:spLocks/>
                  </p:cNvSpPr>
                  <p:nvPr/>
                </p:nvSpPr>
                <p:spPr bwMode="auto">
                  <a:xfrm rot="10800000" flipV="1">
                    <a:off x="4227" y="8603"/>
                    <a:ext cx="335" cy="506"/>
                  </a:xfrm>
                  <a:custGeom>
                    <a:avLst/>
                    <a:gdLst>
                      <a:gd name="G0" fmla="+- 3549 0 0"/>
                      <a:gd name="G1" fmla="+- 21600 0 0"/>
                      <a:gd name="G2" fmla="+- 21600 0 0"/>
                      <a:gd name="T0" fmla="*/ 3549 w 25149"/>
                      <a:gd name="T1" fmla="*/ 0 h 43200"/>
                      <a:gd name="T2" fmla="*/ 0 w 25149"/>
                      <a:gd name="T3" fmla="*/ 42906 h 43200"/>
                      <a:gd name="T4" fmla="*/ 3549 w 25149"/>
                      <a:gd name="T5" fmla="*/ 21600 h 43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5149" h="43200" fill="none" extrusionOk="0">
                        <a:moveTo>
                          <a:pt x="3549" y="0"/>
                        </a:moveTo>
                        <a:cubicBezTo>
                          <a:pt x="15478" y="0"/>
                          <a:pt x="25149" y="9670"/>
                          <a:pt x="25149" y="21600"/>
                        </a:cubicBezTo>
                        <a:cubicBezTo>
                          <a:pt x="25149" y="33529"/>
                          <a:pt x="15478" y="43200"/>
                          <a:pt x="3549" y="43200"/>
                        </a:cubicBezTo>
                        <a:cubicBezTo>
                          <a:pt x="2359" y="43199"/>
                          <a:pt x="1172" y="43101"/>
                          <a:pt x="-1" y="42906"/>
                        </a:cubicBezTo>
                      </a:path>
                      <a:path w="25149" h="43200" stroke="0" extrusionOk="0">
                        <a:moveTo>
                          <a:pt x="3549" y="0"/>
                        </a:moveTo>
                        <a:cubicBezTo>
                          <a:pt x="15478" y="0"/>
                          <a:pt x="25149" y="9670"/>
                          <a:pt x="25149" y="21600"/>
                        </a:cubicBezTo>
                        <a:cubicBezTo>
                          <a:pt x="25149" y="33529"/>
                          <a:pt x="15478" y="43200"/>
                          <a:pt x="3549" y="43200"/>
                        </a:cubicBezTo>
                        <a:cubicBezTo>
                          <a:pt x="2359" y="43199"/>
                          <a:pt x="1172" y="43101"/>
                          <a:pt x="-1" y="42906"/>
                        </a:cubicBezTo>
                        <a:lnTo>
                          <a:pt x="3549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1" name="Line 28"/>
                  <p:cNvSpPr>
                    <a:spLocks noChangeShapeType="1"/>
                  </p:cNvSpPr>
                  <p:nvPr/>
                </p:nvSpPr>
                <p:spPr bwMode="auto">
                  <a:xfrm rot="10800000" flipH="1">
                    <a:off x="4489" y="9101"/>
                    <a:ext cx="2388" cy="3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2" name="Line 29"/>
                  <p:cNvSpPr>
                    <a:spLocks noChangeShapeType="1"/>
                  </p:cNvSpPr>
                  <p:nvPr/>
                </p:nvSpPr>
                <p:spPr bwMode="auto">
                  <a:xfrm rot="10800000" flipH="1">
                    <a:off x="4502" y="8602"/>
                    <a:ext cx="826" cy="1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27" name="Line 30"/>
              <p:cNvSpPr>
                <a:spLocks noChangeShapeType="1"/>
              </p:cNvSpPr>
              <p:nvPr/>
            </p:nvSpPr>
            <p:spPr bwMode="auto">
              <a:xfrm rot="10800000">
                <a:off x="4581" y="5738"/>
                <a:ext cx="0" cy="156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 type="triangle" w="med" len="lg"/>
                <a:tailEnd type="non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7D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3" name="Text Box 31"/>
            <p:cNvSpPr txBox="1">
              <a:spLocks noChangeArrowheads="1"/>
            </p:cNvSpPr>
            <p:nvPr/>
          </p:nvSpPr>
          <p:spPr bwMode="auto">
            <a:xfrm>
              <a:off x="6381" y="7059"/>
              <a:ext cx="212" cy="3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CCCC"/>
                  </a:solidFill>
                </a14:hiddenFill>
              </a:ext>
              <a:ext uri="{91240B29-F687-4F45-9708-019B960494DF}">
                <a14:hiddenLine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Text Box 32"/>
            <p:cNvSpPr txBox="1">
              <a:spLocks noChangeArrowheads="1"/>
            </p:cNvSpPr>
            <p:nvPr/>
          </p:nvSpPr>
          <p:spPr bwMode="auto">
            <a:xfrm>
              <a:off x="6756" y="7059"/>
              <a:ext cx="212" cy="3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CCCC"/>
                  </a:solidFill>
                </a14:hiddenFill>
              </a:ext>
              <a:ext uri="{91240B29-F687-4F45-9708-019B960494DF}">
                <a14:hiddenLine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54297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7651" name="Rounded Rectangle 7"/>
          <p:cNvSpPr>
            <a:spLocks noChangeArrowheads="1"/>
          </p:cNvSpPr>
          <p:nvPr/>
        </p:nvSpPr>
        <p:spPr bwMode="auto">
          <a:xfrm>
            <a:off x="34636" y="248084"/>
            <a:ext cx="9208770" cy="7223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 VẼ MÔ TẢ PHẲNG ÁO SƠ MI</a:t>
            </a:r>
            <a:endParaRPr lang="en-US" altLang="en-US" sz="2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2800" y="1219200"/>
            <a:ext cx="8229600" cy="518159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Túi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762000" y="3223704"/>
            <a:ext cx="3556283" cy="2567496"/>
            <a:chOff x="4568" y="7609"/>
            <a:chExt cx="3957" cy="2641"/>
          </a:xfrm>
        </p:grpSpPr>
        <p:sp>
          <p:nvSpPr>
            <p:cNvPr id="7" name="Freeform 3"/>
            <p:cNvSpPr>
              <a:spLocks/>
            </p:cNvSpPr>
            <p:nvPr/>
          </p:nvSpPr>
          <p:spPr bwMode="auto">
            <a:xfrm>
              <a:off x="4568" y="8187"/>
              <a:ext cx="2921" cy="1370"/>
            </a:xfrm>
            <a:custGeom>
              <a:avLst/>
              <a:gdLst>
                <a:gd name="T0" fmla="*/ 0 w 3799"/>
                <a:gd name="T1" fmla="*/ 837 h 1782"/>
                <a:gd name="T2" fmla="*/ 2322 w 3799"/>
                <a:gd name="T3" fmla="*/ 1782 h 1782"/>
                <a:gd name="T4" fmla="*/ 3799 w 3799"/>
                <a:gd name="T5" fmla="*/ 0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99" h="1782">
                  <a:moveTo>
                    <a:pt x="0" y="837"/>
                  </a:moveTo>
                  <a:lnTo>
                    <a:pt x="2322" y="1782"/>
                  </a:lnTo>
                  <a:lnTo>
                    <a:pt x="379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4"/>
            <p:cNvSpPr>
              <a:spLocks/>
            </p:cNvSpPr>
            <p:nvPr/>
          </p:nvSpPr>
          <p:spPr bwMode="auto">
            <a:xfrm>
              <a:off x="5776" y="7614"/>
              <a:ext cx="1708" cy="573"/>
            </a:xfrm>
            <a:custGeom>
              <a:avLst/>
              <a:gdLst>
                <a:gd name="T0" fmla="*/ 2221 w 2221"/>
                <a:gd name="T1" fmla="*/ 745 h 745"/>
                <a:gd name="T2" fmla="*/ 0 w 2221"/>
                <a:gd name="T3" fmla="*/ 0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21" h="745">
                  <a:moveTo>
                    <a:pt x="2221" y="745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4569" y="7609"/>
              <a:ext cx="1205" cy="1222"/>
            </a:xfrm>
            <a:custGeom>
              <a:avLst/>
              <a:gdLst>
                <a:gd name="T0" fmla="*/ 0 w 1567"/>
                <a:gd name="T1" fmla="*/ 1589 h 1589"/>
                <a:gd name="T2" fmla="*/ 73 w 1567"/>
                <a:gd name="T3" fmla="*/ 1406 h 1589"/>
                <a:gd name="T4" fmla="*/ 432 w 1567"/>
                <a:gd name="T5" fmla="*/ 1114 h 1589"/>
                <a:gd name="T6" fmla="*/ 703 w 1567"/>
                <a:gd name="T7" fmla="*/ 808 h 1589"/>
                <a:gd name="T8" fmla="*/ 891 w 1567"/>
                <a:gd name="T9" fmla="*/ 488 h 1589"/>
                <a:gd name="T10" fmla="*/ 1308 w 1567"/>
                <a:gd name="T11" fmla="*/ 257 h 1589"/>
                <a:gd name="T12" fmla="*/ 1567 w 1567"/>
                <a:gd name="T13" fmla="*/ 0 h 1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7" h="1589">
                  <a:moveTo>
                    <a:pt x="0" y="1589"/>
                  </a:moveTo>
                  <a:cubicBezTo>
                    <a:pt x="0" y="1536"/>
                    <a:pt x="1" y="1485"/>
                    <a:pt x="73" y="1406"/>
                  </a:cubicBezTo>
                  <a:cubicBezTo>
                    <a:pt x="144" y="1327"/>
                    <a:pt x="327" y="1213"/>
                    <a:pt x="432" y="1114"/>
                  </a:cubicBezTo>
                  <a:cubicBezTo>
                    <a:pt x="538" y="1014"/>
                    <a:pt x="627" y="912"/>
                    <a:pt x="703" y="808"/>
                  </a:cubicBezTo>
                  <a:cubicBezTo>
                    <a:pt x="778" y="704"/>
                    <a:pt x="789" y="580"/>
                    <a:pt x="891" y="488"/>
                  </a:cubicBezTo>
                  <a:cubicBezTo>
                    <a:pt x="992" y="396"/>
                    <a:pt x="1195" y="338"/>
                    <a:pt x="1308" y="257"/>
                  </a:cubicBezTo>
                  <a:cubicBezTo>
                    <a:pt x="1421" y="176"/>
                    <a:pt x="1513" y="54"/>
                    <a:pt x="1567" y="0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Line 6"/>
            <p:cNvSpPr>
              <a:spLocks noChangeShapeType="1"/>
            </p:cNvSpPr>
            <p:nvPr/>
          </p:nvSpPr>
          <p:spPr bwMode="auto">
            <a:xfrm flipV="1">
              <a:off x="6031" y="8150"/>
              <a:ext cx="1289" cy="152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7"/>
            <p:cNvSpPr>
              <a:spLocks/>
            </p:cNvSpPr>
            <p:nvPr/>
          </p:nvSpPr>
          <p:spPr bwMode="auto">
            <a:xfrm>
              <a:off x="5807" y="9706"/>
              <a:ext cx="209" cy="319"/>
            </a:xfrm>
            <a:custGeom>
              <a:avLst/>
              <a:gdLst>
                <a:gd name="T0" fmla="*/ 257 w 272"/>
                <a:gd name="T1" fmla="*/ 0 h 415"/>
                <a:gd name="T2" fmla="*/ 257 w 272"/>
                <a:gd name="T3" fmla="*/ 98 h 415"/>
                <a:gd name="T4" fmla="*/ 159 w 272"/>
                <a:gd name="T5" fmla="*/ 193 h 415"/>
                <a:gd name="T6" fmla="*/ 120 w 272"/>
                <a:gd name="T7" fmla="*/ 227 h 415"/>
                <a:gd name="T8" fmla="*/ 65 w 272"/>
                <a:gd name="T9" fmla="*/ 278 h 415"/>
                <a:gd name="T10" fmla="*/ 43 w 272"/>
                <a:gd name="T11" fmla="*/ 304 h 415"/>
                <a:gd name="T12" fmla="*/ 9 w 272"/>
                <a:gd name="T13" fmla="*/ 368 h 415"/>
                <a:gd name="T14" fmla="*/ 0 w 272"/>
                <a:gd name="T15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415">
                  <a:moveTo>
                    <a:pt x="257" y="0"/>
                  </a:moveTo>
                  <a:cubicBezTo>
                    <a:pt x="272" y="38"/>
                    <a:pt x="266" y="19"/>
                    <a:pt x="257" y="98"/>
                  </a:cubicBezTo>
                  <a:cubicBezTo>
                    <a:pt x="251" y="148"/>
                    <a:pt x="190" y="163"/>
                    <a:pt x="159" y="193"/>
                  </a:cubicBezTo>
                  <a:cubicBezTo>
                    <a:pt x="129" y="222"/>
                    <a:pt x="143" y="211"/>
                    <a:pt x="120" y="227"/>
                  </a:cubicBezTo>
                  <a:cubicBezTo>
                    <a:pt x="110" y="249"/>
                    <a:pt x="86" y="264"/>
                    <a:pt x="65" y="278"/>
                  </a:cubicBezTo>
                  <a:cubicBezTo>
                    <a:pt x="36" y="320"/>
                    <a:pt x="79" y="259"/>
                    <a:pt x="43" y="304"/>
                  </a:cubicBezTo>
                  <a:cubicBezTo>
                    <a:pt x="28" y="322"/>
                    <a:pt x="21" y="348"/>
                    <a:pt x="9" y="368"/>
                  </a:cubicBezTo>
                  <a:cubicBezTo>
                    <a:pt x="7" y="383"/>
                    <a:pt x="0" y="400"/>
                    <a:pt x="0" y="415"/>
                  </a:cubicBez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5816" y="9703"/>
              <a:ext cx="195" cy="374"/>
            </a:xfrm>
            <a:custGeom>
              <a:avLst/>
              <a:gdLst>
                <a:gd name="T0" fmla="*/ 249 w 249"/>
                <a:gd name="T1" fmla="*/ 0 h 558"/>
                <a:gd name="T2" fmla="*/ 189 w 249"/>
                <a:gd name="T3" fmla="*/ 43 h 558"/>
                <a:gd name="T4" fmla="*/ 125 w 249"/>
                <a:gd name="T5" fmla="*/ 90 h 558"/>
                <a:gd name="T6" fmla="*/ 103 w 249"/>
                <a:gd name="T7" fmla="*/ 116 h 558"/>
                <a:gd name="T8" fmla="*/ 95 w 249"/>
                <a:gd name="T9" fmla="*/ 142 h 558"/>
                <a:gd name="T10" fmla="*/ 86 w 249"/>
                <a:gd name="T11" fmla="*/ 155 h 558"/>
                <a:gd name="T12" fmla="*/ 90 w 249"/>
                <a:gd name="T13" fmla="*/ 279 h 558"/>
                <a:gd name="T14" fmla="*/ 56 w 249"/>
                <a:gd name="T15" fmla="*/ 446 h 558"/>
                <a:gd name="T16" fmla="*/ 13 w 249"/>
                <a:gd name="T17" fmla="*/ 532 h 558"/>
                <a:gd name="T18" fmla="*/ 0 w 249"/>
                <a:gd name="T1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558">
                  <a:moveTo>
                    <a:pt x="249" y="0"/>
                  </a:moveTo>
                  <a:cubicBezTo>
                    <a:pt x="235" y="20"/>
                    <a:pt x="212" y="36"/>
                    <a:pt x="189" y="43"/>
                  </a:cubicBezTo>
                  <a:cubicBezTo>
                    <a:pt x="167" y="58"/>
                    <a:pt x="148" y="76"/>
                    <a:pt x="125" y="90"/>
                  </a:cubicBezTo>
                  <a:cubicBezTo>
                    <a:pt x="119" y="99"/>
                    <a:pt x="108" y="106"/>
                    <a:pt x="103" y="116"/>
                  </a:cubicBezTo>
                  <a:cubicBezTo>
                    <a:pt x="99" y="124"/>
                    <a:pt x="100" y="135"/>
                    <a:pt x="95" y="142"/>
                  </a:cubicBezTo>
                  <a:cubicBezTo>
                    <a:pt x="92" y="146"/>
                    <a:pt x="89" y="151"/>
                    <a:pt x="86" y="155"/>
                  </a:cubicBezTo>
                  <a:cubicBezTo>
                    <a:pt x="74" y="195"/>
                    <a:pt x="85" y="238"/>
                    <a:pt x="90" y="279"/>
                  </a:cubicBezTo>
                  <a:cubicBezTo>
                    <a:pt x="86" y="336"/>
                    <a:pt x="90" y="397"/>
                    <a:pt x="56" y="446"/>
                  </a:cubicBezTo>
                  <a:cubicBezTo>
                    <a:pt x="49" y="476"/>
                    <a:pt x="31" y="506"/>
                    <a:pt x="13" y="532"/>
                  </a:cubicBezTo>
                  <a:cubicBezTo>
                    <a:pt x="10" y="541"/>
                    <a:pt x="0" y="558"/>
                    <a:pt x="0" y="558"/>
                  </a:cubicBez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9"/>
            <p:cNvSpPr>
              <a:spLocks/>
            </p:cNvSpPr>
            <p:nvPr/>
          </p:nvSpPr>
          <p:spPr bwMode="auto">
            <a:xfrm rot="11772227">
              <a:off x="7370" y="7837"/>
              <a:ext cx="209" cy="319"/>
            </a:xfrm>
            <a:custGeom>
              <a:avLst/>
              <a:gdLst>
                <a:gd name="T0" fmla="*/ 257 w 272"/>
                <a:gd name="T1" fmla="*/ 0 h 415"/>
                <a:gd name="T2" fmla="*/ 257 w 272"/>
                <a:gd name="T3" fmla="*/ 98 h 415"/>
                <a:gd name="T4" fmla="*/ 159 w 272"/>
                <a:gd name="T5" fmla="*/ 193 h 415"/>
                <a:gd name="T6" fmla="*/ 120 w 272"/>
                <a:gd name="T7" fmla="*/ 227 h 415"/>
                <a:gd name="T8" fmla="*/ 65 w 272"/>
                <a:gd name="T9" fmla="*/ 278 h 415"/>
                <a:gd name="T10" fmla="*/ 43 w 272"/>
                <a:gd name="T11" fmla="*/ 304 h 415"/>
                <a:gd name="T12" fmla="*/ 9 w 272"/>
                <a:gd name="T13" fmla="*/ 368 h 415"/>
                <a:gd name="T14" fmla="*/ 0 w 272"/>
                <a:gd name="T15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415">
                  <a:moveTo>
                    <a:pt x="257" y="0"/>
                  </a:moveTo>
                  <a:cubicBezTo>
                    <a:pt x="272" y="38"/>
                    <a:pt x="266" y="19"/>
                    <a:pt x="257" y="98"/>
                  </a:cubicBezTo>
                  <a:cubicBezTo>
                    <a:pt x="251" y="148"/>
                    <a:pt x="190" y="163"/>
                    <a:pt x="159" y="193"/>
                  </a:cubicBezTo>
                  <a:cubicBezTo>
                    <a:pt x="129" y="222"/>
                    <a:pt x="143" y="211"/>
                    <a:pt x="120" y="227"/>
                  </a:cubicBezTo>
                  <a:cubicBezTo>
                    <a:pt x="110" y="249"/>
                    <a:pt x="86" y="264"/>
                    <a:pt x="65" y="278"/>
                  </a:cubicBezTo>
                  <a:cubicBezTo>
                    <a:pt x="36" y="320"/>
                    <a:pt x="79" y="259"/>
                    <a:pt x="43" y="304"/>
                  </a:cubicBezTo>
                  <a:cubicBezTo>
                    <a:pt x="28" y="322"/>
                    <a:pt x="21" y="348"/>
                    <a:pt x="9" y="368"/>
                  </a:cubicBezTo>
                  <a:cubicBezTo>
                    <a:pt x="7" y="383"/>
                    <a:pt x="0" y="400"/>
                    <a:pt x="0" y="415"/>
                  </a:cubicBez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0"/>
            <p:cNvSpPr>
              <a:spLocks/>
            </p:cNvSpPr>
            <p:nvPr/>
          </p:nvSpPr>
          <p:spPr bwMode="auto">
            <a:xfrm rot="11772227">
              <a:off x="7382" y="7787"/>
              <a:ext cx="195" cy="374"/>
            </a:xfrm>
            <a:custGeom>
              <a:avLst/>
              <a:gdLst>
                <a:gd name="T0" fmla="*/ 249 w 249"/>
                <a:gd name="T1" fmla="*/ 0 h 558"/>
                <a:gd name="T2" fmla="*/ 189 w 249"/>
                <a:gd name="T3" fmla="*/ 43 h 558"/>
                <a:gd name="T4" fmla="*/ 125 w 249"/>
                <a:gd name="T5" fmla="*/ 90 h 558"/>
                <a:gd name="T6" fmla="*/ 103 w 249"/>
                <a:gd name="T7" fmla="*/ 116 h 558"/>
                <a:gd name="T8" fmla="*/ 95 w 249"/>
                <a:gd name="T9" fmla="*/ 142 h 558"/>
                <a:gd name="T10" fmla="*/ 86 w 249"/>
                <a:gd name="T11" fmla="*/ 155 h 558"/>
                <a:gd name="T12" fmla="*/ 90 w 249"/>
                <a:gd name="T13" fmla="*/ 279 h 558"/>
                <a:gd name="T14" fmla="*/ 56 w 249"/>
                <a:gd name="T15" fmla="*/ 446 h 558"/>
                <a:gd name="T16" fmla="*/ 13 w 249"/>
                <a:gd name="T17" fmla="*/ 532 h 558"/>
                <a:gd name="T18" fmla="*/ 0 w 249"/>
                <a:gd name="T1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558">
                  <a:moveTo>
                    <a:pt x="249" y="0"/>
                  </a:moveTo>
                  <a:cubicBezTo>
                    <a:pt x="235" y="20"/>
                    <a:pt x="212" y="36"/>
                    <a:pt x="189" y="43"/>
                  </a:cubicBezTo>
                  <a:cubicBezTo>
                    <a:pt x="167" y="58"/>
                    <a:pt x="148" y="76"/>
                    <a:pt x="125" y="90"/>
                  </a:cubicBezTo>
                  <a:cubicBezTo>
                    <a:pt x="119" y="99"/>
                    <a:pt x="108" y="106"/>
                    <a:pt x="103" y="116"/>
                  </a:cubicBezTo>
                  <a:cubicBezTo>
                    <a:pt x="99" y="124"/>
                    <a:pt x="100" y="135"/>
                    <a:pt x="95" y="142"/>
                  </a:cubicBezTo>
                  <a:cubicBezTo>
                    <a:pt x="92" y="146"/>
                    <a:pt x="89" y="151"/>
                    <a:pt x="86" y="155"/>
                  </a:cubicBezTo>
                  <a:cubicBezTo>
                    <a:pt x="74" y="195"/>
                    <a:pt x="85" y="238"/>
                    <a:pt x="90" y="279"/>
                  </a:cubicBezTo>
                  <a:cubicBezTo>
                    <a:pt x="86" y="336"/>
                    <a:pt x="90" y="397"/>
                    <a:pt x="56" y="446"/>
                  </a:cubicBezTo>
                  <a:cubicBezTo>
                    <a:pt x="49" y="476"/>
                    <a:pt x="31" y="506"/>
                    <a:pt x="13" y="532"/>
                  </a:cubicBezTo>
                  <a:cubicBezTo>
                    <a:pt x="10" y="541"/>
                    <a:pt x="0" y="558"/>
                    <a:pt x="0" y="558"/>
                  </a:cubicBez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Line 11"/>
            <p:cNvSpPr>
              <a:spLocks noChangeShapeType="1"/>
            </p:cNvSpPr>
            <p:nvPr/>
          </p:nvSpPr>
          <p:spPr bwMode="auto">
            <a:xfrm flipH="1">
              <a:off x="5622" y="9337"/>
              <a:ext cx="189" cy="2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Line 12"/>
            <p:cNvSpPr>
              <a:spLocks noChangeShapeType="1"/>
            </p:cNvSpPr>
            <p:nvPr/>
          </p:nvSpPr>
          <p:spPr bwMode="auto">
            <a:xfrm>
              <a:off x="5622" y="9614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Line 13"/>
            <p:cNvSpPr>
              <a:spLocks noChangeShapeType="1"/>
            </p:cNvSpPr>
            <p:nvPr/>
          </p:nvSpPr>
          <p:spPr bwMode="auto">
            <a:xfrm>
              <a:off x="5627" y="9552"/>
              <a:ext cx="1663" cy="69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Line 14"/>
            <p:cNvSpPr>
              <a:spLocks noChangeShapeType="1"/>
            </p:cNvSpPr>
            <p:nvPr/>
          </p:nvSpPr>
          <p:spPr bwMode="auto">
            <a:xfrm>
              <a:off x="7441" y="8440"/>
              <a:ext cx="1080" cy="45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5"/>
            <p:cNvSpPr>
              <a:spLocks/>
            </p:cNvSpPr>
            <p:nvPr/>
          </p:nvSpPr>
          <p:spPr bwMode="auto">
            <a:xfrm>
              <a:off x="7290" y="8896"/>
              <a:ext cx="1235" cy="1353"/>
            </a:xfrm>
            <a:custGeom>
              <a:avLst/>
              <a:gdLst>
                <a:gd name="T0" fmla="*/ 0 w 1606"/>
                <a:gd name="T1" fmla="*/ 1760 h 1760"/>
                <a:gd name="T2" fmla="*/ 112 w 1606"/>
                <a:gd name="T3" fmla="*/ 1406 h 1760"/>
                <a:gd name="T4" fmla="*/ 471 w 1606"/>
                <a:gd name="T5" fmla="*/ 1114 h 1760"/>
                <a:gd name="T6" fmla="*/ 742 w 1606"/>
                <a:gd name="T7" fmla="*/ 808 h 1760"/>
                <a:gd name="T8" fmla="*/ 930 w 1606"/>
                <a:gd name="T9" fmla="*/ 488 h 1760"/>
                <a:gd name="T10" fmla="*/ 1347 w 1606"/>
                <a:gd name="T11" fmla="*/ 257 h 1760"/>
                <a:gd name="T12" fmla="*/ 1606 w 1606"/>
                <a:gd name="T13" fmla="*/ 0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6" h="1760">
                  <a:moveTo>
                    <a:pt x="0" y="1760"/>
                  </a:moveTo>
                  <a:cubicBezTo>
                    <a:pt x="19" y="1700"/>
                    <a:pt x="34" y="1514"/>
                    <a:pt x="112" y="1406"/>
                  </a:cubicBezTo>
                  <a:cubicBezTo>
                    <a:pt x="190" y="1298"/>
                    <a:pt x="366" y="1213"/>
                    <a:pt x="471" y="1114"/>
                  </a:cubicBezTo>
                  <a:cubicBezTo>
                    <a:pt x="577" y="1014"/>
                    <a:pt x="666" y="912"/>
                    <a:pt x="742" y="808"/>
                  </a:cubicBezTo>
                  <a:cubicBezTo>
                    <a:pt x="817" y="704"/>
                    <a:pt x="828" y="580"/>
                    <a:pt x="930" y="488"/>
                  </a:cubicBezTo>
                  <a:cubicBezTo>
                    <a:pt x="1031" y="396"/>
                    <a:pt x="1234" y="338"/>
                    <a:pt x="1347" y="257"/>
                  </a:cubicBezTo>
                  <a:cubicBezTo>
                    <a:pt x="1460" y="176"/>
                    <a:pt x="1552" y="54"/>
                    <a:pt x="1606" y="0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6192" y="9503"/>
              <a:ext cx="206" cy="236"/>
            </a:xfrm>
            <a:custGeom>
              <a:avLst/>
              <a:gdLst>
                <a:gd name="T0" fmla="*/ 42 w 268"/>
                <a:gd name="T1" fmla="*/ 0 h 307"/>
                <a:gd name="T2" fmla="*/ 240 w 268"/>
                <a:gd name="T3" fmla="*/ 113 h 307"/>
                <a:gd name="T4" fmla="*/ 210 w 268"/>
                <a:gd name="T5" fmla="*/ 280 h 307"/>
                <a:gd name="T6" fmla="*/ 120 w 268"/>
                <a:gd name="T7" fmla="*/ 277 h 307"/>
                <a:gd name="T8" fmla="*/ 0 w 268"/>
                <a:gd name="T9" fmla="*/ 23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307">
                  <a:moveTo>
                    <a:pt x="42" y="0"/>
                  </a:moveTo>
                  <a:cubicBezTo>
                    <a:pt x="123" y="35"/>
                    <a:pt x="212" y="66"/>
                    <a:pt x="240" y="113"/>
                  </a:cubicBezTo>
                  <a:cubicBezTo>
                    <a:pt x="268" y="160"/>
                    <a:pt x="230" y="253"/>
                    <a:pt x="210" y="280"/>
                  </a:cubicBezTo>
                  <a:cubicBezTo>
                    <a:pt x="190" y="307"/>
                    <a:pt x="155" y="285"/>
                    <a:pt x="120" y="277"/>
                  </a:cubicBezTo>
                  <a:cubicBezTo>
                    <a:pt x="85" y="269"/>
                    <a:pt x="25" y="241"/>
                    <a:pt x="0" y="232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Line 17"/>
            <p:cNvSpPr>
              <a:spLocks noChangeShapeType="1"/>
            </p:cNvSpPr>
            <p:nvPr/>
          </p:nvSpPr>
          <p:spPr bwMode="auto">
            <a:xfrm>
              <a:off x="5822" y="9527"/>
              <a:ext cx="372" cy="1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Line 18"/>
            <p:cNvSpPr>
              <a:spLocks noChangeShapeType="1"/>
            </p:cNvSpPr>
            <p:nvPr/>
          </p:nvSpPr>
          <p:spPr bwMode="auto">
            <a:xfrm flipH="1">
              <a:off x="5815" y="9391"/>
              <a:ext cx="118" cy="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Line 19"/>
            <p:cNvSpPr>
              <a:spLocks noChangeShapeType="1"/>
            </p:cNvSpPr>
            <p:nvPr/>
          </p:nvSpPr>
          <p:spPr bwMode="auto">
            <a:xfrm flipV="1">
              <a:off x="6354" y="8381"/>
              <a:ext cx="1133" cy="13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7306" y="8143"/>
              <a:ext cx="246" cy="452"/>
            </a:xfrm>
            <a:custGeom>
              <a:avLst/>
              <a:gdLst>
                <a:gd name="T0" fmla="*/ 78 w 320"/>
                <a:gd name="T1" fmla="*/ 0 h 588"/>
                <a:gd name="T2" fmla="*/ 290 w 320"/>
                <a:gd name="T3" fmla="*/ 103 h 588"/>
                <a:gd name="T4" fmla="*/ 261 w 320"/>
                <a:gd name="T5" fmla="*/ 249 h 588"/>
                <a:gd name="T6" fmla="*/ 189 w 320"/>
                <a:gd name="T7" fmla="*/ 357 h 588"/>
                <a:gd name="T8" fmla="*/ 0 w 320"/>
                <a:gd name="T9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588">
                  <a:moveTo>
                    <a:pt x="78" y="0"/>
                  </a:moveTo>
                  <a:cubicBezTo>
                    <a:pt x="113" y="18"/>
                    <a:pt x="260" y="62"/>
                    <a:pt x="290" y="103"/>
                  </a:cubicBezTo>
                  <a:cubicBezTo>
                    <a:pt x="320" y="144"/>
                    <a:pt x="278" y="207"/>
                    <a:pt x="261" y="249"/>
                  </a:cubicBezTo>
                  <a:cubicBezTo>
                    <a:pt x="244" y="291"/>
                    <a:pt x="233" y="300"/>
                    <a:pt x="189" y="357"/>
                  </a:cubicBezTo>
                  <a:cubicBezTo>
                    <a:pt x="145" y="414"/>
                    <a:pt x="39" y="540"/>
                    <a:pt x="0" y="588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78" name="Group 40"/>
          <p:cNvGrpSpPr>
            <a:grpSpLocks/>
          </p:cNvGrpSpPr>
          <p:nvPr/>
        </p:nvGrpSpPr>
        <p:grpSpPr bwMode="auto">
          <a:xfrm>
            <a:off x="5863176" y="3429000"/>
            <a:ext cx="2719224" cy="2514600"/>
            <a:chOff x="5353" y="10778"/>
            <a:chExt cx="2384" cy="1273"/>
          </a:xfrm>
        </p:grpSpPr>
        <p:grpSp>
          <p:nvGrpSpPr>
            <p:cNvPr id="7179" name="Group 41"/>
            <p:cNvGrpSpPr>
              <a:grpSpLocks/>
            </p:cNvGrpSpPr>
            <p:nvPr/>
          </p:nvGrpSpPr>
          <p:grpSpPr bwMode="auto">
            <a:xfrm>
              <a:off x="5353" y="11111"/>
              <a:ext cx="1618" cy="418"/>
              <a:chOff x="3658" y="10363"/>
              <a:chExt cx="1992" cy="509"/>
            </a:xfrm>
          </p:grpSpPr>
          <p:sp>
            <p:nvSpPr>
              <p:cNvPr id="7182" name="Arc 42"/>
              <p:cNvSpPr>
                <a:spLocks/>
              </p:cNvSpPr>
              <p:nvPr/>
            </p:nvSpPr>
            <p:spPr bwMode="auto">
              <a:xfrm rot="231566" flipV="1">
                <a:off x="5362" y="10366"/>
                <a:ext cx="288" cy="50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7"/>
                  <a:gd name="T2" fmla="*/ 338 w 21600"/>
                  <a:gd name="T3" fmla="*/ 43197 h 43197"/>
                  <a:gd name="T4" fmla="*/ 0 w 21600"/>
                  <a:gd name="T5" fmla="*/ 21600 h 43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7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397"/>
                      <a:pt x="12134" y="43012"/>
                      <a:pt x="338" y="43197"/>
                    </a:cubicBezTo>
                  </a:path>
                  <a:path w="21600" h="43197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397"/>
                      <a:pt x="12134" y="43012"/>
                      <a:pt x="338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83" name="Line 43"/>
              <p:cNvSpPr>
                <a:spLocks noChangeShapeType="1"/>
              </p:cNvSpPr>
              <p:nvPr/>
            </p:nvSpPr>
            <p:spPr bwMode="auto">
              <a:xfrm rot="10800000" flipH="1">
                <a:off x="4657" y="10865"/>
                <a:ext cx="750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84" name="Line 44"/>
              <p:cNvSpPr>
                <a:spLocks noChangeShapeType="1"/>
              </p:cNvSpPr>
              <p:nvPr/>
            </p:nvSpPr>
            <p:spPr bwMode="auto">
              <a:xfrm rot="10800000" flipH="1">
                <a:off x="3658" y="10363"/>
                <a:ext cx="1735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180" name="Line 45"/>
            <p:cNvSpPr>
              <a:spLocks noChangeShapeType="1"/>
            </p:cNvSpPr>
            <p:nvPr/>
          </p:nvSpPr>
          <p:spPr bwMode="auto">
            <a:xfrm>
              <a:off x="6534" y="10778"/>
              <a:ext cx="0" cy="1273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7D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1" name="Line 46"/>
            <p:cNvSpPr>
              <a:spLocks noChangeShapeType="1"/>
            </p:cNvSpPr>
            <p:nvPr/>
          </p:nvSpPr>
          <p:spPr bwMode="auto">
            <a:xfrm>
              <a:off x="6166" y="11634"/>
              <a:ext cx="157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7D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3553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7651" name="Rounded Rectangle 7"/>
          <p:cNvSpPr>
            <a:spLocks noChangeArrowheads="1"/>
          </p:cNvSpPr>
          <p:nvPr/>
        </p:nvSpPr>
        <p:spPr bwMode="auto">
          <a:xfrm>
            <a:off x="34636" y="248084"/>
            <a:ext cx="9208770" cy="7223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 VẼ MÔ TẢ PHẲNG ÁO SƠ MI</a:t>
            </a:r>
            <a:endParaRPr lang="en-US" altLang="en-US" sz="2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2800" y="1089025"/>
            <a:ext cx="8229600" cy="5037137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31499" y="2514600"/>
            <a:ext cx="3864301" cy="3197667"/>
            <a:chOff x="-717" y="3638"/>
            <a:chExt cx="6840" cy="3960"/>
          </a:xfrm>
        </p:grpSpPr>
        <p:sp>
          <p:nvSpPr>
            <p:cNvPr id="3" name="Line 3"/>
            <p:cNvSpPr>
              <a:spLocks noChangeShapeType="1"/>
            </p:cNvSpPr>
            <p:nvPr/>
          </p:nvSpPr>
          <p:spPr bwMode="auto">
            <a:xfrm flipH="1" flipV="1">
              <a:off x="2689" y="4457"/>
              <a:ext cx="1623" cy="228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" name="Group 4"/>
            <p:cNvGrpSpPr>
              <a:grpSpLocks/>
            </p:cNvGrpSpPr>
            <p:nvPr/>
          </p:nvGrpSpPr>
          <p:grpSpPr bwMode="auto">
            <a:xfrm>
              <a:off x="3848" y="6745"/>
              <a:ext cx="472" cy="745"/>
              <a:chOff x="8419" y="1592"/>
              <a:chExt cx="272" cy="487"/>
            </a:xfrm>
          </p:grpSpPr>
          <p:sp>
            <p:nvSpPr>
              <p:cNvPr id="7187" name="Freeform 5"/>
              <p:cNvSpPr>
                <a:spLocks/>
              </p:cNvSpPr>
              <p:nvPr/>
            </p:nvSpPr>
            <p:spPr bwMode="auto">
              <a:xfrm>
                <a:off x="8419" y="1597"/>
                <a:ext cx="272" cy="415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88" name="Freeform 6"/>
              <p:cNvSpPr>
                <a:spLocks/>
              </p:cNvSpPr>
              <p:nvPr/>
            </p:nvSpPr>
            <p:spPr bwMode="auto">
              <a:xfrm>
                <a:off x="8431" y="1592"/>
                <a:ext cx="254" cy="487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7"/>
            <p:cNvGrpSpPr>
              <a:grpSpLocks/>
            </p:cNvGrpSpPr>
            <p:nvPr/>
          </p:nvGrpSpPr>
          <p:grpSpPr bwMode="auto">
            <a:xfrm flipV="1">
              <a:off x="2219" y="3638"/>
              <a:ext cx="474" cy="825"/>
              <a:chOff x="8419" y="1592"/>
              <a:chExt cx="272" cy="487"/>
            </a:xfrm>
          </p:grpSpPr>
          <p:sp>
            <p:nvSpPr>
              <p:cNvPr id="7185" name="Freeform 8"/>
              <p:cNvSpPr>
                <a:spLocks/>
              </p:cNvSpPr>
              <p:nvPr/>
            </p:nvSpPr>
            <p:spPr bwMode="auto">
              <a:xfrm>
                <a:off x="8419" y="1597"/>
                <a:ext cx="272" cy="415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86" name="Freeform 9"/>
              <p:cNvSpPr>
                <a:spLocks/>
              </p:cNvSpPr>
              <p:nvPr/>
            </p:nvSpPr>
            <p:spPr bwMode="auto">
              <a:xfrm>
                <a:off x="8431" y="1592"/>
                <a:ext cx="254" cy="487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5150" y="6171"/>
              <a:ext cx="485" cy="406"/>
            </a:xfrm>
            <a:custGeom>
              <a:avLst/>
              <a:gdLst>
                <a:gd name="T0" fmla="*/ 0 w 280"/>
                <a:gd name="T1" fmla="*/ 81 h 265"/>
                <a:gd name="T2" fmla="*/ 180 w 280"/>
                <a:gd name="T3" fmla="*/ 12 h 265"/>
                <a:gd name="T4" fmla="*/ 275 w 280"/>
                <a:gd name="T5" fmla="*/ 152 h 265"/>
                <a:gd name="T6" fmla="*/ 208 w 280"/>
                <a:gd name="T7" fmla="*/ 213 h 265"/>
                <a:gd name="T8" fmla="*/ 91 w 280"/>
                <a:gd name="T9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265">
                  <a:moveTo>
                    <a:pt x="0" y="81"/>
                  </a:moveTo>
                  <a:cubicBezTo>
                    <a:pt x="30" y="70"/>
                    <a:pt x="134" y="0"/>
                    <a:pt x="180" y="12"/>
                  </a:cubicBezTo>
                  <a:cubicBezTo>
                    <a:pt x="226" y="24"/>
                    <a:pt x="270" y="119"/>
                    <a:pt x="275" y="152"/>
                  </a:cubicBezTo>
                  <a:cubicBezTo>
                    <a:pt x="280" y="186"/>
                    <a:pt x="239" y="194"/>
                    <a:pt x="208" y="213"/>
                  </a:cubicBezTo>
                  <a:cubicBezTo>
                    <a:pt x="178" y="232"/>
                    <a:pt x="115" y="254"/>
                    <a:pt x="91" y="265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rot="-2661980">
              <a:off x="4830" y="6569"/>
              <a:ext cx="483" cy="17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222" y="6286"/>
              <a:ext cx="3944" cy="459"/>
            </a:xfrm>
            <a:custGeom>
              <a:avLst/>
              <a:gdLst>
                <a:gd name="T0" fmla="*/ 2273 w 2273"/>
                <a:gd name="T1" fmla="*/ 0 h 301"/>
                <a:gd name="T2" fmla="*/ 2160 w 2273"/>
                <a:gd name="T3" fmla="*/ 61 h 301"/>
                <a:gd name="T4" fmla="*/ 2017 w 2273"/>
                <a:gd name="T5" fmla="*/ 128 h 301"/>
                <a:gd name="T6" fmla="*/ 1605 w 2273"/>
                <a:gd name="T7" fmla="*/ 181 h 301"/>
                <a:gd name="T8" fmla="*/ 0 w 2273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3" h="301">
                  <a:moveTo>
                    <a:pt x="2273" y="0"/>
                  </a:moveTo>
                  <a:cubicBezTo>
                    <a:pt x="2255" y="10"/>
                    <a:pt x="2203" y="40"/>
                    <a:pt x="2160" y="61"/>
                  </a:cubicBezTo>
                  <a:cubicBezTo>
                    <a:pt x="2117" y="82"/>
                    <a:pt x="2109" y="108"/>
                    <a:pt x="2017" y="128"/>
                  </a:cubicBezTo>
                  <a:cubicBezTo>
                    <a:pt x="1925" y="148"/>
                    <a:pt x="1941" y="152"/>
                    <a:pt x="1605" y="181"/>
                  </a:cubicBezTo>
                  <a:cubicBezTo>
                    <a:pt x="1269" y="210"/>
                    <a:pt x="263" y="273"/>
                    <a:pt x="0" y="301"/>
                  </a:cubicBez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 flipH="1" flipV="1">
              <a:off x="3820" y="4178"/>
              <a:ext cx="1688" cy="20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446" y="4103"/>
              <a:ext cx="1000" cy="834"/>
            </a:xfrm>
            <a:custGeom>
              <a:avLst/>
              <a:gdLst>
                <a:gd name="T0" fmla="*/ 0 w 577"/>
                <a:gd name="T1" fmla="*/ 92 h 545"/>
                <a:gd name="T2" fmla="*/ 166 w 577"/>
                <a:gd name="T3" fmla="*/ 11 h 545"/>
                <a:gd name="T4" fmla="*/ 292 w 577"/>
                <a:gd name="T5" fmla="*/ 161 h 545"/>
                <a:gd name="T6" fmla="*/ 400 w 577"/>
                <a:gd name="T7" fmla="*/ 302 h 545"/>
                <a:gd name="T8" fmla="*/ 577 w 577"/>
                <a:gd name="T9" fmla="*/ 545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7" h="545">
                  <a:moveTo>
                    <a:pt x="0" y="92"/>
                  </a:moveTo>
                  <a:cubicBezTo>
                    <a:pt x="28" y="78"/>
                    <a:pt x="117" y="0"/>
                    <a:pt x="166" y="11"/>
                  </a:cubicBezTo>
                  <a:cubicBezTo>
                    <a:pt x="215" y="22"/>
                    <a:pt x="253" y="113"/>
                    <a:pt x="292" y="161"/>
                  </a:cubicBezTo>
                  <a:cubicBezTo>
                    <a:pt x="331" y="209"/>
                    <a:pt x="352" y="238"/>
                    <a:pt x="400" y="302"/>
                  </a:cubicBezTo>
                  <a:cubicBezTo>
                    <a:pt x="448" y="366"/>
                    <a:pt x="540" y="494"/>
                    <a:pt x="577" y="545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-484" y="4237"/>
              <a:ext cx="3944" cy="458"/>
            </a:xfrm>
            <a:custGeom>
              <a:avLst/>
              <a:gdLst>
                <a:gd name="T0" fmla="*/ 2273 w 2273"/>
                <a:gd name="T1" fmla="*/ 0 h 301"/>
                <a:gd name="T2" fmla="*/ 2160 w 2273"/>
                <a:gd name="T3" fmla="*/ 61 h 301"/>
                <a:gd name="T4" fmla="*/ 2017 w 2273"/>
                <a:gd name="T5" fmla="*/ 128 h 301"/>
                <a:gd name="T6" fmla="*/ 1605 w 2273"/>
                <a:gd name="T7" fmla="*/ 181 h 301"/>
                <a:gd name="T8" fmla="*/ 0 w 2273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3" h="301">
                  <a:moveTo>
                    <a:pt x="2273" y="0"/>
                  </a:moveTo>
                  <a:cubicBezTo>
                    <a:pt x="2255" y="10"/>
                    <a:pt x="2203" y="40"/>
                    <a:pt x="2160" y="61"/>
                  </a:cubicBezTo>
                  <a:cubicBezTo>
                    <a:pt x="2117" y="82"/>
                    <a:pt x="2109" y="108"/>
                    <a:pt x="2017" y="128"/>
                  </a:cubicBezTo>
                  <a:cubicBezTo>
                    <a:pt x="1925" y="148"/>
                    <a:pt x="1941" y="152"/>
                    <a:pt x="1605" y="181"/>
                  </a:cubicBezTo>
                  <a:cubicBezTo>
                    <a:pt x="1269" y="210"/>
                    <a:pt x="263" y="273"/>
                    <a:pt x="0" y="301"/>
                  </a:cubicBez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H="1" flipV="1">
              <a:off x="4655" y="6491"/>
              <a:ext cx="205" cy="26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-717" y="4689"/>
              <a:ext cx="1943" cy="2054"/>
            </a:xfrm>
            <a:custGeom>
              <a:avLst/>
              <a:gdLst>
                <a:gd name="T0" fmla="*/ 129 w 1119"/>
                <a:gd name="T1" fmla="*/ 0 h 1343"/>
                <a:gd name="T2" fmla="*/ 31 w 1119"/>
                <a:gd name="T3" fmla="*/ 210 h 1343"/>
                <a:gd name="T4" fmla="*/ 316 w 1119"/>
                <a:gd name="T5" fmla="*/ 428 h 1343"/>
                <a:gd name="T6" fmla="*/ 346 w 1119"/>
                <a:gd name="T7" fmla="*/ 728 h 1343"/>
                <a:gd name="T8" fmla="*/ 624 w 1119"/>
                <a:gd name="T9" fmla="*/ 990 h 1343"/>
                <a:gd name="T10" fmla="*/ 706 w 1119"/>
                <a:gd name="T11" fmla="*/ 1275 h 1343"/>
                <a:gd name="T12" fmla="*/ 1119 w 1119"/>
                <a:gd name="T13" fmla="*/ 1343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9" h="1343">
                  <a:moveTo>
                    <a:pt x="129" y="0"/>
                  </a:moveTo>
                  <a:cubicBezTo>
                    <a:pt x="112" y="35"/>
                    <a:pt x="0" y="139"/>
                    <a:pt x="31" y="210"/>
                  </a:cubicBezTo>
                  <a:cubicBezTo>
                    <a:pt x="62" y="281"/>
                    <a:pt x="263" y="342"/>
                    <a:pt x="316" y="428"/>
                  </a:cubicBezTo>
                  <a:cubicBezTo>
                    <a:pt x="369" y="514"/>
                    <a:pt x="295" y="634"/>
                    <a:pt x="346" y="728"/>
                  </a:cubicBezTo>
                  <a:cubicBezTo>
                    <a:pt x="397" y="822"/>
                    <a:pt x="564" y="899"/>
                    <a:pt x="624" y="990"/>
                  </a:cubicBezTo>
                  <a:cubicBezTo>
                    <a:pt x="684" y="1081"/>
                    <a:pt x="624" y="1216"/>
                    <a:pt x="706" y="1275"/>
                  </a:cubicBezTo>
                  <a:cubicBezTo>
                    <a:pt x="788" y="1334"/>
                    <a:pt x="987" y="1312"/>
                    <a:pt x="1119" y="1343"/>
                  </a:cubicBez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5388" y="6455"/>
              <a:ext cx="489" cy="406"/>
            </a:xfrm>
            <a:custGeom>
              <a:avLst/>
              <a:gdLst>
                <a:gd name="T0" fmla="*/ 0 w 280"/>
                <a:gd name="T1" fmla="*/ 81 h 265"/>
                <a:gd name="T2" fmla="*/ 180 w 280"/>
                <a:gd name="T3" fmla="*/ 12 h 265"/>
                <a:gd name="T4" fmla="*/ 275 w 280"/>
                <a:gd name="T5" fmla="*/ 152 h 265"/>
                <a:gd name="T6" fmla="*/ 208 w 280"/>
                <a:gd name="T7" fmla="*/ 213 h 265"/>
                <a:gd name="T8" fmla="*/ 91 w 280"/>
                <a:gd name="T9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265">
                  <a:moveTo>
                    <a:pt x="0" y="81"/>
                  </a:moveTo>
                  <a:cubicBezTo>
                    <a:pt x="30" y="70"/>
                    <a:pt x="134" y="0"/>
                    <a:pt x="180" y="12"/>
                  </a:cubicBezTo>
                  <a:cubicBezTo>
                    <a:pt x="226" y="24"/>
                    <a:pt x="270" y="119"/>
                    <a:pt x="275" y="152"/>
                  </a:cubicBezTo>
                  <a:cubicBezTo>
                    <a:pt x="280" y="186"/>
                    <a:pt x="239" y="194"/>
                    <a:pt x="208" y="213"/>
                  </a:cubicBezTo>
                  <a:cubicBezTo>
                    <a:pt x="178" y="232"/>
                    <a:pt x="115" y="254"/>
                    <a:pt x="91" y="265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rot="-2661980">
              <a:off x="4803" y="6549"/>
              <a:ext cx="642" cy="2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H="1" flipV="1">
              <a:off x="4155" y="4558"/>
              <a:ext cx="1658" cy="200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H="1" flipV="1">
              <a:off x="4589" y="6503"/>
              <a:ext cx="220" cy="28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2123" y="4529"/>
              <a:ext cx="2850" cy="102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2193" y="4489"/>
              <a:ext cx="2682" cy="96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2560" y="4506"/>
              <a:ext cx="2188" cy="785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Line 25"/>
            <p:cNvSpPr>
              <a:spLocks noChangeShapeType="1"/>
            </p:cNvSpPr>
            <p:nvPr/>
          </p:nvSpPr>
          <p:spPr bwMode="auto">
            <a:xfrm>
              <a:off x="2850" y="4489"/>
              <a:ext cx="1748" cy="624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3118" y="4425"/>
              <a:ext cx="1298" cy="466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>
              <a:off x="3266" y="4341"/>
              <a:ext cx="945" cy="337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Line 28"/>
            <p:cNvSpPr>
              <a:spLocks noChangeShapeType="1"/>
            </p:cNvSpPr>
            <p:nvPr/>
          </p:nvSpPr>
          <p:spPr bwMode="auto">
            <a:xfrm>
              <a:off x="3415" y="4289"/>
              <a:ext cx="695" cy="249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>
              <a:off x="3555" y="4203"/>
              <a:ext cx="391" cy="138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>
              <a:off x="1860" y="4577"/>
              <a:ext cx="3248" cy="1161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>
              <a:off x="1558" y="4569"/>
              <a:ext cx="3683" cy="132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Line 32"/>
            <p:cNvSpPr>
              <a:spLocks noChangeShapeType="1"/>
            </p:cNvSpPr>
            <p:nvPr/>
          </p:nvSpPr>
          <p:spPr bwMode="auto">
            <a:xfrm>
              <a:off x="1161" y="4598"/>
              <a:ext cx="4290" cy="1537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Line 33"/>
            <p:cNvSpPr>
              <a:spLocks noChangeShapeType="1"/>
            </p:cNvSpPr>
            <p:nvPr/>
          </p:nvSpPr>
          <p:spPr bwMode="auto">
            <a:xfrm>
              <a:off x="863" y="4629"/>
              <a:ext cx="4445" cy="1592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Line 34"/>
            <p:cNvSpPr>
              <a:spLocks noChangeShapeType="1"/>
            </p:cNvSpPr>
            <p:nvPr/>
          </p:nvSpPr>
          <p:spPr bwMode="auto">
            <a:xfrm>
              <a:off x="518" y="4643"/>
              <a:ext cx="4621" cy="1655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Line 35"/>
            <p:cNvSpPr>
              <a:spLocks noChangeShapeType="1"/>
            </p:cNvSpPr>
            <p:nvPr/>
          </p:nvSpPr>
          <p:spPr bwMode="auto">
            <a:xfrm>
              <a:off x="188" y="4650"/>
              <a:ext cx="4813" cy="1723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Line 36"/>
            <p:cNvSpPr>
              <a:spLocks noChangeShapeType="1"/>
            </p:cNvSpPr>
            <p:nvPr/>
          </p:nvSpPr>
          <p:spPr bwMode="auto">
            <a:xfrm>
              <a:off x="-70" y="4691"/>
              <a:ext cx="4908" cy="1755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37"/>
            <p:cNvSpPr>
              <a:spLocks noChangeShapeType="1"/>
            </p:cNvSpPr>
            <p:nvPr/>
          </p:nvSpPr>
          <p:spPr bwMode="auto">
            <a:xfrm>
              <a:off x="-390" y="4706"/>
              <a:ext cx="5003" cy="1792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Line 38"/>
            <p:cNvSpPr>
              <a:spLocks noChangeShapeType="1"/>
            </p:cNvSpPr>
            <p:nvPr/>
          </p:nvSpPr>
          <p:spPr bwMode="auto">
            <a:xfrm>
              <a:off x="-562" y="4793"/>
              <a:ext cx="4864" cy="174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39"/>
            <p:cNvSpPr>
              <a:spLocks noChangeShapeType="1"/>
            </p:cNvSpPr>
            <p:nvPr/>
          </p:nvSpPr>
          <p:spPr bwMode="auto">
            <a:xfrm>
              <a:off x="-637" y="4923"/>
              <a:ext cx="4572" cy="1638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Line 40"/>
            <p:cNvSpPr>
              <a:spLocks noChangeShapeType="1"/>
            </p:cNvSpPr>
            <p:nvPr/>
          </p:nvSpPr>
          <p:spPr bwMode="auto">
            <a:xfrm>
              <a:off x="-531" y="5091"/>
              <a:ext cx="4164" cy="1492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Line 41"/>
            <p:cNvSpPr>
              <a:spLocks noChangeShapeType="1"/>
            </p:cNvSpPr>
            <p:nvPr/>
          </p:nvSpPr>
          <p:spPr bwMode="auto">
            <a:xfrm>
              <a:off x="-237" y="5318"/>
              <a:ext cx="3593" cy="1287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Line 42"/>
            <p:cNvSpPr>
              <a:spLocks noChangeShapeType="1"/>
            </p:cNvSpPr>
            <p:nvPr/>
          </p:nvSpPr>
          <p:spPr bwMode="auto">
            <a:xfrm>
              <a:off x="-129" y="5458"/>
              <a:ext cx="3207" cy="1151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Line 43"/>
            <p:cNvSpPr>
              <a:spLocks noChangeShapeType="1"/>
            </p:cNvSpPr>
            <p:nvPr/>
          </p:nvSpPr>
          <p:spPr bwMode="auto">
            <a:xfrm>
              <a:off x="-135" y="5623"/>
              <a:ext cx="2853" cy="1023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Line 44"/>
            <p:cNvSpPr>
              <a:spLocks noChangeShapeType="1"/>
            </p:cNvSpPr>
            <p:nvPr/>
          </p:nvSpPr>
          <p:spPr bwMode="auto">
            <a:xfrm>
              <a:off x="-111" y="5755"/>
              <a:ext cx="2515" cy="90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Line 45"/>
            <p:cNvSpPr>
              <a:spLocks noChangeShapeType="1"/>
            </p:cNvSpPr>
            <p:nvPr/>
          </p:nvSpPr>
          <p:spPr bwMode="auto">
            <a:xfrm>
              <a:off x="64" y="5946"/>
              <a:ext cx="2044" cy="732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68" name="Line 46"/>
            <p:cNvSpPr>
              <a:spLocks noChangeShapeType="1"/>
            </p:cNvSpPr>
            <p:nvPr/>
          </p:nvSpPr>
          <p:spPr bwMode="auto">
            <a:xfrm>
              <a:off x="371" y="6191"/>
              <a:ext cx="1402" cy="504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69" name="Line 47"/>
            <p:cNvSpPr>
              <a:spLocks noChangeShapeType="1"/>
            </p:cNvSpPr>
            <p:nvPr/>
          </p:nvSpPr>
          <p:spPr bwMode="auto">
            <a:xfrm>
              <a:off x="465" y="6358"/>
              <a:ext cx="1018" cy="365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0" name="Line 48"/>
            <p:cNvSpPr>
              <a:spLocks noChangeShapeType="1"/>
            </p:cNvSpPr>
            <p:nvPr/>
          </p:nvSpPr>
          <p:spPr bwMode="auto">
            <a:xfrm>
              <a:off x="451" y="6501"/>
              <a:ext cx="592" cy="216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171" name="Group 49"/>
            <p:cNvGrpSpPr>
              <a:grpSpLocks/>
            </p:cNvGrpSpPr>
            <p:nvPr/>
          </p:nvGrpSpPr>
          <p:grpSpPr bwMode="auto">
            <a:xfrm flipH="1">
              <a:off x="5468" y="6538"/>
              <a:ext cx="655" cy="551"/>
              <a:chOff x="8419" y="1592"/>
              <a:chExt cx="272" cy="487"/>
            </a:xfrm>
          </p:grpSpPr>
          <p:sp>
            <p:nvSpPr>
              <p:cNvPr id="7176" name="Freeform 50"/>
              <p:cNvSpPr>
                <a:spLocks/>
              </p:cNvSpPr>
              <p:nvPr/>
            </p:nvSpPr>
            <p:spPr bwMode="auto">
              <a:xfrm>
                <a:off x="8419" y="1597"/>
                <a:ext cx="272" cy="415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77" name="Freeform 51"/>
              <p:cNvSpPr>
                <a:spLocks/>
              </p:cNvSpPr>
              <p:nvPr/>
            </p:nvSpPr>
            <p:spPr bwMode="auto">
              <a:xfrm>
                <a:off x="8431" y="1592"/>
                <a:ext cx="254" cy="487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172" name="Line 52"/>
            <p:cNvSpPr>
              <a:spLocks noChangeShapeType="1"/>
            </p:cNvSpPr>
            <p:nvPr/>
          </p:nvSpPr>
          <p:spPr bwMode="auto">
            <a:xfrm flipH="1" flipV="1">
              <a:off x="5246" y="6230"/>
              <a:ext cx="195" cy="2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3" name="Freeform 53"/>
            <p:cNvSpPr>
              <a:spLocks/>
            </p:cNvSpPr>
            <p:nvPr/>
          </p:nvSpPr>
          <p:spPr bwMode="auto">
            <a:xfrm>
              <a:off x="957" y="6709"/>
              <a:ext cx="4590" cy="889"/>
            </a:xfrm>
            <a:custGeom>
              <a:avLst/>
              <a:gdLst>
                <a:gd name="T0" fmla="*/ 2644 w 2644"/>
                <a:gd name="T1" fmla="*/ 100 h 582"/>
                <a:gd name="T2" fmla="*/ 2330 w 2644"/>
                <a:gd name="T3" fmla="*/ 122 h 582"/>
                <a:gd name="T4" fmla="*/ 2112 w 2644"/>
                <a:gd name="T5" fmla="*/ 85 h 582"/>
                <a:gd name="T6" fmla="*/ 1805 w 2644"/>
                <a:gd name="T7" fmla="*/ 10 h 582"/>
                <a:gd name="T8" fmla="*/ 905 w 2644"/>
                <a:gd name="T9" fmla="*/ 145 h 582"/>
                <a:gd name="T10" fmla="*/ 260 w 2644"/>
                <a:gd name="T11" fmla="*/ 280 h 582"/>
                <a:gd name="T12" fmla="*/ 0 w 2644"/>
                <a:gd name="T13" fmla="*/ 582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4" h="582">
                  <a:moveTo>
                    <a:pt x="2644" y="100"/>
                  </a:moveTo>
                  <a:cubicBezTo>
                    <a:pt x="2592" y="104"/>
                    <a:pt x="2419" y="124"/>
                    <a:pt x="2330" y="122"/>
                  </a:cubicBezTo>
                  <a:cubicBezTo>
                    <a:pt x="2241" y="120"/>
                    <a:pt x="2199" y="104"/>
                    <a:pt x="2112" y="85"/>
                  </a:cubicBezTo>
                  <a:cubicBezTo>
                    <a:pt x="2025" y="66"/>
                    <a:pt x="2006" y="0"/>
                    <a:pt x="1805" y="10"/>
                  </a:cubicBezTo>
                  <a:cubicBezTo>
                    <a:pt x="1604" y="20"/>
                    <a:pt x="1162" y="100"/>
                    <a:pt x="905" y="145"/>
                  </a:cubicBezTo>
                  <a:cubicBezTo>
                    <a:pt x="648" y="190"/>
                    <a:pt x="411" y="207"/>
                    <a:pt x="260" y="280"/>
                  </a:cubicBezTo>
                  <a:cubicBezTo>
                    <a:pt x="109" y="353"/>
                    <a:pt x="54" y="519"/>
                    <a:pt x="0" y="582"/>
                  </a:cubicBez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4" name="Freeform 54"/>
            <p:cNvSpPr>
              <a:spLocks/>
            </p:cNvSpPr>
            <p:nvPr/>
          </p:nvSpPr>
          <p:spPr bwMode="auto">
            <a:xfrm>
              <a:off x="-692" y="5301"/>
              <a:ext cx="1641" cy="2294"/>
            </a:xfrm>
            <a:custGeom>
              <a:avLst/>
              <a:gdLst>
                <a:gd name="T0" fmla="*/ 0 w 945"/>
                <a:gd name="T1" fmla="*/ 0 h 1500"/>
                <a:gd name="T2" fmla="*/ 173 w 945"/>
                <a:gd name="T3" fmla="*/ 165 h 1500"/>
                <a:gd name="T4" fmla="*/ 225 w 945"/>
                <a:gd name="T5" fmla="*/ 405 h 1500"/>
                <a:gd name="T6" fmla="*/ 323 w 945"/>
                <a:gd name="T7" fmla="*/ 727 h 1500"/>
                <a:gd name="T8" fmla="*/ 521 w 945"/>
                <a:gd name="T9" fmla="*/ 890 h 1500"/>
                <a:gd name="T10" fmla="*/ 698 w 945"/>
                <a:gd name="T11" fmla="*/ 1200 h 1500"/>
                <a:gd name="T12" fmla="*/ 945 w 945"/>
                <a:gd name="T13" fmla="*/ 1500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5" h="1500">
                  <a:moveTo>
                    <a:pt x="0" y="0"/>
                  </a:moveTo>
                  <a:cubicBezTo>
                    <a:pt x="29" y="26"/>
                    <a:pt x="135" y="98"/>
                    <a:pt x="173" y="165"/>
                  </a:cubicBezTo>
                  <a:cubicBezTo>
                    <a:pt x="211" y="232"/>
                    <a:pt x="200" y="311"/>
                    <a:pt x="225" y="405"/>
                  </a:cubicBezTo>
                  <a:cubicBezTo>
                    <a:pt x="250" y="499"/>
                    <a:pt x="274" y="646"/>
                    <a:pt x="323" y="727"/>
                  </a:cubicBezTo>
                  <a:cubicBezTo>
                    <a:pt x="372" y="808"/>
                    <a:pt x="459" y="811"/>
                    <a:pt x="521" y="890"/>
                  </a:cubicBezTo>
                  <a:cubicBezTo>
                    <a:pt x="583" y="969"/>
                    <a:pt x="627" y="1098"/>
                    <a:pt x="698" y="1200"/>
                  </a:cubicBezTo>
                  <a:cubicBezTo>
                    <a:pt x="769" y="1302"/>
                    <a:pt x="894" y="1438"/>
                    <a:pt x="945" y="1500"/>
                  </a:cubicBez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5" name="Freeform 55"/>
            <p:cNvSpPr>
              <a:spLocks/>
            </p:cNvSpPr>
            <p:nvPr/>
          </p:nvSpPr>
          <p:spPr bwMode="auto">
            <a:xfrm>
              <a:off x="-700" y="5143"/>
              <a:ext cx="228" cy="162"/>
            </a:xfrm>
            <a:custGeom>
              <a:avLst/>
              <a:gdLst>
                <a:gd name="T0" fmla="*/ 0 w 131"/>
                <a:gd name="T1" fmla="*/ 107 h 107"/>
                <a:gd name="T2" fmla="*/ 62 w 131"/>
                <a:gd name="T3" fmla="*/ 36 h 107"/>
                <a:gd name="T4" fmla="*/ 131 w 131"/>
                <a:gd name="T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1" h="107">
                  <a:moveTo>
                    <a:pt x="0" y="107"/>
                  </a:moveTo>
                  <a:cubicBezTo>
                    <a:pt x="10" y="95"/>
                    <a:pt x="40" y="54"/>
                    <a:pt x="62" y="36"/>
                  </a:cubicBezTo>
                  <a:cubicBezTo>
                    <a:pt x="84" y="18"/>
                    <a:pt x="117" y="7"/>
                    <a:pt x="131" y="0"/>
                  </a:cubicBez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7189" name="Picture 718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173" y="3068896"/>
            <a:ext cx="2762863" cy="2417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5460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7651" name="Rounded Rectangle 7"/>
          <p:cNvSpPr>
            <a:spLocks noChangeArrowheads="1"/>
          </p:cNvSpPr>
          <p:nvPr/>
        </p:nvSpPr>
        <p:spPr bwMode="auto">
          <a:xfrm>
            <a:off x="34636" y="248084"/>
            <a:ext cx="9208770" cy="7223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 VẼ MÔ TẢ PHẲNG ÁO SƠ MI</a:t>
            </a:r>
            <a:endParaRPr lang="en-US" altLang="en-US" sz="2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2800" y="1219201"/>
            <a:ext cx="8229600" cy="490696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Manchette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537684" y="2895600"/>
            <a:ext cx="3805716" cy="2719367"/>
            <a:chOff x="3143" y="4245"/>
            <a:chExt cx="6049" cy="5295"/>
          </a:xfrm>
        </p:grpSpPr>
        <p:grpSp>
          <p:nvGrpSpPr>
            <p:cNvPr id="7" name="Group 3"/>
            <p:cNvGrpSpPr>
              <a:grpSpLocks/>
            </p:cNvGrpSpPr>
            <p:nvPr/>
          </p:nvGrpSpPr>
          <p:grpSpPr bwMode="auto">
            <a:xfrm>
              <a:off x="3143" y="4945"/>
              <a:ext cx="6049" cy="4595"/>
              <a:chOff x="528" y="1440"/>
              <a:chExt cx="2420" cy="1838"/>
            </a:xfrm>
          </p:grpSpPr>
          <p:grpSp>
            <p:nvGrpSpPr>
              <p:cNvPr id="50" name="Group 4"/>
              <p:cNvGrpSpPr>
                <a:grpSpLocks/>
              </p:cNvGrpSpPr>
              <p:nvPr/>
            </p:nvGrpSpPr>
            <p:grpSpPr bwMode="auto">
              <a:xfrm>
                <a:off x="528" y="1440"/>
                <a:ext cx="2420" cy="1838"/>
                <a:chOff x="1701" y="1269"/>
                <a:chExt cx="6048" cy="4597"/>
              </a:xfrm>
            </p:grpSpPr>
            <p:sp>
              <p:nvSpPr>
                <p:cNvPr id="52" name="Freeform 5"/>
                <p:cNvSpPr>
                  <a:spLocks/>
                </p:cNvSpPr>
                <p:nvPr/>
              </p:nvSpPr>
              <p:spPr bwMode="auto">
                <a:xfrm>
                  <a:off x="1951" y="4984"/>
                  <a:ext cx="5378" cy="0"/>
                </a:xfrm>
                <a:custGeom>
                  <a:avLst/>
                  <a:gdLst>
                    <a:gd name="T0" fmla="*/ 5378 w 5378"/>
                    <a:gd name="T1" fmla="*/ 0 w 5378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</a:cxnLst>
                  <a:rect l="0" t="0" r="r" b="b"/>
                  <a:pathLst>
                    <a:path w="5378">
                      <a:moveTo>
                        <a:pt x="5378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78" name="Freeform 6"/>
                <p:cNvSpPr>
                  <a:spLocks/>
                </p:cNvSpPr>
                <p:nvPr/>
              </p:nvSpPr>
              <p:spPr bwMode="auto">
                <a:xfrm>
                  <a:off x="1887" y="1661"/>
                  <a:ext cx="3137" cy="0"/>
                </a:xfrm>
                <a:custGeom>
                  <a:avLst/>
                  <a:gdLst>
                    <a:gd name="T0" fmla="*/ 3136 w 3137"/>
                    <a:gd name="T1" fmla="*/ 0 w 3137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</a:cxnLst>
                  <a:rect l="0" t="0" r="r" b="b"/>
                  <a:pathLst>
                    <a:path w="3137">
                      <a:moveTo>
                        <a:pt x="3136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79" name="Freeform 7"/>
                <p:cNvSpPr>
                  <a:spLocks/>
                </p:cNvSpPr>
                <p:nvPr/>
              </p:nvSpPr>
              <p:spPr bwMode="auto">
                <a:xfrm>
                  <a:off x="1701" y="1661"/>
                  <a:ext cx="265" cy="3323"/>
                </a:xfrm>
                <a:custGeom>
                  <a:avLst/>
                  <a:gdLst>
                    <a:gd name="T0" fmla="*/ 227 w 265"/>
                    <a:gd name="T1" fmla="*/ 3280 h 3323"/>
                    <a:gd name="T2" fmla="*/ 184 w 265"/>
                    <a:gd name="T3" fmla="*/ 3199 h 3323"/>
                    <a:gd name="T4" fmla="*/ 143 w 265"/>
                    <a:gd name="T5" fmla="*/ 3118 h 3323"/>
                    <a:gd name="T6" fmla="*/ 107 w 265"/>
                    <a:gd name="T7" fmla="*/ 3039 h 3323"/>
                    <a:gd name="T8" fmla="*/ 75 w 265"/>
                    <a:gd name="T9" fmla="*/ 2960 h 3323"/>
                    <a:gd name="T10" fmla="*/ 47 w 265"/>
                    <a:gd name="T11" fmla="*/ 2879 h 3323"/>
                    <a:gd name="T12" fmla="*/ 26 w 265"/>
                    <a:gd name="T13" fmla="*/ 2797 h 3323"/>
                    <a:gd name="T14" fmla="*/ 10 w 265"/>
                    <a:gd name="T15" fmla="*/ 2712 h 3323"/>
                    <a:gd name="T16" fmla="*/ 1 w 265"/>
                    <a:gd name="T17" fmla="*/ 2624 h 3323"/>
                    <a:gd name="T18" fmla="*/ 0 w 265"/>
                    <a:gd name="T19" fmla="*/ 2532 h 3323"/>
                    <a:gd name="T20" fmla="*/ 3 w 265"/>
                    <a:gd name="T21" fmla="*/ 2464 h 3323"/>
                    <a:gd name="T22" fmla="*/ 7 w 265"/>
                    <a:gd name="T23" fmla="*/ 2424 h 3323"/>
                    <a:gd name="T24" fmla="*/ 11 w 265"/>
                    <a:gd name="T25" fmla="*/ 2384 h 3323"/>
                    <a:gd name="T26" fmla="*/ 17 w 265"/>
                    <a:gd name="T27" fmla="*/ 2344 h 3323"/>
                    <a:gd name="T28" fmla="*/ 24 w 265"/>
                    <a:gd name="T29" fmla="*/ 2305 h 3323"/>
                    <a:gd name="T30" fmla="*/ 32 w 265"/>
                    <a:gd name="T31" fmla="*/ 2265 h 3323"/>
                    <a:gd name="T32" fmla="*/ 40 w 265"/>
                    <a:gd name="T33" fmla="*/ 2226 h 3323"/>
                    <a:gd name="T34" fmla="*/ 50 w 265"/>
                    <a:gd name="T35" fmla="*/ 2187 h 3323"/>
                    <a:gd name="T36" fmla="*/ 61 w 265"/>
                    <a:gd name="T37" fmla="*/ 2148 h 3323"/>
                    <a:gd name="T38" fmla="*/ 73 w 265"/>
                    <a:gd name="T39" fmla="*/ 2107 h 3323"/>
                    <a:gd name="T40" fmla="*/ 89 w 265"/>
                    <a:gd name="T41" fmla="*/ 2057 h 3323"/>
                    <a:gd name="T42" fmla="*/ 107 w 265"/>
                    <a:gd name="T43" fmla="*/ 2007 h 3323"/>
                    <a:gd name="T44" fmla="*/ 126 w 265"/>
                    <a:gd name="T45" fmla="*/ 1957 h 3323"/>
                    <a:gd name="T46" fmla="*/ 146 w 265"/>
                    <a:gd name="T47" fmla="*/ 1907 h 3323"/>
                    <a:gd name="T48" fmla="*/ 165 w 265"/>
                    <a:gd name="T49" fmla="*/ 1857 h 3323"/>
                    <a:gd name="T50" fmla="*/ 184 w 265"/>
                    <a:gd name="T51" fmla="*/ 1808 h 3323"/>
                    <a:gd name="T52" fmla="*/ 202 w 265"/>
                    <a:gd name="T53" fmla="*/ 1758 h 3323"/>
                    <a:gd name="T54" fmla="*/ 218 w 265"/>
                    <a:gd name="T55" fmla="*/ 1708 h 3323"/>
                    <a:gd name="T56" fmla="*/ 233 w 265"/>
                    <a:gd name="T57" fmla="*/ 1658 h 3323"/>
                    <a:gd name="T58" fmla="*/ 251 w 265"/>
                    <a:gd name="T59" fmla="*/ 1589 h 3323"/>
                    <a:gd name="T60" fmla="*/ 263 w 265"/>
                    <a:gd name="T61" fmla="*/ 1505 h 3323"/>
                    <a:gd name="T62" fmla="*/ 263 w 265"/>
                    <a:gd name="T63" fmla="*/ 1425 h 3323"/>
                    <a:gd name="T64" fmla="*/ 254 w 265"/>
                    <a:gd name="T65" fmla="*/ 1349 h 3323"/>
                    <a:gd name="T66" fmla="*/ 236 w 265"/>
                    <a:gd name="T67" fmla="*/ 1275 h 3323"/>
                    <a:gd name="T68" fmla="*/ 212 w 265"/>
                    <a:gd name="T69" fmla="*/ 1202 h 3323"/>
                    <a:gd name="T70" fmla="*/ 183 w 265"/>
                    <a:gd name="T71" fmla="*/ 1130 h 3323"/>
                    <a:gd name="T72" fmla="*/ 152 w 265"/>
                    <a:gd name="T73" fmla="*/ 1057 h 3323"/>
                    <a:gd name="T74" fmla="*/ 120 w 265"/>
                    <a:gd name="T75" fmla="*/ 982 h 3323"/>
                    <a:gd name="T76" fmla="*/ 89 w 265"/>
                    <a:gd name="T77" fmla="*/ 905 h 3323"/>
                    <a:gd name="T78" fmla="*/ 58 w 265"/>
                    <a:gd name="T79" fmla="*/ 820 h 3323"/>
                    <a:gd name="T80" fmla="*/ 36 w 265"/>
                    <a:gd name="T81" fmla="*/ 730 h 3323"/>
                    <a:gd name="T82" fmla="*/ 25 w 265"/>
                    <a:gd name="T83" fmla="*/ 642 h 3323"/>
                    <a:gd name="T84" fmla="*/ 26 w 265"/>
                    <a:gd name="T85" fmla="*/ 555 h 3323"/>
                    <a:gd name="T86" fmla="*/ 35 w 265"/>
                    <a:gd name="T87" fmla="*/ 468 h 3323"/>
                    <a:gd name="T88" fmla="*/ 53 w 265"/>
                    <a:gd name="T89" fmla="*/ 383 h 3323"/>
                    <a:gd name="T90" fmla="*/ 76 w 265"/>
                    <a:gd name="T91" fmla="*/ 297 h 3323"/>
                    <a:gd name="T92" fmla="*/ 104 w 265"/>
                    <a:gd name="T93" fmla="*/ 212 h 3323"/>
                    <a:gd name="T94" fmla="*/ 136 w 265"/>
                    <a:gd name="T95" fmla="*/ 127 h 3323"/>
                    <a:gd name="T96" fmla="*/ 169 w 265"/>
                    <a:gd name="T97" fmla="*/ 42 h 3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65" h="3323">
                      <a:moveTo>
                        <a:pt x="249" y="3322"/>
                      </a:moveTo>
                      <a:lnTo>
                        <a:pt x="227" y="3280"/>
                      </a:lnTo>
                      <a:lnTo>
                        <a:pt x="205" y="3239"/>
                      </a:lnTo>
                      <a:lnTo>
                        <a:pt x="184" y="3199"/>
                      </a:lnTo>
                      <a:lnTo>
                        <a:pt x="163" y="3158"/>
                      </a:lnTo>
                      <a:lnTo>
                        <a:pt x="143" y="3118"/>
                      </a:lnTo>
                      <a:lnTo>
                        <a:pt x="125" y="3079"/>
                      </a:lnTo>
                      <a:lnTo>
                        <a:pt x="107" y="3039"/>
                      </a:lnTo>
                      <a:lnTo>
                        <a:pt x="90" y="2999"/>
                      </a:lnTo>
                      <a:lnTo>
                        <a:pt x="75" y="2960"/>
                      </a:lnTo>
                      <a:lnTo>
                        <a:pt x="60" y="2920"/>
                      </a:lnTo>
                      <a:lnTo>
                        <a:pt x="47" y="2879"/>
                      </a:lnTo>
                      <a:lnTo>
                        <a:pt x="36" y="2838"/>
                      </a:lnTo>
                      <a:lnTo>
                        <a:pt x="26" y="2797"/>
                      </a:lnTo>
                      <a:lnTo>
                        <a:pt x="17" y="2755"/>
                      </a:lnTo>
                      <a:lnTo>
                        <a:pt x="10" y="2712"/>
                      </a:lnTo>
                      <a:lnTo>
                        <a:pt x="5" y="2669"/>
                      </a:lnTo>
                      <a:lnTo>
                        <a:pt x="1" y="2624"/>
                      </a:lnTo>
                      <a:lnTo>
                        <a:pt x="0" y="2579"/>
                      </a:lnTo>
                      <a:lnTo>
                        <a:pt x="0" y="2532"/>
                      </a:lnTo>
                      <a:lnTo>
                        <a:pt x="2" y="2484"/>
                      </a:lnTo>
                      <a:lnTo>
                        <a:pt x="3" y="2464"/>
                      </a:lnTo>
                      <a:lnTo>
                        <a:pt x="5" y="2444"/>
                      </a:lnTo>
                      <a:lnTo>
                        <a:pt x="7" y="2424"/>
                      </a:lnTo>
                      <a:lnTo>
                        <a:pt x="9" y="2404"/>
                      </a:lnTo>
                      <a:lnTo>
                        <a:pt x="11" y="2384"/>
                      </a:lnTo>
                      <a:lnTo>
                        <a:pt x="14" y="2364"/>
                      </a:lnTo>
                      <a:lnTo>
                        <a:pt x="17" y="2344"/>
                      </a:lnTo>
                      <a:lnTo>
                        <a:pt x="20" y="2324"/>
                      </a:lnTo>
                      <a:lnTo>
                        <a:pt x="24" y="2305"/>
                      </a:lnTo>
                      <a:lnTo>
                        <a:pt x="28" y="2285"/>
                      </a:lnTo>
                      <a:lnTo>
                        <a:pt x="32" y="2265"/>
                      </a:lnTo>
                      <a:lnTo>
                        <a:pt x="36" y="2245"/>
                      </a:lnTo>
                      <a:lnTo>
                        <a:pt x="40" y="2226"/>
                      </a:lnTo>
                      <a:lnTo>
                        <a:pt x="45" y="2206"/>
                      </a:lnTo>
                      <a:lnTo>
                        <a:pt x="50" y="2187"/>
                      </a:lnTo>
                      <a:lnTo>
                        <a:pt x="55" y="2167"/>
                      </a:lnTo>
                      <a:lnTo>
                        <a:pt x="61" y="2148"/>
                      </a:lnTo>
                      <a:lnTo>
                        <a:pt x="66" y="2132"/>
                      </a:lnTo>
                      <a:lnTo>
                        <a:pt x="73" y="2107"/>
                      </a:lnTo>
                      <a:lnTo>
                        <a:pt x="81" y="2082"/>
                      </a:lnTo>
                      <a:lnTo>
                        <a:pt x="89" y="2057"/>
                      </a:lnTo>
                      <a:lnTo>
                        <a:pt x="98" y="2032"/>
                      </a:lnTo>
                      <a:lnTo>
                        <a:pt x="107" y="2007"/>
                      </a:lnTo>
                      <a:lnTo>
                        <a:pt x="117" y="1982"/>
                      </a:lnTo>
                      <a:lnTo>
                        <a:pt x="126" y="1957"/>
                      </a:lnTo>
                      <a:lnTo>
                        <a:pt x="136" y="1932"/>
                      </a:lnTo>
                      <a:lnTo>
                        <a:pt x="146" y="1907"/>
                      </a:lnTo>
                      <a:lnTo>
                        <a:pt x="155" y="1882"/>
                      </a:lnTo>
                      <a:lnTo>
                        <a:pt x="165" y="1857"/>
                      </a:lnTo>
                      <a:lnTo>
                        <a:pt x="175" y="1833"/>
                      </a:lnTo>
                      <a:lnTo>
                        <a:pt x="184" y="1808"/>
                      </a:lnTo>
                      <a:lnTo>
                        <a:pt x="193" y="1783"/>
                      </a:lnTo>
                      <a:lnTo>
                        <a:pt x="202" y="1758"/>
                      </a:lnTo>
                      <a:lnTo>
                        <a:pt x="210" y="1733"/>
                      </a:lnTo>
                      <a:lnTo>
                        <a:pt x="218" y="1708"/>
                      </a:lnTo>
                      <a:lnTo>
                        <a:pt x="226" y="1683"/>
                      </a:lnTo>
                      <a:lnTo>
                        <a:pt x="233" y="1658"/>
                      </a:lnTo>
                      <a:lnTo>
                        <a:pt x="240" y="1633"/>
                      </a:lnTo>
                      <a:lnTo>
                        <a:pt x="251" y="1589"/>
                      </a:lnTo>
                      <a:lnTo>
                        <a:pt x="258" y="1546"/>
                      </a:lnTo>
                      <a:lnTo>
                        <a:pt x="263" y="1505"/>
                      </a:lnTo>
                      <a:lnTo>
                        <a:pt x="264" y="1465"/>
                      </a:lnTo>
                      <a:lnTo>
                        <a:pt x="263" y="1425"/>
                      </a:lnTo>
                      <a:lnTo>
                        <a:pt x="259" y="1387"/>
                      </a:lnTo>
                      <a:lnTo>
                        <a:pt x="254" y="1349"/>
                      </a:lnTo>
                      <a:lnTo>
                        <a:pt x="246" y="1312"/>
                      </a:lnTo>
                      <a:lnTo>
                        <a:pt x="236" y="1275"/>
                      </a:lnTo>
                      <a:lnTo>
                        <a:pt x="225" y="1239"/>
                      </a:lnTo>
                      <a:lnTo>
                        <a:pt x="212" y="1202"/>
                      </a:lnTo>
                      <a:lnTo>
                        <a:pt x="198" y="1166"/>
                      </a:lnTo>
                      <a:lnTo>
                        <a:pt x="183" y="1130"/>
                      </a:lnTo>
                      <a:lnTo>
                        <a:pt x="168" y="1094"/>
                      </a:lnTo>
                      <a:lnTo>
                        <a:pt x="152" y="1057"/>
                      </a:lnTo>
                      <a:lnTo>
                        <a:pt x="136" y="1020"/>
                      </a:lnTo>
                      <a:lnTo>
                        <a:pt x="120" y="982"/>
                      </a:lnTo>
                      <a:lnTo>
                        <a:pt x="104" y="944"/>
                      </a:lnTo>
                      <a:lnTo>
                        <a:pt x="89" y="905"/>
                      </a:lnTo>
                      <a:lnTo>
                        <a:pt x="74" y="865"/>
                      </a:lnTo>
                      <a:lnTo>
                        <a:pt x="58" y="820"/>
                      </a:lnTo>
                      <a:lnTo>
                        <a:pt x="45" y="775"/>
                      </a:lnTo>
                      <a:lnTo>
                        <a:pt x="36" y="730"/>
                      </a:lnTo>
                      <a:lnTo>
                        <a:pt x="29" y="686"/>
                      </a:lnTo>
                      <a:lnTo>
                        <a:pt x="25" y="642"/>
                      </a:lnTo>
                      <a:lnTo>
                        <a:pt x="24" y="598"/>
                      </a:lnTo>
                      <a:lnTo>
                        <a:pt x="26" y="555"/>
                      </a:lnTo>
                      <a:lnTo>
                        <a:pt x="30" y="511"/>
                      </a:lnTo>
                      <a:lnTo>
                        <a:pt x="35" y="468"/>
                      </a:lnTo>
                      <a:lnTo>
                        <a:pt x="43" y="425"/>
                      </a:lnTo>
                      <a:lnTo>
                        <a:pt x="53" y="383"/>
                      </a:lnTo>
                      <a:lnTo>
                        <a:pt x="64" y="340"/>
                      </a:lnTo>
                      <a:lnTo>
                        <a:pt x="76" y="297"/>
                      </a:lnTo>
                      <a:lnTo>
                        <a:pt x="90" y="255"/>
                      </a:lnTo>
                      <a:lnTo>
                        <a:pt x="104" y="212"/>
                      </a:lnTo>
                      <a:lnTo>
                        <a:pt x="120" y="170"/>
                      </a:lnTo>
                      <a:lnTo>
                        <a:pt x="136" y="127"/>
                      </a:lnTo>
                      <a:lnTo>
                        <a:pt x="152" y="85"/>
                      </a:lnTo>
                      <a:lnTo>
                        <a:pt x="169" y="42"/>
                      </a:lnTo>
                      <a:lnTo>
                        <a:pt x="186" y="0"/>
                      </a:lnTo>
                    </a:path>
                  </a:pathLst>
                </a:custGeom>
                <a:noFill/>
                <a:ln w="6857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80" name="Freeform 8"/>
                <p:cNvSpPr>
                  <a:spLocks/>
                </p:cNvSpPr>
                <p:nvPr/>
              </p:nvSpPr>
              <p:spPr bwMode="auto">
                <a:xfrm>
                  <a:off x="5020" y="1766"/>
                  <a:ext cx="444" cy="2818"/>
                </a:xfrm>
                <a:custGeom>
                  <a:avLst/>
                  <a:gdLst>
                    <a:gd name="T0" fmla="*/ 444 w 444"/>
                    <a:gd name="T1" fmla="*/ 2817 h 2818"/>
                    <a:gd name="T2" fmla="*/ 0 w 444"/>
                    <a:gd name="T3" fmla="*/ 0 h 2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44" h="2818">
                      <a:moveTo>
                        <a:pt x="444" y="2817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8287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81" name="Freeform 9"/>
                <p:cNvSpPr>
                  <a:spLocks/>
                </p:cNvSpPr>
                <p:nvPr/>
              </p:nvSpPr>
              <p:spPr bwMode="auto">
                <a:xfrm>
                  <a:off x="7267" y="1790"/>
                  <a:ext cx="444" cy="2824"/>
                </a:xfrm>
                <a:custGeom>
                  <a:avLst/>
                  <a:gdLst>
                    <a:gd name="T0" fmla="*/ 444 w 444"/>
                    <a:gd name="T1" fmla="*/ 2823 h 2824"/>
                    <a:gd name="T2" fmla="*/ 0 w 444"/>
                    <a:gd name="T3" fmla="*/ 0 h 2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44" h="2824">
                      <a:moveTo>
                        <a:pt x="444" y="2823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82" name="Freeform 10"/>
                <p:cNvSpPr>
                  <a:spLocks/>
                </p:cNvSpPr>
                <p:nvPr/>
              </p:nvSpPr>
              <p:spPr bwMode="auto">
                <a:xfrm>
                  <a:off x="5461" y="4087"/>
                  <a:ext cx="2288" cy="1779"/>
                </a:xfrm>
                <a:custGeom>
                  <a:avLst/>
                  <a:gdLst>
                    <a:gd name="T0" fmla="*/ 1082 w 2288"/>
                    <a:gd name="T1" fmla="*/ 653 h 1779"/>
                    <a:gd name="T2" fmla="*/ 963 w 2288"/>
                    <a:gd name="T3" fmla="*/ 652 h 1779"/>
                    <a:gd name="T4" fmla="*/ 845 w 2288"/>
                    <a:gd name="T5" fmla="*/ 653 h 1779"/>
                    <a:gd name="T6" fmla="*/ 727 w 2288"/>
                    <a:gd name="T7" fmla="*/ 658 h 1779"/>
                    <a:gd name="T8" fmla="*/ 609 w 2288"/>
                    <a:gd name="T9" fmla="*/ 665 h 1779"/>
                    <a:gd name="T10" fmla="*/ 516 w 2288"/>
                    <a:gd name="T11" fmla="*/ 671 h 1779"/>
                    <a:gd name="T12" fmla="*/ 430 w 2288"/>
                    <a:gd name="T13" fmla="*/ 676 h 1779"/>
                    <a:gd name="T14" fmla="*/ 344 w 2288"/>
                    <a:gd name="T15" fmla="*/ 678 h 1779"/>
                    <a:gd name="T16" fmla="*/ 259 w 2288"/>
                    <a:gd name="T17" fmla="*/ 674 h 1779"/>
                    <a:gd name="T18" fmla="*/ 174 w 2288"/>
                    <a:gd name="T19" fmla="*/ 661 h 1779"/>
                    <a:gd name="T20" fmla="*/ 74 w 2288"/>
                    <a:gd name="T21" fmla="*/ 620 h 1779"/>
                    <a:gd name="T22" fmla="*/ 15 w 2288"/>
                    <a:gd name="T23" fmla="*/ 544 h 1779"/>
                    <a:gd name="T24" fmla="*/ 0 w 2288"/>
                    <a:gd name="T25" fmla="*/ 448 h 1779"/>
                    <a:gd name="T26" fmla="*/ 17 w 2288"/>
                    <a:gd name="T27" fmla="*/ 344 h 1779"/>
                    <a:gd name="T28" fmla="*/ 56 w 2288"/>
                    <a:gd name="T29" fmla="*/ 244 h 1779"/>
                    <a:gd name="T30" fmla="*/ 143 w 2288"/>
                    <a:gd name="T31" fmla="*/ 128 h 1779"/>
                    <a:gd name="T32" fmla="*/ 272 w 2288"/>
                    <a:gd name="T33" fmla="*/ 53 h 1779"/>
                    <a:gd name="T34" fmla="*/ 421 w 2288"/>
                    <a:gd name="T35" fmla="*/ 21 h 1779"/>
                    <a:gd name="T36" fmla="*/ 579 w 2288"/>
                    <a:gd name="T37" fmla="*/ 16 h 1779"/>
                    <a:gd name="T38" fmla="*/ 735 w 2288"/>
                    <a:gd name="T39" fmla="*/ 22 h 1779"/>
                    <a:gd name="T40" fmla="*/ 955 w 2288"/>
                    <a:gd name="T41" fmla="*/ 23 h 1779"/>
                    <a:gd name="T42" fmla="*/ 1196 w 2288"/>
                    <a:gd name="T43" fmla="*/ 8 h 1779"/>
                    <a:gd name="T44" fmla="*/ 1433 w 2288"/>
                    <a:gd name="T45" fmla="*/ 0 h 1779"/>
                    <a:gd name="T46" fmla="*/ 1666 w 2288"/>
                    <a:gd name="T47" fmla="*/ 20 h 1779"/>
                    <a:gd name="T48" fmla="*/ 1897 w 2288"/>
                    <a:gd name="T49" fmla="*/ 94 h 1779"/>
                    <a:gd name="T50" fmla="*/ 2041 w 2288"/>
                    <a:gd name="T51" fmla="*/ 180 h 1779"/>
                    <a:gd name="T52" fmla="*/ 2130 w 2288"/>
                    <a:gd name="T53" fmla="*/ 269 h 1779"/>
                    <a:gd name="T54" fmla="*/ 2195 w 2288"/>
                    <a:gd name="T55" fmla="*/ 374 h 1779"/>
                    <a:gd name="T56" fmla="*/ 2240 w 2288"/>
                    <a:gd name="T57" fmla="*/ 491 h 1779"/>
                    <a:gd name="T58" fmla="*/ 2268 w 2288"/>
                    <a:gd name="T59" fmla="*/ 621 h 1779"/>
                    <a:gd name="T60" fmla="*/ 2283 w 2288"/>
                    <a:gd name="T61" fmla="*/ 768 h 1779"/>
                    <a:gd name="T62" fmla="*/ 2286 w 2288"/>
                    <a:gd name="T63" fmla="*/ 936 h 1779"/>
                    <a:gd name="T64" fmla="*/ 2273 w 2288"/>
                    <a:gd name="T65" fmla="*/ 1111 h 1779"/>
                    <a:gd name="T66" fmla="*/ 2234 w 2288"/>
                    <a:gd name="T67" fmla="*/ 1276 h 1779"/>
                    <a:gd name="T68" fmla="*/ 2161 w 2288"/>
                    <a:gd name="T69" fmla="*/ 1418 h 1779"/>
                    <a:gd name="T70" fmla="*/ 2095 w 2288"/>
                    <a:gd name="T71" fmla="*/ 1490 h 1779"/>
                    <a:gd name="T72" fmla="*/ 2030 w 2288"/>
                    <a:gd name="T73" fmla="*/ 1539 h 1779"/>
                    <a:gd name="T74" fmla="*/ 1959 w 2288"/>
                    <a:gd name="T75" fmla="*/ 1578 h 1779"/>
                    <a:gd name="T76" fmla="*/ 1871 w 2288"/>
                    <a:gd name="T77" fmla="*/ 1615 h 1779"/>
                    <a:gd name="T78" fmla="*/ 1712 w 2288"/>
                    <a:gd name="T79" fmla="*/ 1663 h 1779"/>
                    <a:gd name="T80" fmla="*/ 1543 w 2288"/>
                    <a:gd name="T81" fmla="*/ 1700 h 1779"/>
                    <a:gd name="T82" fmla="*/ 1372 w 2288"/>
                    <a:gd name="T83" fmla="*/ 1730 h 1779"/>
                    <a:gd name="T84" fmla="*/ 1203 w 2288"/>
                    <a:gd name="T85" fmla="*/ 1752 h 1779"/>
                    <a:gd name="T86" fmla="*/ 1054 w 2288"/>
                    <a:gd name="T87" fmla="*/ 1769 h 1779"/>
                    <a:gd name="T88" fmla="*/ 939 w 2288"/>
                    <a:gd name="T89" fmla="*/ 1776 h 1779"/>
                    <a:gd name="T90" fmla="*/ 825 w 2288"/>
                    <a:gd name="T91" fmla="*/ 1778 h 1779"/>
                    <a:gd name="T92" fmla="*/ 712 w 2288"/>
                    <a:gd name="T93" fmla="*/ 1776 h 1779"/>
                    <a:gd name="T94" fmla="*/ 597 w 2288"/>
                    <a:gd name="T95" fmla="*/ 1769 h 1779"/>
                    <a:gd name="T96" fmla="*/ 493 w 2288"/>
                    <a:gd name="T97" fmla="*/ 1757 h 1779"/>
                    <a:gd name="T98" fmla="*/ 415 w 2288"/>
                    <a:gd name="T99" fmla="*/ 1745 h 1779"/>
                    <a:gd name="T100" fmla="*/ 330 w 2288"/>
                    <a:gd name="T101" fmla="*/ 1731 h 1779"/>
                    <a:gd name="T102" fmla="*/ 249 w 2288"/>
                    <a:gd name="T103" fmla="*/ 1708 h 1779"/>
                    <a:gd name="T104" fmla="*/ 180 w 2288"/>
                    <a:gd name="T105" fmla="*/ 1672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288" h="1779">
                      <a:moveTo>
                        <a:pt x="1170" y="654"/>
                      </a:moveTo>
                      <a:lnTo>
                        <a:pt x="1141" y="654"/>
                      </a:lnTo>
                      <a:lnTo>
                        <a:pt x="1111" y="653"/>
                      </a:lnTo>
                      <a:lnTo>
                        <a:pt x="1082" y="653"/>
                      </a:lnTo>
                      <a:lnTo>
                        <a:pt x="1052" y="652"/>
                      </a:lnTo>
                      <a:lnTo>
                        <a:pt x="1023" y="652"/>
                      </a:lnTo>
                      <a:lnTo>
                        <a:pt x="993" y="652"/>
                      </a:lnTo>
                      <a:lnTo>
                        <a:pt x="963" y="652"/>
                      </a:lnTo>
                      <a:lnTo>
                        <a:pt x="934" y="652"/>
                      </a:lnTo>
                      <a:lnTo>
                        <a:pt x="904" y="652"/>
                      </a:lnTo>
                      <a:lnTo>
                        <a:pt x="875" y="653"/>
                      </a:lnTo>
                      <a:lnTo>
                        <a:pt x="845" y="653"/>
                      </a:lnTo>
                      <a:lnTo>
                        <a:pt x="816" y="654"/>
                      </a:lnTo>
                      <a:lnTo>
                        <a:pt x="786" y="655"/>
                      </a:lnTo>
                      <a:lnTo>
                        <a:pt x="757" y="656"/>
                      </a:lnTo>
                      <a:lnTo>
                        <a:pt x="727" y="658"/>
                      </a:lnTo>
                      <a:lnTo>
                        <a:pt x="698" y="659"/>
                      </a:lnTo>
                      <a:lnTo>
                        <a:pt x="668" y="661"/>
                      </a:lnTo>
                      <a:lnTo>
                        <a:pt x="639" y="663"/>
                      </a:lnTo>
                      <a:lnTo>
                        <a:pt x="609" y="665"/>
                      </a:lnTo>
                      <a:lnTo>
                        <a:pt x="580" y="668"/>
                      </a:lnTo>
                      <a:lnTo>
                        <a:pt x="559" y="669"/>
                      </a:lnTo>
                      <a:lnTo>
                        <a:pt x="537" y="670"/>
                      </a:lnTo>
                      <a:lnTo>
                        <a:pt x="516" y="671"/>
                      </a:lnTo>
                      <a:lnTo>
                        <a:pt x="495" y="672"/>
                      </a:lnTo>
                      <a:lnTo>
                        <a:pt x="473" y="674"/>
                      </a:lnTo>
                      <a:lnTo>
                        <a:pt x="452" y="675"/>
                      </a:lnTo>
                      <a:lnTo>
                        <a:pt x="430" y="676"/>
                      </a:lnTo>
                      <a:lnTo>
                        <a:pt x="409" y="677"/>
                      </a:lnTo>
                      <a:lnTo>
                        <a:pt x="387" y="677"/>
                      </a:lnTo>
                      <a:lnTo>
                        <a:pt x="366" y="678"/>
                      </a:lnTo>
                      <a:lnTo>
                        <a:pt x="344" y="678"/>
                      </a:lnTo>
                      <a:lnTo>
                        <a:pt x="323" y="677"/>
                      </a:lnTo>
                      <a:lnTo>
                        <a:pt x="301" y="676"/>
                      </a:lnTo>
                      <a:lnTo>
                        <a:pt x="280" y="675"/>
                      </a:lnTo>
                      <a:lnTo>
                        <a:pt x="259" y="674"/>
                      </a:lnTo>
                      <a:lnTo>
                        <a:pt x="237" y="671"/>
                      </a:lnTo>
                      <a:lnTo>
                        <a:pt x="216" y="668"/>
                      </a:lnTo>
                      <a:lnTo>
                        <a:pt x="195" y="665"/>
                      </a:lnTo>
                      <a:lnTo>
                        <a:pt x="174" y="661"/>
                      </a:lnTo>
                      <a:lnTo>
                        <a:pt x="154" y="656"/>
                      </a:lnTo>
                      <a:lnTo>
                        <a:pt x="123" y="646"/>
                      </a:lnTo>
                      <a:lnTo>
                        <a:pt x="97" y="634"/>
                      </a:lnTo>
                      <a:lnTo>
                        <a:pt x="74" y="620"/>
                      </a:lnTo>
                      <a:lnTo>
                        <a:pt x="54" y="604"/>
                      </a:lnTo>
                      <a:lnTo>
                        <a:pt x="38" y="585"/>
                      </a:lnTo>
                      <a:lnTo>
                        <a:pt x="25" y="565"/>
                      </a:lnTo>
                      <a:lnTo>
                        <a:pt x="15" y="544"/>
                      </a:lnTo>
                      <a:lnTo>
                        <a:pt x="7" y="521"/>
                      </a:lnTo>
                      <a:lnTo>
                        <a:pt x="2" y="498"/>
                      </a:lnTo>
                      <a:lnTo>
                        <a:pt x="0" y="473"/>
                      </a:lnTo>
                      <a:lnTo>
                        <a:pt x="0" y="448"/>
                      </a:lnTo>
                      <a:lnTo>
                        <a:pt x="1" y="422"/>
                      </a:lnTo>
                      <a:lnTo>
                        <a:pt x="5" y="396"/>
                      </a:lnTo>
                      <a:lnTo>
                        <a:pt x="10" y="370"/>
                      </a:lnTo>
                      <a:lnTo>
                        <a:pt x="17" y="344"/>
                      </a:lnTo>
                      <a:lnTo>
                        <a:pt x="25" y="318"/>
                      </a:lnTo>
                      <a:lnTo>
                        <a:pt x="34" y="292"/>
                      </a:lnTo>
                      <a:lnTo>
                        <a:pt x="45" y="268"/>
                      </a:lnTo>
                      <a:lnTo>
                        <a:pt x="56" y="244"/>
                      </a:lnTo>
                      <a:lnTo>
                        <a:pt x="67" y="221"/>
                      </a:lnTo>
                      <a:lnTo>
                        <a:pt x="90" y="186"/>
                      </a:lnTo>
                      <a:lnTo>
                        <a:pt x="116" y="155"/>
                      </a:lnTo>
                      <a:lnTo>
                        <a:pt x="143" y="128"/>
                      </a:lnTo>
                      <a:lnTo>
                        <a:pt x="173" y="104"/>
                      </a:lnTo>
                      <a:lnTo>
                        <a:pt x="204" y="84"/>
                      </a:lnTo>
                      <a:lnTo>
                        <a:pt x="237" y="67"/>
                      </a:lnTo>
                      <a:lnTo>
                        <a:pt x="272" y="53"/>
                      </a:lnTo>
                      <a:lnTo>
                        <a:pt x="308" y="42"/>
                      </a:lnTo>
                      <a:lnTo>
                        <a:pt x="344" y="33"/>
                      </a:lnTo>
                      <a:lnTo>
                        <a:pt x="382" y="26"/>
                      </a:lnTo>
                      <a:lnTo>
                        <a:pt x="421" y="21"/>
                      </a:lnTo>
                      <a:lnTo>
                        <a:pt x="460" y="18"/>
                      </a:lnTo>
                      <a:lnTo>
                        <a:pt x="500" y="16"/>
                      </a:lnTo>
                      <a:lnTo>
                        <a:pt x="539" y="16"/>
                      </a:lnTo>
                      <a:lnTo>
                        <a:pt x="579" y="16"/>
                      </a:lnTo>
                      <a:lnTo>
                        <a:pt x="619" y="17"/>
                      </a:lnTo>
                      <a:lnTo>
                        <a:pt x="658" y="19"/>
                      </a:lnTo>
                      <a:lnTo>
                        <a:pt x="697" y="20"/>
                      </a:lnTo>
                      <a:lnTo>
                        <a:pt x="735" y="22"/>
                      </a:lnTo>
                      <a:lnTo>
                        <a:pt x="772" y="23"/>
                      </a:lnTo>
                      <a:lnTo>
                        <a:pt x="833" y="25"/>
                      </a:lnTo>
                      <a:lnTo>
                        <a:pt x="895" y="25"/>
                      </a:lnTo>
                      <a:lnTo>
                        <a:pt x="955" y="23"/>
                      </a:lnTo>
                      <a:lnTo>
                        <a:pt x="1016" y="20"/>
                      </a:lnTo>
                      <a:lnTo>
                        <a:pt x="1076" y="17"/>
                      </a:lnTo>
                      <a:lnTo>
                        <a:pt x="1136" y="12"/>
                      </a:lnTo>
                      <a:lnTo>
                        <a:pt x="1196" y="8"/>
                      </a:lnTo>
                      <a:lnTo>
                        <a:pt x="1256" y="5"/>
                      </a:lnTo>
                      <a:lnTo>
                        <a:pt x="1315" y="2"/>
                      </a:lnTo>
                      <a:lnTo>
                        <a:pt x="1374" y="0"/>
                      </a:lnTo>
                      <a:lnTo>
                        <a:pt x="1433" y="0"/>
                      </a:lnTo>
                      <a:lnTo>
                        <a:pt x="1491" y="1"/>
                      </a:lnTo>
                      <a:lnTo>
                        <a:pt x="1550" y="5"/>
                      </a:lnTo>
                      <a:lnTo>
                        <a:pt x="1608" y="11"/>
                      </a:lnTo>
                      <a:lnTo>
                        <a:pt x="1666" y="20"/>
                      </a:lnTo>
                      <a:lnTo>
                        <a:pt x="1724" y="33"/>
                      </a:lnTo>
                      <a:lnTo>
                        <a:pt x="1782" y="49"/>
                      </a:lnTo>
                      <a:lnTo>
                        <a:pt x="1840" y="69"/>
                      </a:lnTo>
                      <a:lnTo>
                        <a:pt x="1897" y="94"/>
                      </a:lnTo>
                      <a:lnTo>
                        <a:pt x="1955" y="124"/>
                      </a:lnTo>
                      <a:lnTo>
                        <a:pt x="1985" y="142"/>
                      </a:lnTo>
                      <a:lnTo>
                        <a:pt x="2014" y="160"/>
                      </a:lnTo>
                      <a:lnTo>
                        <a:pt x="2041" y="180"/>
                      </a:lnTo>
                      <a:lnTo>
                        <a:pt x="2065" y="201"/>
                      </a:lnTo>
                      <a:lnTo>
                        <a:pt x="2089" y="223"/>
                      </a:lnTo>
                      <a:lnTo>
                        <a:pt x="2110" y="246"/>
                      </a:lnTo>
                      <a:lnTo>
                        <a:pt x="2130" y="269"/>
                      </a:lnTo>
                      <a:lnTo>
                        <a:pt x="2148" y="294"/>
                      </a:lnTo>
                      <a:lnTo>
                        <a:pt x="2165" y="320"/>
                      </a:lnTo>
                      <a:lnTo>
                        <a:pt x="2181" y="346"/>
                      </a:lnTo>
                      <a:lnTo>
                        <a:pt x="2195" y="374"/>
                      </a:lnTo>
                      <a:lnTo>
                        <a:pt x="2208" y="402"/>
                      </a:lnTo>
                      <a:lnTo>
                        <a:pt x="2220" y="431"/>
                      </a:lnTo>
                      <a:lnTo>
                        <a:pt x="2230" y="461"/>
                      </a:lnTo>
                      <a:lnTo>
                        <a:pt x="2240" y="491"/>
                      </a:lnTo>
                      <a:lnTo>
                        <a:pt x="2248" y="523"/>
                      </a:lnTo>
                      <a:lnTo>
                        <a:pt x="2256" y="555"/>
                      </a:lnTo>
                      <a:lnTo>
                        <a:pt x="2262" y="587"/>
                      </a:lnTo>
                      <a:lnTo>
                        <a:pt x="2268" y="621"/>
                      </a:lnTo>
                      <a:lnTo>
                        <a:pt x="2273" y="654"/>
                      </a:lnTo>
                      <a:lnTo>
                        <a:pt x="2277" y="690"/>
                      </a:lnTo>
                      <a:lnTo>
                        <a:pt x="2280" y="728"/>
                      </a:lnTo>
                      <a:lnTo>
                        <a:pt x="2283" y="768"/>
                      </a:lnTo>
                      <a:lnTo>
                        <a:pt x="2285" y="808"/>
                      </a:lnTo>
                      <a:lnTo>
                        <a:pt x="2286" y="850"/>
                      </a:lnTo>
                      <a:lnTo>
                        <a:pt x="2287" y="893"/>
                      </a:lnTo>
                      <a:lnTo>
                        <a:pt x="2286" y="936"/>
                      </a:lnTo>
                      <a:lnTo>
                        <a:pt x="2285" y="980"/>
                      </a:lnTo>
                      <a:lnTo>
                        <a:pt x="2282" y="1024"/>
                      </a:lnTo>
                      <a:lnTo>
                        <a:pt x="2278" y="1067"/>
                      </a:lnTo>
                      <a:lnTo>
                        <a:pt x="2273" y="1111"/>
                      </a:lnTo>
                      <a:lnTo>
                        <a:pt x="2266" y="1153"/>
                      </a:lnTo>
                      <a:lnTo>
                        <a:pt x="2257" y="1195"/>
                      </a:lnTo>
                      <a:lnTo>
                        <a:pt x="2246" y="1236"/>
                      </a:lnTo>
                      <a:lnTo>
                        <a:pt x="2234" y="1276"/>
                      </a:lnTo>
                      <a:lnTo>
                        <a:pt x="2219" y="1314"/>
                      </a:lnTo>
                      <a:lnTo>
                        <a:pt x="2202" y="1351"/>
                      </a:lnTo>
                      <a:lnTo>
                        <a:pt x="2183" y="1385"/>
                      </a:lnTo>
                      <a:lnTo>
                        <a:pt x="2161" y="1418"/>
                      </a:lnTo>
                      <a:lnTo>
                        <a:pt x="2137" y="1448"/>
                      </a:lnTo>
                      <a:lnTo>
                        <a:pt x="2124" y="1462"/>
                      </a:lnTo>
                      <a:lnTo>
                        <a:pt x="2110" y="1477"/>
                      </a:lnTo>
                      <a:lnTo>
                        <a:pt x="2095" y="1490"/>
                      </a:lnTo>
                      <a:lnTo>
                        <a:pt x="2080" y="1503"/>
                      </a:lnTo>
                      <a:lnTo>
                        <a:pt x="2064" y="1516"/>
                      </a:lnTo>
                      <a:lnTo>
                        <a:pt x="2047" y="1527"/>
                      </a:lnTo>
                      <a:lnTo>
                        <a:pt x="2030" y="1539"/>
                      </a:lnTo>
                      <a:lnTo>
                        <a:pt x="2013" y="1549"/>
                      </a:lnTo>
                      <a:lnTo>
                        <a:pt x="1995" y="1560"/>
                      </a:lnTo>
                      <a:lnTo>
                        <a:pt x="1977" y="1569"/>
                      </a:lnTo>
                      <a:lnTo>
                        <a:pt x="1959" y="1578"/>
                      </a:lnTo>
                      <a:lnTo>
                        <a:pt x="1941" y="1587"/>
                      </a:lnTo>
                      <a:lnTo>
                        <a:pt x="1923" y="1595"/>
                      </a:lnTo>
                      <a:lnTo>
                        <a:pt x="1908" y="1601"/>
                      </a:lnTo>
                      <a:lnTo>
                        <a:pt x="1871" y="1615"/>
                      </a:lnTo>
                      <a:lnTo>
                        <a:pt x="1832" y="1628"/>
                      </a:lnTo>
                      <a:lnTo>
                        <a:pt x="1793" y="1640"/>
                      </a:lnTo>
                      <a:lnTo>
                        <a:pt x="1753" y="1652"/>
                      </a:lnTo>
                      <a:lnTo>
                        <a:pt x="1712" y="1663"/>
                      </a:lnTo>
                      <a:lnTo>
                        <a:pt x="1670" y="1673"/>
                      </a:lnTo>
                      <a:lnTo>
                        <a:pt x="1628" y="1683"/>
                      </a:lnTo>
                      <a:lnTo>
                        <a:pt x="1586" y="1692"/>
                      </a:lnTo>
                      <a:lnTo>
                        <a:pt x="1543" y="1700"/>
                      </a:lnTo>
                      <a:lnTo>
                        <a:pt x="1501" y="1708"/>
                      </a:lnTo>
                      <a:lnTo>
                        <a:pt x="1458" y="1716"/>
                      </a:lnTo>
                      <a:lnTo>
                        <a:pt x="1415" y="1723"/>
                      </a:lnTo>
                      <a:lnTo>
                        <a:pt x="1372" y="1730"/>
                      </a:lnTo>
                      <a:lnTo>
                        <a:pt x="1329" y="1736"/>
                      </a:lnTo>
                      <a:lnTo>
                        <a:pt x="1287" y="1742"/>
                      </a:lnTo>
                      <a:lnTo>
                        <a:pt x="1245" y="1747"/>
                      </a:lnTo>
                      <a:lnTo>
                        <a:pt x="1203" y="1752"/>
                      </a:lnTo>
                      <a:lnTo>
                        <a:pt x="1162" y="1757"/>
                      </a:lnTo>
                      <a:lnTo>
                        <a:pt x="1122" y="1762"/>
                      </a:lnTo>
                      <a:lnTo>
                        <a:pt x="1083" y="1767"/>
                      </a:lnTo>
                      <a:lnTo>
                        <a:pt x="1054" y="1769"/>
                      </a:lnTo>
                      <a:lnTo>
                        <a:pt x="1025" y="1771"/>
                      </a:lnTo>
                      <a:lnTo>
                        <a:pt x="996" y="1773"/>
                      </a:lnTo>
                      <a:lnTo>
                        <a:pt x="968" y="1775"/>
                      </a:lnTo>
                      <a:lnTo>
                        <a:pt x="939" y="1776"/>
                      </a:lnTo>
                      <a:lnTo>
                        <a:pt x="910" y="1777"/>
                      </a:lnTo>
                      <a:lnTo>
                        <a:pt x="882" y="1778"/>
                      </a:lnTo>
                      <a:lnTo>
                        <a:pt x="854" y="1778"/>
                      </a:lnTo>
                      <a:lnTo>
                        <a:pt x="825" y="1778"/>
                      </a:lnTo>
                      <a:lnTo>
                        <a:pt x="797" y="1778"/>
                      </a:lnTo>
                      <a:lnTo>
                        <a:pt x="768" y="1778"/>
                      </a:lnTo>
                      <a:lnTo>
                        <a:pt x="740" y="1777"/>
                      </a:lnTo>
                      <a:lnTo>
                        <a:pt x="712" y="1776"/>
                      </a:lnTo>
                      <a:lnTo>
                        <a:pt x="683" y="1775"/>
                      </a:lnTo>
                      <a:lnTo>
                        <a:pt x="655" y="1773"/>
                      </a:lnTo>
                      <a:lnTo>
                        <a:pt x="626" y="1771"/>
                      </a:lnTo>
                      <a:lnTo>
                        <a:pt x="597" y="1769"/>
                      </a:lnTo>
                      <a:lnTo>
                        <a:pt x="569" y="1766"/>
                      </a:lnTo>
                      <a:lnTo>
                        <a:pt x="540" y="1763"/>
                      </a:lnTo>
                      <a:lnTo>
                        <a:pt x="511" y="1760"/>
                      </a:lnTo>
                      <a:lnTo>
                        <a:pt x="493" y="1757"/>
                      </a:lnTo>
                      <a:lnTo>
                        <a:pt x="475" y="1754"/>
                      </a:lnTo>
                      <a:lnTo>
                        <a:pt x="455" y="1751"/>
                      </a:lnTo>
                      <a:lnTo>
                        <a:pt x="435" y="1748"/>
                      </a:lnTo>
                      <a:lnTo>
                        <a:pt x="415" y="1745"/>
                      </a:lnTo>
                      <a:lnTo>
                        <a:pt x="394" y="1742"/>
                      </a:lnTo>
                      <a:lnTo>
                        <a:pt x="373" y="1739"/>
                      </a:lnTo>
                      <a:lnTo>
                        <a:pt x="352" y="1735"/>
                      </a:lnTo>
                      <a:lnTo>
                        <a:pt x="330" y="1731"/>
                      </a:lnTo>
                      <a:lnTo>
                        <a:pt x="310" y="1726"/>
                      </a:lnTo>
                      <a:lnTo>
                        <a:pt x="289" y="1721"/>
                      </a:lnTo>
                      <a:lnTo>
                        <a:pt x="269" y="1715"/>
                      </a:lnTo>
                      <a:lnTo>
                        <a:pt x="249" y="1708"/>
                      </a:lnTo>
                      <a:lnTo>
                        <a:pt x="231" y="1701"/>
                      </a:lnTo>
                      <a:lnTo>
                        <a:pt x="213" y="1692"/>
                      </a:lnTo>
                      <a:lnTo>
                        <a:pt x="196" y="1683"/>
                      </a:lnTo>
                      <a:lnTo>
                        <a:pt x="180" y="1672"/>
                      </a:lnTo>
                      <a:lnTo>
                        <a:pt x="165" y="1661"/>
                      </a:lnTo>
                      <a:lnTo>
                        <a:pt x="165" y="1660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83" name="Freeform 11"/>
                <p:cNvSpPr>
                  <a:spLocks/>
                </p:cNvSpPr>
                <p:nvPr/>
              </p:nvSpPr>
              <p:spPr bwMode="auto">
                <a:xfrm>
                  <a:off x="5548" y="5189"/>
                  <a:ext cx="1426" cy="559"/>
                </a:xfrm>
                <a:custGeom>
                  <a:avLst/>
                  <a:gdLst>
                    <a:gd name="T0" fmla="*/ 62 w 1426"/>
                    <a:gd name="T1" fmla="*/ 541 h 559"/>
                    <a:gd name="T2" fmla="*/ 34 w 1426"/>
                    <a:gd name="T3" fmla="*/ 501 h 559"/>
                    <a:gd name="T4" fmla="*/ 15 w 1426"/>
                    <a:gd name="T5" fmla="*/ 456 h 559"/>
                    <a:gd name="T6" fmla="*/ 3 w 1426"/>
                    <a:gd name="T7" fmla="*/ 408 h 559"/>
                    <a:gd name="T8" fmla="*/ 0 w 1426"/>
                    <a:gd name="T9" fmla="*/ 359 h 559"/>
                    <a:gd name="T10" fmla="*/ 4 w 1426"/>
                    <a:gd name="T11" fmla="*/ 310 h 559"/>
                    <a:gd name="T12" fmla="*/ 16 w 1426"/>
                    <a:gd name="T13" fmla="*/ 262 h 559"/>
                    <a:gd name="T14" fmla="*/ 37 w 1426"/>
                    <a:gd name="T15" fmla="*/ 218 h 559"/>
                    <a:gd name="T16" fmla="*/ 65 w 1426"/>
                    <a:gd name="T17" fmla="*/ 179 h 559"/>
                    <a:gd name="T18" fmla="*/ 101 w 1426"/>
                    <a:gd name="T19" fmla="*/ 146 h 559"/>
                    <a:gd name="T20" fmla="*/ 138 w 1426"/>
                    <a:gd name="T21" fmla="*/ 123 h 559"/>
                    <a:gd name="T22" fmla="*/ 173 w 1426"/>
                    <a:gd name="T23" fmla="*/ 105 h 559"/>
                    <a:gd name="T24" fmla="*/ 210 w 1426"/>
                    <a:gd name="T25" fmla="*/ 89 h 559"/>
                    <a:gd name="T26" fmla="*/ 250 w 1426"/>
                    <a:gd name="T27" fmla="*/ 76 h 559"/>
                    <a:gd name="T28" fmla="*/ 290 w 1426"/>
                    <a:gd name="T29" fmla="*/ 64 h 559"/>
                    <a:gd name="T30" fmla="*/ 332 w 1426"/>
                    <a:gd name="T31" fmla="*/ 53 h 559"/>
                    <a:gd name="T32" fmla="*/ 372 w 1426"/>
                    <a:gd name="T33" fmla="*/ 45 h 559"/>
                    <a:gd name="T34" fmla="*/ 411 w 1426"/>
                    <a:gd name="T35" fmla="*/ 38 h 559"/>
                    <a:gd name="T36" fmla="*/ 447 w 1426"/>
                    <a:gd name="T37" fmla="*/ 33 h 559"/>
                    <a:gd name="T38" fmla="*/ 486 w 1426"/>
                    <a:gd name="T39" fmla="*/ 28 h 559"/>
                    <a:gd name="T40" fmla="*/ 526 w 1426"/>
                    <a:gd name="T41" fmla="*/ 23 h 559"/>
                    <a:gd name="T42" fmla="*/ 566 w 1426"/>
                    <a:gd name="T43" fmla="*/ 20 h 559"/>
                    <a:gd name="T44" fmla="*/ 606 w 1426"/>
                    <a:gd name="T45" fmla="*/ 17 h 559"/>
                    <a:gd name="T46" fmla="*/ 646 w 1426"/>
                    <a:gd name="T47" fmla="*/ 15 h 559"/>
                    <a:gd name="T48" fmla="*/ 683 w 1426"/>
                    <a:gd name="T49" fmla="*/ 14 h 559"/>
                    <a:gd name="T50" fmla="*/ 758 w 1426"/>
                    <a:gd name="T51" fmla="*/ 14 h 559"/>
                    <a:gd name="T52" fmla="*/ 832 w 1426"/>
                    <a:gd name="T53" fmla="*/ 13 h 559"/>
                    <a:gd name="T54" fmla="*/ 906 w 1426"/>
                    <a:gd name="T55" fmla="*/ 13 h 559"/>
                    <a:gd name="T56" fmla="*/ 980 w 1426"/>
                    <a:gd name="T57" fmla="*/ 12 h 559"/>
                    <a:gd name="T58" fmla="*/ 1054 w 1426"/>
                    <a:gd name="T59" fmla="*/ 11 h 559"/>
                    <a:gd name="T60" fmla="*/ 1128 w 1426"/>
                    <a:gd name="T61" fmla="*/ 9 h 559"/>
                    <a:gd name="T62" fmla="*/ 1202 w 1426"/>
                    <a:gd name="T63" fmla="*/ 8 h 559"/>
                    <a:gd name="T64" fmla="*/ 1277 w 1426"/>
                    <a:gd name="T65" fmla="*/ 5 h 559"/>
                    <a:gd name="T66" fmla="*/ 1351 w 1426"/>
                    <a:gd name="T67" fmla="*/ 3 h 559"/>
                    <a:gd name="T68" fmla="*/ 1426 w 1426"/>
                    <a:gd name="T69" fmla="*/ 0 h 5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426" h="559">
                      <a:moveTo>
                        <a:pt x="78" y="559"/>
                      </a:moveTo>
                      <a:lnTo>
                        <a:pt x="62" y="541"/>
                      </a:lnTo>
                      <a:lnTo>
                        <a:pt x="47" y="522"/>
                      </a:lnTo>
                      <a:lnTo>
                        <a:pt x="34" y="501"/>
                      </a:lnTo>
                      <a:lnTo>
                        <a:pt x="23" y="479"/>
                      </a:lnTo>
                      <a:lnTo>
                        <a:pt x="15" y="456"/>
                      </a:lnTo>
                      <a:lnTo>
                        <a:pt x="8" y="433"/>
                      </a:lnTo>
                      <a:lnTo>
                        <a:pt x="3" y="408"/>
                      </a:lnTo>
                      <a:lnTo>
                        <a:pt x="0" y="384"/>
                      </a:lnTo>
                      <a:lnTo>
                        <a:pt x="0" y="359"/>
                      </a:lnTo>
                      <a:lnTo>
                        <a:pt x="1" y="334"/>
                      </a:lnTo>
                      <a:lnTo>
                        <a:pt x="4" y="310"/>
                      </a:lnTo>
                      <a:lnTo>
                        <a:pt x="9" y="286"/>
                      </a:lnTo>
                      <a:lnTo>
                        <a:pt x="16" y="262"/>
                      </a:lnTo>
                      <a:lnTo>
                        <a:pt x="25" y="240"/>
                      </a:lnTo>
                      <a:lnTo>
                        <a:pt x="37" y="218"/>
                      </a:lnTo>
                      <a:lnTo>
                        <a:pt x="50" y="198"/>
                      </a:lnTo>
                      <a:lnTo>
                        <a:pt x="65" y="179"/>
                      </a:lnTo>
                      <a:lnTo>
                        <a:pt x="82" y="162"/>
                      </a:lnTo>
                      <a:lnTo>
                        <a:pt x="101" y="146"/>
                      </a:lnTo>
                      <a:lnTo>
                        <a:pt x="123" y="133"/>
                      </a:lnTo>
                      <a:lnTo>
                        <a:pt x="138" y="123"/>
                      </a:lnTo>
                      <a:lnTo>
                        <a:pt x="155" y="114"/>
                      </a:lnTo>
                      <a:lnTo>
                        <a:pt x="173" y="105"/>
                      </a:lnTo>
                      <a:lnTo>
                        <a:pt x="191" y="97"/>
                      </a:lnTo>
                      <a:lnTo>
                        <a:pt x="210" y="89"/>
                      </a:lnTo>
                      <a:lnTo>
                        <a:pt x="230" y="82"/>
                      </a:lnTo>
                      <a:lnTo>
                        <a:pt x="250" y="76"/>
                      </a:lnTo>
                      <a:lnTo>
                        <a:pt x="270" y="69"/>
                      </a:lnTo>
                      <a:lnTo>
                        <a:pt x="290" y="64"/>
                      </a:lnTo>
                      <a:lnTo>
                        <a:pt x="311" y="58"/>
                      </a:lnTo>
                      <a:lnTo>
                        <a:pt x="332" y="53"/>
                      </a:lnTo>
                      <a:lnTo>
                        <a:pt x="352" y="49"/>
                      </a:lnTo>
                      <a:lnTo>
                        <a:pt x="372" y="45"/>
                      </a:lnTo>
                      <a:lnTo>
                        <a:pt x="392" y="41"/>
                      </a:lnTo>
                      <a:lnTo>
                        <a:pt x="411" y="38"/>
                      </a:lnTo>
                      <a:lnTo>
                        <a:pt x="430" y="35"/>
                      </a:lnTo>
                      <a:lnTo>
                        <a:pt x="447" y="33"/>
                      </a:lnTo>
                      <a:lnTo>
                        <a:pt x="466" y="30"/>
                      </a:lnTo>
                      <a:lnTo>
                        <a:pt x="486" y="28"/>
                      </a:lnTo>
                      <a:lnTo>
                        <a:pt x="506" y="25"/>
                      </a:lnTo>
                      <a:lnTo>
                        <a:pt x="526" y="23"/>
                      </a:lnTo>
                      <a:lnTo>
                        <a:pt x="546" y="21"/>
                      </a:lnTo>
                      <a:lnTo>
                        <a:pt x="566" y="20"/>
                      </a:lnTo>
                      <a:lnTo>
                        <a:pt x="586" y="18"/>
                      </a:lnTo>
                      <a:lnTo>
                        <a:pt x="606" y="17"/>
                      </a:lnTo>
                      <a:lnTo>
                        <a:pt x="626" y="16"/>
                      </a:lnTo>
                      <a:lnTo>
                        <a:pt x="646" y="15"/>
                      </a:lnTo>
                      <a:lnTo>
                        <a:pt x="666" y="14"/>
                      </a:lnTo>
                      <a:lnTo>
                        <a:pt x="683" y="14"/>
                      </a:lnTo>
                      <a:lnTo>
                        <a:pt x="720" y="14"/>
                      </a:lnTo>
                      <a:lnTo>
                        <a:pt x="758" y="14"/>
                      </a:lnTo>
                      <a:lnTo>
                        <a:pt x="795" y="13"/>
                      </a:lnTo>
                      <a:lnTo>
                        <a:pt x="832" y="13"/>
                      </a:lnTo>
                      <a:lnTo>
                        <a:pt x="869" y="13"/>
                      </a:lnTo>
                      <a:lnTo>
                        <a:pt x="906" y="13"/>
                      </a:lnTo>
                      <a:lnTo>
                        <a:pt x="943" y="12"/>
                      </a:lnTo>
                      <a:lnTo>
                        <a:pt x="980" y="12"/>
                      </a:lnTo>
                      <a:lnTo>
                        <a:pt x="1017" y="11"/>
                      </a:lnTo>
                      <a:lnTo>
                        <a:pt x="1054" y="11"/>
                      </a:lnTo>
                      <a:lnTo>
                        <a:pt x="1091" y="10"/>
                      </a:lnTo>
                      <a:lnTo>
                        <a:pt x="1128" y="9"/>
                      </a:lnTo>
                      <a:lnTo>
                        <a:pt x="1165" y="9"/>
                      </a:lnTo>
                      <a:lnTo>
                        <a:pt x="1202" y="8"/>
                      </a:lnTo>
                      <a:lnTo>
                        <a:pt x="1240" y="7"/>
                      </a:lnTo>
                      <a:lnTo>
                        <a:pt x="1277" y="5"/>
                      </a:lnTo>
                      <a:lnTo>
                        <a:pt x="1314" y="4"/>
                      </a:lnTo>
                      <a:lnTo>
                        <a:pt x="1351" y="3"/>
                      </a:lnTo>
                      <a:lnTo>
                        <a:pt x="1388" y="1"/>
                      </a:lnTo>
                      <a:lnTo>
                        <a:pt x="1426" y="0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84" name="Freeform 12"/>
                <p:cNvSpPr>
                  <a:spLocks/>
                </p:cNvSpPr>
                <p:nvPr/>
              </p:nvSpPr>
              <p:spPr bwMode="auto">
                <a:xfrm>
                  <a:off x="6531" y="4105"/>
                  <a:ext cx="101" cy="637"/>
                </a:xfrm>
                <a:custGeom>
                  <a:avLst/>
                  <a:gdLst>
                    <a:gd name="T0" fmla="*/ 100 w 101"/>
                    <a:gd name="T1" fmla="*/ 637 h 637"/>
                    <a:gd name="T2" fmla="*/ 0 w 101"/>
                    <a:gd name="T3" fmla="*/ 0 h 6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01" h="637">
                      <a:moveTo>
                        <a:pt x="100" y="637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6857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90" name="Freeform 13"/>
                <p:cNvSpPr>
                  <a:spLocks/>
                </p:cNvSpPr>
                <p:nvPr/>
              </p:nvSpPr>
              <p:spPr bwMode="auto">
                <a:xfrm>
                  <a:off x="5456" y="4984"/>
                  <a:ext cx="94" cy="590"/>
                </a:xfrm>
                <a:custGeom>
                  <a:avLst/>
                  <a:gdLst>
                    <a:gd name="T0" fmla="*/ 93 w 94"/>
                    <a:gd name="T1" fmla="*/ 590 h 590"/>
                    <a:gd name="T2" fmla="*/ 0 w 94"/>
                    <a:gd name="T3" fmla="*/ 0 h 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94" h="590">
                      <a:moveTo>
                        <a:pt x="93" y="59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91" name="Freeform 14"/>
                <p:cNvSpPr>
                  <a:spLocks/>
                </p:cNvSpPr>
                <p:nvPr/>
              </p:nvSpPr>
              <p:spPr bwMode="auto">
                <a:xfrm>
                  <a:off x="6942" y="4984"/>
                  <a:ext cx="32" cy="205"/>
                </a:xfrm>
                <a:custGeom>
                  <a:avLst/>
                  <a:gdLst>
                    <a:gd name="T0" fmla="*/ 32 w 32"/>
                    <a:gd name="T1" fmla="*/ 205 h 205"/>
                    <a:gd name="T2" fmla="*/ 0 w 32"/>
                    <a:gd name="T3" fmla="*/ 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2" h="205">
                      <a:moveTo>
                        <a:pt x="32" y="205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685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92" name="Freeform 15"/>
                <p:cNvSpPr>
                  <a:spLocks/>
                </p:cNvSpPr>
                <p:nvPr/>
              </p:nvSpPr>
              <p:spPr bwMode="auto">
                <a:xfrm>
                  <a:off x="7194" y="4123"/>
                  <a:ext cx="135" cy="861"/>
                </a:xfrm>
                <a:custGeom>
                  <a:avLst/>
                  <a:gdLst>
                    <a:gd name="T0" fmla="*/ 135 w 135"/>
                    <a:gd name="T1" fmla="*/ 860 h 861"/>
                    <a:gd name="T2" fmla="*/ 0 w 135"/>
                    <a:gd name="T3" fmla="*/ 0 h 8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35" h="861">
                      <a:moveTo>
                        <a:pt x="135" y="86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685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93" name="Freeform 16"/>
                <p:cNvSpPr>
                  <a:spLocks/>
                </p:cNvSpPr>
                <p:nvPr/>
              </p:nvSpPr>
              <p:spPr bwMode="auto">
                <a:xfrm>
                  <a:off x="5018" y="1269"/>
                  <a:ext cx="2279" cy="711"/>
                </a:xfrm>
                <a:custGeom>
                  <a:avLst/>
                  <a:gdLst>
                    <a:gd name="T0" fmla="*/ 1 w 2279"/>
                    <a:gd name="T1" fmla="*/ 491 h 711"/>
                    <a:gd name="T2" fmla="*/ 0 w 2279"/>
                    <a:gd name="T3" fmla="*/ 445 h 711"/>
                    <a:gd name="T4" fmla="*/ 5 w 2279"/>
                    <a:gd name="T5" fmla="*/ 395 h 711"/>
                    <a:gd name="T6" fmla="*/ 16 w 2279"/>
                    <a:gd name="T7" fmla="*/ 346 h 711"/>
                    <a:gd name="T8" fmla="*/ 32 w 2279"/>
                    <a:gd name="T9" fmla="*/ 296 h 711"/>
                    <a:gd name="T10" fmla="*/ 53 w 2279"/>
                    <a:gd name="T11" fmla="*/ 248 h 711"/>
                    <a:gd name="T12" fmla="*/ 79 w 2279"/>
                    <a:gd name="T13" fmla="*/ 203 h 711"/>
                    <a:gd name="T14" fmla="*/ 109 w 2279"/>
                    <a:gd name="T15" fmla="*/ 162 h 711"/>
                    <a:gd name="T16" fmla="*/ 143 w 2279"/>
                    <a:gd name="T17" fmla="*/ 127 h 711"/>
                    <a:gd name="T18" fmla="*/ 181 w 2279"/>
                    <a:gd name="T19" fmla="*/ 98 h 711"/>
                    <a:gd name="T20" fmla="*/ 218 w 2279"/>
                    <a:gd name="T21" fmla="*/ 77 h 711"/>
                    <a:gd name="T22" fmla="*/ 254 w 2279"/>
                    <a:gd name="T23" fmla="*/ 60 h 711"/>
                    <a:gd name="T24" fmla="*/ 292 w 2279"/>
                    <a:gd name="T25" fmla="*/ 46 h 711"/>
                    <a:gd name="T26" fmla="*/ 332 w 2279"/>
                    <a:gd name="T27" fmla="*/ 36 h 711"/>
                    <a:gd name="T28" fmla="*/ 372 w 2279"/>
                    <a:gd name="T29" fmla="*/ 28 h 711"/>
                    <a:gd name="T30" fmla="*/ 413 w 2279"/>
                    <a:gd name="T31" fmla="*/ 23 h 711"/>
                    <a:gd name="T32" fmla="*/ 453 w 2279"/>
                    <a:gd name="T33" fmla="*/ 20 h 711"/>
                    <a:gd name="T34" fmla="*/ 493 w 2279"/>
                    <a:gd name="T35" fmla="*/ 17 h 711"/>
                    <a:gd name="T36" fmla="*/ 532 w 2279"/>
                    <a:gd name="T37" fmla="*/ 17 h 711"/>
                    <a:gd name="T38" fmla="*/ 572 w 2279"/>
                    <a:gd name="T39" fmla="*/ 17 h 711"/>
                    <a:gd name="T40" fmla="*/ 612 w 2279"/>
                    <a:gd name="T41" fmla="*/ 17 h 711"/>
                    <a:gd name="T42" fmla="*/ 651 w 2279"/>
                    <a:gd name="T43" fmla="*/ 19 h 711"/>
                    <a:gd name="T44" fmla="*/ 691 w 2279"/>
                    <a:gd name="T45" fmla="*/ 20 h 711"/>
                    <a:gd name="T46" fmla="*/ 731 w 2279"/>
                    <a:gd name="T47" fmla="*/ 22 h 711"/>
                    <a:gd name="T48" fmla="*/ 771 w 2279"/>
                    <a:gd name="T49" fmla="*/ 24 h 711"/>
                    <a:gd name="T50" fmla="*/ 811 w 2279"/>
                    <a:gd name="T51" fmla="*/ 25 h 711"/>
                    <a:gd name="T52" fmla="*/ 851 w 2279"/>
                    <a:gd name="T53" fmla="*/ 25 h 711"/>
                    <a:gd name="T54" fmla="*/ 887 w 2279"/>
                    <a:gd name="T55" fmla="*/ 25 h 711"/>
                    <a:gd name="T56" fmla="*/ 928 w 2279"/>
                    <a:gd name="T57" fmla="*/ 25 h 711"/>
                    <a:gd name="T58" fmla="*/ 968 w 2279"/>
                    <a:gd name="T59" fmla="*/ 23 h 711"/>
                    <a:gd name="T60" fmla="*/ 1007 w 2279"/>
                    <a:gd name="T61" fmla="*/ 22 h 711"/>
                    <a:gd name="T62" fmla="*/ 1047 w 2279"/>
                    <a:gd name="T63" fmla="*/ 19 h 711"/>
                    <a:gd name="T64" fmla="*/ 1087 w 2279"/>
                    <a:gd name="T65" fmla="*/ 17 h 711"/>
                    <a:gd name="T66" fmla="*/ 1127 w 2279"/>
                    <a:gd name="T67" fmla="*/ 14 h 711"/>
                    <a:gd name="T68" fmla="*/ 1166 w 2279"/>
                    <a:gd name="T69" fmla="*/ 11 h 711"/>
                    <a:gd name="T70" fmla="*/ 1207 w 2279"/>
                    <a:gd name="T71" fmla="*/ 9 h 711"/>
                    <a:gd name="T72" fmla="*/ 1253 w 2279"/>
                    <a:gd name="T73" fmla="*/ 5 h 711"/>
                    <a:gd name="T74" fmla="*/ 1334 w 2279"/>
                    <a:gd name="T75" fmla="*/ 1 h 711"/>
                    <a:gd name="T76" fmla="*/ 1414 w 2279"/>
                    <a:gd name="T77" fmla="*/ 0 h 711"/>
                    <a:gd name="T78" fmla="*/ 1493 w 2279"/>
                    <a:gd name="T79" fmla="*/ 2 h 711"/>
                    <a:gd name="T80" fmla="*/ 1573 w 2279"/>
                    <a:gd name="T81" fmla="*/ 8 h 711"/>
                    <a:gd name="T82" fmla="*/ 1651 w 2279"/>
                    <a:gd name="T83" fmla="*/ 19 h 711"/>
                    <a:gd name="T84" fmla="*/ 1728 w 2279"/>
                    <a:gd name="T85" fmla="*/ 36 h 711"/>
                    <a:gd name="T86" fmla="*/ 1804 w 2279"/>
                    <a:gd name="T87" fmla="*/ 58 h 711"/>
                    <a:gd name="T88" fmla="*/ 1878 w 2279"/>
                    <a:gd name="T89" fmla="*/ 86 h 711"/>
                    <a:gd name="T90" fmla="*/ 1950 w 2279"/>
                    <a:gd name="T91" fmla="*/ 122 h 711"/>
                    <a:gd name="T92" fmla="*/ 2015 w 2279"/>
                    <a:gd name="T93" fmla="*/ 162 h 711"/>
                    <a:gd name="T94" fmla="*/ 2068 w 2279"/>
                    <a:gd name="T95" fmla="*/ 205 h 711"/>
                    <a:gd name="T96" fmla="*/ 2114 w 2279"/>
                    <a:gd name="T97" fmla="*/ 253 h 711"/>
                    <a:gd name="T98" fmla="*/ 2154 w 2279"/>
                    <a:gd name="T99" fmla="*/ 304 h 711"/>
                    <a:gd name="T100" fmla="*/ 2186 w 2279"/>
                    <a:gd name="T101" fmla="*/ 360 h 711"/>
                    <a:gd name="T102" fmla="*/ 2213 w 2279"/>
                    <a:gd name="T103" fmla="*/ 418 h 711"/>
                    <a:gd name="T104" fmla="*/ 2235 w 2279"/>
                    <a:gd name="T105" fmla="*/ 480 h 711"/>
                    <a:gd name="T106" fmla="*/ 2252 w 2279"/>
                    <a:gd name="T107" fmla="*/ 543 h 711"/>
                    <a:gd name="T108" fmla="*/ 2265 w 2279"/>
                    <a:gd name="T109" fmla="*/ 609 h 711"/>
                    <a:gd name="T110" fmla="*/ 2274 w 2279"/>
                    <a:gd name="T111" fmla="*/ 676 h 7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279" h="711">
                      <a:moveTo>
                        <a:pt x="4" y="514"/>
                      </a:moveTo>
                      <a:lnTo>
                        <a:pt x="1" y="491"/>
                      </a:lnTo>
                      <a:lnTo>
                        <a:pt x="0" y="468"/>
                      </a:lnTo>
                      <a:lnTo>
                        <a:pt x="0" y="445"/>
                      </a:lnTo>
                      <a:lnTo>
                        <a:pt x="2" y="420"/>
                      </a:lnTo>
                      <a:lnTo>
                        <a:pt x="5" y="395"/>
                      </a:lnTo>
                      <a:lnTo>
                        <a:pt x="9" y="371"/>
                      </a:lnTo>
                      <a:lnTo>
                        <a:pt x="16" y="346"/>
                      </a:lnTo>
                      <a:lnTo>
                        <a:pt x="23" y="321"/>
                      </a:lnTo>
                      <a:lnTo>
                        <a:pt x="32" y="296"/>
                      </a:lnTo>
                      <a:lnTo>
                        <a:pt x="42" y="272"/>
                      </a:lnTo>
                      <a:lnTo>
                        <a:pt x="53" y="248"/>
                      </a:lnTo>
                      <a:lnTo>
                        <a:pt x="66" y="225"/>
                      </a:lnTo>
                      <a:lnTo>
                        <a:pt x="79" y="203"/>
                      </a:lnTo>
                      <a:lnTo>
                        <a:pt x="94" y="182"/>
                      </a:lnTo>
                      <a:lnTo>
                        <a:pt x="109" y="162"/>
                      </a:lnTo>
                      <a:lnTo>
                        <a:pt x="126" y="144"/>
                      </a:lnTo>
                      <a:lnTo>
                        <a:pt x="143" y="127"/>
                      </a:lnTo>
                      <a:lnTo>
                        <a:pt x="162" y="111"/>
                      </a:lnTo>
                      <a:lnTo>
                        <a:pt x="181" y="98"/>
                      </a:lnTo>
                      <a:lnTo>
                        <a:pt x="201" y="86"/>
                      </a:lnTo>
                      <a:lnTo>
                        <a:pt x="218" y="77"/>
                      </a:lnTo>
                      <a:lnTo>
                        <a:pt x="236" y="68"/>
                      </a:lnTo>
                      <a:lnTo>
                        <a:pt x="254" y="60"/>
                      </a:lnTo>
                      <a:lnTo>
                        <a:pt x="273" y="53"/>
                      </a:lnTo>
                      <a:lnTo>
                        <a:pt x="292" y="46"/>
                      </a:lnTo>
                      <a:lnTo>
                        <a:pt x="312" y="41"/>
                      </a:lnTo>
                      <a:lnTo>
                        <a:pt x="332" y="36"/>
                      </a:lnTo>
                      <a:lnTo>
                        <a:pt x="352" y="32"/>
                      </a:lnTo>
                      <a:lnTo>
                        <a:pt x="372" y="28"/>
                      </a:lnTo>
                      <a:lnTo>
                        <a:pt x="392" y="25"/>
                      </a:lnTo>
                      <a:lnTo>
                        <a:pt x="413" y="23"/>
                      </a:lnTo>
                      <a:lnTo>
                        <a:pt x="433" y="21"/>
                      </a:lnTo>
                      <a:lnTo>
                        <a:pt x="453" y="20"/>
                      </a:lnTo>
                      <a:lnTo>
                        <a:pt x="473" y="18"/>
                      </a:lnTo>
                      <a:lnTo>
                        <a:pt x="493" y="17"/>
                      </a:lnTo>
                      <a:lnTo>
                        <a:pt x="511" y="17"/>
                      </a:lnTo>
                      <a:lnTo>
                        <a:pt x="532" y="17"/>
                      </a:lnTo>
                      <a:lnTo>
                        <a:pt x="552" y="16"/>
                      </a:lnTo>
                      <a:lnTo>
                        <a:pt x="572" y="17"/>
                      </a:lnTo>
                      <a:lnTo>
                        <a:pt x="592" y="17"/>
                      </a:lnTo>
                      <a:lnTo>
                        <a:pt x="612" y="17"/>
                      </a:lnTo>
                      <a:lnTo>
                        <a:pt x="632" y="18"/>
                      </a:lnTo>
                      <a:lnTo>
                        <a:pt x="651" y="19"/>
                      </a:lnTo>
                      <a:lnTo>
                        <a:pt x="671" y="20"/>
                      </a:lnTo>
                      <a:lnTo>
                        <a:pt x="691" y="20"/>
                      </a:lnTo>
                      <a:lnTo>
                        <a:pt x="711" y="21"/>
                      </a:lnTo>
                      <a:lnTo>
                        <a:pt x="731" y="22"/>
                      </a:lnTo>
                      <a:lnTo>
                        <a:pt x="751" y="23"/>
                      </a:lnTo>
                      <a:lnTo>
                        <a:pt x="771" y="24"/>
                      </a:lnTo>
                      <a:lnTo>
                        <a:pt x="791" y="24"/>
                      </a:lnTo>
                      <a:lnTo>
                        <a:pt x="811" y="25"/>
                      </a:lnTo>
                      <a:lnTo>
                        <a:pt x="831" y="25"/>
                      </a:lnTo>
                      <a:lnTo>
                        <a:pt x="851" y="25"/>
                      </a:lnTo>
                      <a:lnTo>
                        <a:pt x="871" y="25"/>
                      </a:lnTo>
                      <a:lnTo>
                        <a:pt x="887" y="25"/>
                      </a:lnTo>
                      <a:lnTo>
                        <a:pt x="907" y="25"/>
                      </a:lnTo>
                      <a:lnTo>
                        <a:pt x="928" y="25"/>
                      </a:lnTo>
                      <a:lnTo>
                        <a:pt x="948" y="24"/>
                      </a:lnTo>
                      <a:lnTo>
                        <a:pt x="968" y="23"/>
                      </a:lnTo>
                      <a:lnTo>
                        <a:pt x="988" y="23"/>
                      </a:lnTo>
                      <a:lnTo>
                        <a:pt x="1007" y="22"/>
                      </a:lnTo>
                      <a:lnTo>
                        <a:pt x="1027" y="21"/>
                      </a:lnTo>
                      <a:lnTo>
                        <a:pt x="1047" y="19"/>
                      </a:lnTo>
                      <a:lnTo>
                        <a:pt x="1067" y="18"/>
                      </a:lnTo>
                      <a:lnTo>
                        <a:pt x="1087" y="17"/>
                      </a:lnTo>
                      <a:lnTo>
                        <a:pt x="1107" y="16"/>
                      </a:lnTo>
                      <a:lnTo>
                        <a:pt x="1127" y="14"/>
                      </a:lnTo>
                      <a:lnTo>
                        <a:pt x="1146" y="13"/>
                      </a:lnTo>
                      <a:lnTo>
                        <a:pt x="1166" y="11"/>
                      </a:lnTo>
                      <a:lnTo>
                        <a:pt x="1186" y="10"/>
                      </a:lnTo>
                      <a:lnTo>
                        <a:pt x="1207" y="9"/>
                      </a:lnTo>
                      <a:lnTo>
                        <a:pt x="1213" y="8"/>
                      </a:lnTo>
                      <a:lnTo>
                        <a:pt x="1253" y="5"/>
                      </a:lnTo>
                      <a:lnTo>
                        <a:pt x="1294" y="3"/>
                      </a:lnTo>
                      <a:lnTo>
                        <a:pt x="1334" y="1"/>
                      </a:lnTo>
                      <a:lnTo>
                        <a:pt x="1374" y="0"/>
                      </a:lnTo>
                      <a:lnTo>
                        <a:pt x="1414" y="0"/>
                      </a:lnTo>
                      <a:lnTo>
                        <a:pt x="1454" y="0"/>
                      </a:lnTo>
                      <a:lnTo>
                        <a:pt x="1493" y="2"/>
                      </a:lnTo>
                      <a:lnTo>
                        <a:pt x="1533" y="4"/>
                      </a:lnTo>
                      <a:lnTo>
                        <a:pt x="1573" y="8"/>
                      </a:lnTo>
                      <a:lnTo>
                        <a:pt x="1612" y="13"/>
                      </a:lnTo>
                      <a:lnTo>
                        <a:pt x="1651" y="19"/>
                      </a:lnTo>
                      <a:lnTo>
                        <a:pt x="1690" y="27"/>
                      </a:lnTo>
                      <a:lnTo>
                        <a:pt x="1728" y="36"/>
                      </a:lnTo>
                      <a:lnTo>
                        <a:pt x="1766" y="46"/>
                      </a:lnTo>
                      <a:lnTo>
                        <a:pt x="1804" y="58"/>
                      </a:lnTo>
                      <a:lnTo>
                        <a:pt x="1841" y="71"/>
                      </a:lnTo>
                      <a:lnTo>
                        <a:pt x="1878" y="86"/>
                      </a:lnTo>
                      <a:lnTo>
                        <a:pt x="1914" y="103"/>
                      </a:lnTo>
                      <a:lnTo>
                        <a:pt x="1950" y="122"/>
                      </a:lnTo>
                      <a:lnTo>
                        <a:pt x="1985" y="143"/>
                      </a:lnTo>
                      <a:lnTo>
                        <a:pt x="2015" y="162"/>
                      </a:lnTo>
                      <a:lnTo>
                        <a:pt x="2043" y="183"/>
                      </a:lnTo>
                      <a:lnTo>
                        <a:pt x="2068" y="205"/>
                      </a:lnTo>
                      <a:lnTo>
                        <a:pt x="2092" y="228"/>
                      </a:lnTo>
                      <a:lnTo>
                        <a:pt x="2114" y="253"/>
                      </a:lnTo>
                      <a:lnTo>
                        <a:pt x="2135" y="278"/>
                      </a:lnTo>
                      <a:lnTo>
                        <a:pt x="2154" y="304"/>
                      </a:lnTo>
                      <a:lnTo>
                        <a:pt x="2171" y="332"/>
                      </a:lnTo>
                      <a:lnTo>
                        <a:pt x="2186" y="360"/>
                      </a:lnTo>
                      <a:lnTo>
                        <a:pt x="2200" y="389"/>
                      </a:lnTo>
                      <a:lnTo>
                        <a:pt x="2213" y="418"/>
                      </a:lnTo>
                      <a:lnTo>
                        <a:pt x="2225" y="449"/>
                      </a:lnTo>
                      <a:lnTo>
                        <a:pt x="2235" y="480"/>
                      </a:lnTo>
                      <a:lnTo>
                        <a:pt x="2244" y="511"/>
                      </a:lnTo>
                      <a:lnTo>
                        <a:pt x="2252" y="543"/>
                      </a:lnTo>
                      <a:lnTo>
                        <a:pt x="2259" y="576"/>
                      </a:lnTo>
                      <a:lnTo>
                        <a:pt x="2265" y="609"/>
                      </a:lnTo>
                      <a:lnTo>
                        <a:pt x="2270" y="643"/>
                      </a:lnTo>
                      <a:lnTo>
                        <a:pt x="2274" y="676"/>
                      </a:lnTo>
                      <a:lnTo>
                        <a:pt x="2278" y="710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51" name="Line 17"/>
              <p:cNvSpPr>
                <a:spLocks noChangeShapeType="1"/>
              </p:cNvSpPr>
              <p:nvPr/>
            </p:nvSpPr>
            <p:spPr bwMode="auto">
              <a:xfrm rot="18613730" flipV="1">
                <a:off x="1526" y="1638"/>
                <a:ext cx="1064" cy="123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" name="Group 18"/>
            <p:cNvGrpSpPr>
              <a:grpSpLocks/>
            </p:cNvGrpSpPr>
            <p:nvPr/>
          </p:nvGrpSpPr>
          <p:grpSpPr bwMode="auto">
            <a:xfrm>
              <a:off x="7042" y="9065"/>
              <a:ext cx="664" cy="389"/>
              <a:chOff x="2077" y="2979"/>
              <a:chExt cx="265" cy="156"/>
            </a:xfrm>
          </p:grpSpPr>
          <p:sp>
            <p:nvSpPr>
              <p:cNvPr id="47" name="Freeform 19"/>
              <p:cNvSpPr>
                <a:spLocks/>
              </p:cNvSpPr>
              <p:nvPr/>
            </p:nvSpPr>
            <p:spPr bwMode="auto">
              <a:xfrm rot="-2986270">
                <a:off x="2121" y="2942"/>
                <a:ext cx="151" cy="225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 rot="-2986270">
                <a:off x="2139" y="2932"/>
                <a:ext cx="141" cy="26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6" name="Freeform 21"/>
            <p:cNvSpPr>
              <a:spLocks/>
            </p:cNvSpPr>
            <p:nvPr/>
          </p:nvSpPr>
          <p:spPr bwMode="auto">
            <a:xfrm rot="8785957">
              <a:off x="6425" y="4408"/>
              <a:ext cx="381" cy="562"/>
            </a:xfrm>
            <a:custGeom>
              <a:avLst/>
              <a:gdLst>
                <a:gd name="T0" fmla="*/ 257 w 272"/>
                <a:gd name="T1" fmla="*/ 0 h 415"/>
                <a:gd name="T2" fmla="*/ 257 w 272"/>
                <a:gd name="T3" fmla="*/ 98 h 415"/>
                <a:gd name="T4" fmla="*/ 159 w 272"/>
                <a:gd name="T5" fmla="*/ 193 h 415"/>
                <a:gd name="T6" fmla="*/ 120 w 272"/>
                <a:gd name="T7" fmla="*/ 227 h 415"/>
                <a:gd name="T8" fmla="*/ 65 w 272"/>
                <a:gd name="T9" fmla="*/ 278 h 415"/>
                <a:gd name="T10" fmla="*/ 43 w 272"/>
                <a:gd name="T11" fmla="*/ 304 h 415"/>
                <a:gd name="T12" fmla="*/ 9 w 272"/>
                <a:gd name="T13" fmla="*/ 368 h 415"/>
                <a:gd name="T14" fmla="*/ 0 w 272"/>
                <a:gd name="T15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415">
                  <a:moveTo>
                    <a:pt x="257" y="0"/>
                  </a:moveTo>
                  <a:cubicBezTo>
                    <a:pt x="272" y="38"/>
                    <a:pt x="266" y="19"/>
                    <a:pt x="257" y="98"/>
                  </a:cubicBezTo>
                  <a:cubicBezTo>
                    <a:pt x="251" y="148"/>
                    <a:pt x="190" y="163"/>
                    <a:pt x="159" y="193"/>
                  </a:cubicBezTo>
                  <a:cubicBezTo>
                    <a:pt x="129" y="222"/>
                    <a:pt x="143" y="211"/>
                    <a:pt x="120" y="227"/>
                  </a:cubicBezTo>
                  <a:cubicBezTo>
                    <a:pt x="110" y="249"/>
                    <a:pt x="86" y="264"/>
                    <a:pt x="65" y="278"/>
                  </a:cubicBezTo>
                  <a:cubicBezTo>
                    <a:pt x="36" y="320"/>
                    <a:pt x="79" y="259"/>
                    <a:pt x="43" y="304"/>
                  </a:cubicBezTo>
                  <a:cubicBezTo>
                    <a:pt x="28" y="322"/>
                    <a:pt x="21" y="348"/>
                    <a:pt x="9" y="368"/>
                  </a:cubicBezTo>
                  <a:cubicBezTo>
                    <a:pt x="7" y="383"/>
                    <a:pt x="0" y="400"/>
                    <a:pt x="0" y="415"/>
                  </a:cubicBezTo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 rot="8785957">
              <a:off x="6413" y="4322"/>
              <a:ext cx="355" cy="663"/>
            </a:xfrm>
            <a:custGeom>
              <a:avLst/>
              <a:gdLst>
                <a:gd name="T0" fmla="*/ 249 w 249"/>
                <a:gd name="T1" fmla="*/ 0 h 558"/>
                <a:gd name="T2" fmla="*/ 189 w 249"/>
                <a:gd name="T3" fmla="*/ 43 h 558"/>
                <a:gd name="T4" fmla="*/ 125 w 249"/>
                <a:gd name="T5" fmla="*/ 90 h 558"/>
                <a:gd name="T6" fmla="*/ 103 w 249"/>
                <a:gd name="T7" fmla="*/ 116 h 558"/>
                <a:gd name="T8" fmla="*/ 95 w 249"/>
                <a:gd name="T9" fmla="*/ 142 h 558"/>
                <a:gd name="T10" fmla="*/ 86 w 249"/>
                <a:gd name="T11" fmla="*/ 155 h 558"/>
                <a:gd name="T12" fmla="*/ 90 w 249"/>
                <a:gd name="T13" fmla="*/ 279 h 558"/>
                <a:gd name="T14" fmla="*/ 56 w 249"/>
                <a:gd name="T15" fmla="*/ 446 h 558"/>
                <a:gd name="T16" fmla="*/ 13 w 249"/>
                <a:gd name="T17" fmla="*/ 532 h 558"/>
                <a:gd name="T18" fmla="*/ 0 w 249"/>
                <a:gd name="T1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558">
                  <a:moveTo>
                    <a:pt x="249" y="0"/>
                  </a:moveTo>
                  <a:cubicBezTo>
                    <a:pt x="235" y="20"/>
                    <a:pt x="212" y="36"/>
                    <a:pt x="189" y="43"/>
                  </a:cubicBezTo>
                  <a:cubicBezTo>
                    <a:pt x="167" y="58"/>
                    <a:pt x="148" y="76"/>
                    <a:pt x="125" y="90"/>
                  </a:cubicBezTo>
                  <a:cubicBezTo>
                    <a:pt x="119" y="99"/>
                    <a:pt x="108" y="106"/>
                    <a:pt x="103" y="116"/>
                  </a:cubicBezTo>
                  <a:cubicBezTo>
                    <a:pt x="99" y="124"/>
                    <a:pt x="100" y="135"/>
                    <a:pt x="95" y="142"/>
                  </a:cubicBezTo>
                  <a:cubicBezTo>
                    <a:pt x="92" y="146"/>
                    <a:pt x="89" y="151"/>
                    <a:pt x="86" y="155"/>
                  </a:cubicBezTo>
                  <a:cubicBezTo>
                    <a:pt x="74" y="195"/>
                    <a:pt x="85" y="238"/>
                    <a:pt x="90" y="279"/>
                  </a:cubicBezTo>
                  <a:cubicBezTo>
                    <a:pt x="86" y="336"/>
                    <a:pt x="90" y="397"/>
                    <a:pt x="56" y="446"/>
                  </a:cubicBezTo>
                  <a:cubicBezTo>
                    <a:pt x="49" y="476"/>
                    <a:pt x="31" y="506"/>
                    <a:pt x="13" y="532"/>
                  </a:cubicBezTo>
                  <a:cubicBezTo>
                    <a:pt x="10" y="541"/>
                    <a:pt x="0" y="558"/>
                    <a:pt x="0" y="558"/>
                  </a:cubicBezTo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Line 23"/>
            <p:cNvSpPr>
              <a:spLocks noChangeShapeType="1"/>
            </p:cNvSpPr>
            <p:nvPr/>
          </p:nvSpPr>
          <p:spPr bwMode="auto">
            <a:xfrm rot="-2986270">
              <a:off x="6633" y="9093"/>
              <a:ext cx="0" cy="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9" name="Group 24"/>
            <p:cNvGrpSpPr>
              <a:grpSpLocks/>
            </p:cNvGrpSpPr>
            <p:nvPr/>
          </p:nvGrpSpPr>
          <p:grpSpPr bwMode="auto">
            <a:xfrm>
              <a:off x="7563" y="4245"/>
              <a:ext cx="979" cy="5280"/>
              <a:chOff x="2296" y="1160"/>
              <a:chExt cx="392" cy="2112"/>
            </a:xfrm>
          </p:grpSpPr>
          <p:sp>
            <p:nvSpPr>
              <p:cNvPr id="40" name="Line 25"/>
              <p:cNvSpPr>
                <a:spLocks noChangeShapeType="1"/>
              </p:cNvSpPr>
              <p:nvPr/>
            </p:nvSpPr>
            <p:spPr bwMode="auto">
              <a:xfrm rot="19328555" flipV="1">
                <a:off x="2438" y="2590"/>
                <a:ext cx="220" cy="412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41" name="Group 26"/>
              <p:cNvGrpSpPr>
                <a:grpSpLocks/>
              </p:cNvGrpSpPr>
              <p:nvPr/>
            </p:nvGrpSpPr>
            <p:grpSpPr bwMode="auto">
              <a:xfrm rot="-2271445">
                <a:off x="2512" y="3028"/>
                <a:ext cx="176" cy="244"/>
                <a:chOff x="8586" y="1394"/>
                <a:chExt cx="356" cy="492"/>
              </a:xfrm>
            </p:grpSpPr>
            <p:sp>
              <p:nvSpPr>
                <p:cNvPr id="45" name="Freeform 27"/>
                <p:cNvSpPr>
                  <a:spLocks/>
                </p:cNvSpPr>
                <p:nvPr/>
              </p:nvSpPr>
              <p:spPr bwMode="auto">
                <a:xfrm>
                  <a:off x="8792" y="1402"/>
                  <a:ext cx="107" cy="472"/>
                </a:xfrm>
                <a:custGeom>
                  <a:avLst/>
                  <a:gdLst>
                    <a:gd name="T0" fmla="*/ 107 w 107"/>
                    <a:gd name="T1" fmla="*/ 0 h 472"/>
                    <a:gd name="T2" fmla="*/ 34 w 107"/>
                    <a:gd name="T3" fmla="*/ 112 h 472"/>
                    <a:gd name="T4" fmla="*/ 30 w 107"/>
                    <a:gd name="T5" fmla="*/ 129 h 472"/>
                    <a:gd name="T6" fmla="*/ 26 w 107"/>
                    <a:gd name="T7" fmla="*/ 142 h 472"/>
                    <a:gd name="T8" fmla="*/ 17 w 107"/>
                    <a:gd name="T9" fmla="*/ 180 h 472"/>
                    <a:gd name="T10" fmla="*/ 17 w 107"/>
                    <a:gd name="T11" fmla="*/ 407 h 472"/>
                    <a:gd name="T12" fmla="*/ 9 w 107"/>
                    <a:gd name="T13" fmla="*/ 442 h 472"/>
                    <a:gd name="T14" fmla="*/ 0 w 107"/>
                    <a:gd name="T15" fmla="*/ 472 h 4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7" h="472">
                      <a:moveTo>
                        <a:pt x="107" y="0"/>
                      </a:moveTo>
                      <a:cubicBezTo>
                        <a:pt x="69" y="26"/>
                        <a:pt x="59" y="76"/>
                        <a:pt x="34" y="112"/>
                      </a:cubicBezTo>
                      <a:cubicBezTo>
                        <a:pt x="33" y="118"/>
                        <a:pt x="31" y="123"/>
                        <a:pt x="30" y="129"/>
                      </a:cubicBezTo>
                      <a:cubicBezTo>
                        <a:pt x="29" y="133"/>
                        <a:pt x="27" y="138"/>
                        <a:pt x="26" y="142"/>
                      </a:cubicBezTo>
                      <a:cubicBezTo>
                        <a:pt x="23" y="155"/>
                        <a:pt x="17" y="180"/>
                        <a:pt x="17" y="180"/>
                      </a:cubicBezTo>
                      <a:cubicBezTo>
                        <a:pt x="21" y="291"/>
                        <a:pt x="26" y="313"/>
                        <a:pt x="17" y="407"/>
                      </a:cubicBezTo>
                      <a:cubicBezTo>
                        <a:pt x="16" y="419"/>
                        <a:pt x="12" y="430"/>
                        <a:pt x="9" y="442"/>
                      </a:cubicBezTo>
                      <a:cubicBezTo>
                        <a:pt x="6" y="452"/>
                        <a:pt x="0" y="472"/>
                        <a:pt x="0" y="472"/>
                      </a:cubicBezTo>
                    </a:path>
                  </a:pathLst>
                </a:custGeom>
                <a:noFill/>
                <a:ln w="19050" cmpd="sng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Freeform 28"/>
                <p:cNvSpPr>
                  <a:spLocks/>
                </p:cNvSpPr>
                <p:nvPr/>
              </p:nvSpPr>
              <p:spPr bwMode="auto">
                <a:xfrm>
                  <a:off x="8586" y="1394"/>
                  <a:ext cx="356" cy="492"/>
                </a:xfrm>
                <a:custGeom>
                  <a:avLst/>
                  <a:gdLst>
                    <a:gd name="T0" fmla="*/ 313 w 356"/>
                    <a:gd name="T1" fmla="*/ 0 h 492"/>
                    <a:gd name="T2" fmla="*/ 343 w 356"/>
                    <a:gd name="T3" fmla="*/ 55 h 492"/>
                    <a:gd name="T4" fmla="*/ 351 w 356"/>
                    <a:gd name="T5" fmla="*/ 81 h 492"/>
                    <a:gd name="T6" fmla="*/ 356 w 356"/>
                    <a:gd name="T7" fmla="*/ 98 h 492"/>
                    <a:gd name="T8" fmla="*/ 308 w 356"/>
                    <a:gd name="T9" fmla="*/ 248 h 492"/>
                    <a:gd name="T10" fmla="*/ 154 w 356"/>
                    <a:gd name="T11" fmla="*/ 355 h 492"/>
                    <a:gd name="T12" fmla="*/ 64 w 356"/>
                    <a:gd name="T13" fmla="*/ 402 h 492"/>
                    <a:gd name="T14" fmla="*/ 30 w 356"/>
                    <a:gd name="T15" fmla="*/ 437 h 492"/>
                    <a:gd name="T16" fmla="*/ 0 w 356"/>
                    <a:gd name="T17" fmla="*/ 492 h 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6" h="492">
                      <a:moveTo>
                        <a:pt x="313" y="0"/>
                      </a:moveTo>
                      <a:cubicBezTo>
                        <a:pt x="322" y="19"/>
                        <a:pt x="336" y="35"/>
                        <a:pt x="343" y="55"/>
                      </a:cubicBezTo>
                      <a:cubicBezTo>
                        <a:pt x="346" y="64"/>
                        <a:pt x="348" y="72"/>
                        <a:pt x="351" y="81"/>
                      </a:cubicBezTo>
                      <a:cubicBezTo>
                        <a:pt x="353" y="87"/>
                        <a:pt x="356" y="98"/>
                        <a:pt x="356" y="98"/>
                      </a:cubicBezTo>
                      <a:cubicBezTo>
                        <a:pt x="353" y="143"/>
                        <a:pt x="354" y="220"/>
                        <a:pt x="308" y="248"/>
                      </a:cubicBezTo>
                      <a:cubicBezTo>
                        <a:pt x="272" y="307"/>
                        <a:pt x="218" y="335"/>
                        <a:pt x="154" y="355"/>
                      </a:cubicBezTo>
                      <a:cubicBezTo>
                        <a:pt x="127" y="374"/>
                        <a:pt x="93" y="384"/>
                        <a:pt x="64" y="402"/>
                      </a:cubicBezTo>
                      <a:cubicBezTo>
                        <a:pt x="55" y="417"/>
                        <a:pt x="43" y="424"/>
                        <a:pt x="30" y="437"/>
                      </a:cubicBezTo>
                      <a:cubicBezTo>
                        <a:pt x="24" y="458"/>
                        <a:pt x="7" y="471"/>
                        <a:pt x="0" y="492"/>
                      </a:cubicBezTo>
                    </a:path>
                  </a:pathLst>
                </a:custGeom>
                <a:noFill/>
                <a:ln w="19050" cmpd="sng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42" name="Group 29"/>
              <p:cNvGrpSpPr>
                <a:grpSpLocks/>
              </p:cNvGrpSpPr>
              <p:nvPr/>
            </p:nvGrpSpPr>
            <p:grpSpPr bwMode="auto">
              <a:xfrm rot="9061826">
                <a:off x="2296" y="1160"/>
                <a:ext cx="177" cy="244"/>
                <a:chOff x="8586" y="1394"/>
                <a:chExt cx="356" cy="492"/>
              </a:xfrm>
            </p:grpSpPr>
            <p:sp>
              <p:nvSpPr>
                <p:cNvPr id="43" name="Freeform 30"/>
                <p:cNvSpPr>
                  <a:spLocks/>
                </p:cNvSpPr>
                <p:nvPr/>
              </p:nvSpPr>
              <p:spPr bwMode="auto">
                <a:xfrm>
                  <a:off x="8792" y="1402"/>
                  <a:ext cx="107" cy="472"/>
                </a:xfrm>
                <a:custGeom>
                  <a:avLst/>
                  <a:gdLst>
                    <a:gd name="T0" fmla="*/ 107 w 107"/>
                    <a:gd name="T1" fmla="*/ 0 h 472"/>
                    <a:gd name="T2" fmla="*/ 34 w 107"/>
                    <a:gd name="T3" fmla="*/ 112 h 472"/>
                    <a:gd name="T4" fmla="*/ 30 w 107"/>
                    <a:gd name="T5" fmla="*/ 129 h 472"/>
                    <a:gd name="T6" fmla="*/ 26 w 107"/>
                    <a:gd name="T7" fmla="*/ 142 h 472"/>
                    <a:gd name="T8" fmla="*/ 17 w 107"/>
                    <a:gd name="T9" fmla="*/ 180 h 472"/>
                    <a:gd name="T10" fmla="*/ 17 w 107"/>
                    <a:gd name="T11" fmla="*/ 407 h 472"/>
                    <a:gd name="T12" fmla="*/ 9 w 107"/>
                    <a:gd name="T13" fmla="*/ 442 h 472"/>
                    <a:gd name="T14" fmla="*/ 0 w 107"/>
                    <a:gd name="T15" fmla="*/ 472 h 4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7" h="472">
                      <a:moveTo>
                        <a:pt x="107" y="0"/>
                      </a:moveTo>
                      <a:cubicBezTo>
                        <a:pt x="69" y="26"/>
                        <a:pt x="59" y="76"/>
                        <a:pt x="34" y="112"/>
                      </a:cubicBezTo>
                      <a:cubicBezTo>
                        <a:pt x="33" y="118"/>
                        <a:pt x="31" y="123"/>
                        <a:pt x="30" y="129"/>
                      </a:cubicBezTo>
                      <a:cubicBezTo>
                        <a:pt x="29" y="133"/>
                        <a:pt x="27" y="138"/>
                        <a:pt x="26" y="142"/>
                      </a:cubicBezTo>
                      <a:cubicBezTo>
                        <a:pt x="23" y="155"/>
                        <a:pt x="17" y="180"/>
                        <a:pt x="17" y="180"/>
                      </a:cubicBezTo>
                      <a:cubicBezTo>
                        <a:pt x="21" y="291"/>
                        <a:pt x="26" y="313"/>
                        <a:pt x="17" y="407"/>
                      </a:cubicBezTo>
                      <a:cubicBezTo>
                        <a:pt x="16" y="419"/>
                        <a:pt x="12" y="430"/>
                        <a:pt x="9" y="442"/>
                      </a:cubicBezTo>
                      <a:cubicBezTo>
                        <a:pt x="6" y="452"/>
                        <a:pt x="0" y="472"/>
                        <a:pt x="0" y="472"/>
                      </a:cubicBezTo>
                    </a:path>
                  </a:pathLst>
                </a:custGeom>
                <a:noFill/>
                <a:ln w="19050" cmpd="sng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Freeform 31"/>
                <p:cNvSpPr>
                  <a:spLocks/>
                </p:cNvSpPr>
                <p:nvPr/>
              </p:nvSpPr>
              <p:spPr bwMode="auto">
                <a:xfrm>
                  <a:off x="8586" y="1394"/>
                  <a:ext cx="356" cy="492"/>
                </a:xfrm>
                <a:custGeom>
                  <a:avLst/>
                  <a:gdLst>
                    <a:gd name="T0" fmla="*/ 313 w 356"/>
                    <a:gd name="T1" fmla="*/ 0 h 492"/>
                    <a:gd name="T2" fmla="*/ 343 w 356"/>
                    <a:gd name="T3" fmla="*/ 55 h 492"/>
                    <a:gd name="T4" fmla="*/ 351 w 356"/>
                    <a:gd name="T5" fmla="*/ 81 h 492"/>
                    <a:gd name="T6" fmla="*/ 356 w 356"/>
                    <a:gd name="T7" fmla="*/ 98 h 492"/>
                    <a:gd name="T8" fmla="*/ 308 w 356"/>
                    <a:gd name="T9" fmla="*/ 248 h 492"/>
                    <a:gd name="T10" fmla="*/ 154 w 356"/>
                    <a:gd name="T11" fmla="*/ 355 h 492"/>
                    <a:gd name="T12" fmla="*/ 64 w 356"/>
                    <a:gd name="T13" fmla="*/ 402 h 492"/>
                    <a:gd name="T14" fmla="*/ 30 w 356"/>
                    <a:gd name="T15" fmla="*/ 437 h 492"/>
                    <a:gd name="T16" fmla="*/ 0 w 356"/>
                    <a:gd name="T17" fmla="*/ 492 h 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6" h="492">
                      <a:moveTo>
                        <a:pt x="313" y="0"/>
                      </a:moveTo>
                      <a:cubicBezTo>
                        <a:pt x="322" y="19"/>
                        <a:pt x="336" y="35"/>
                        <a:pt x="343" y="55"/>
                      </a:cubicBezTo>
                      <a:cubicBezTo>
                        <a:pt x="346" y="64"/>
                        <a:pt x="348" y="72"/>
                        <a:pt x="351" y="81"/>
                      </a:cubicBezTo>
                      <a:cubicBezTo>
                        <a:pt x="353" y="87"/>
                        <a:pt x="356" y="98"/>
                        <a:pt x="356" y="98"/>
                      </a:cubicBezTo>
                      <a:cubicBezTo>
                        <a:pt x="353" y="143"/>
                        <a:pt x="354" y="220"/>
                        <a:pt x="308" y="248"/>
                      </a:cubicBezTo>
                      <a:cubicBezTo>
                        <a:pt x="272" y="307"/>
                        <a:pt x="218" y="335"/>
                        <a:pt x="154" y="355"/>
                      </a:cubicBezTo>
                      <a:cubicBezTo>
                        <a:pt x="127" y="374"/>
                        <a:pt x="93" y="384"/>
                        <a:pt x="64" y="402"/>
                      </a:cubicBezTo>
                      <a:cubicBezTo>
                        <a:pt x="55" y="417"/>
                        <a:pt x="43" y="424"/>
                        <a:pt x="30" y="437"/>
                      </a:cubicBezTo>
                      <a:cubicBezTo>
                        <a:pt x="24" y="458"/>
                        <a:pt x="7" y="471"/>
                        <a:pt x="0" y="492"/>
                      </a:cubicBezTo>
                    </a:path>
                  </a:pathLst>
                </a:custGeom>
                <a:noFill/>
                <a:ln w="19050" cmpd="sng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7194" name="Group 32"/>
          <p:cNvGrpSpPr>
            <a:grpSpLocks/>
          </p:cNvGrpSpPr>
          <p:nvPr/>
        </p:nvGrpSpPr>
        <p:grpSpPr bwMode="auto">
          <a:xfrm>
            <a:off x="5760145" y="3205598"/>
            <a:ext cx="2621855" cy="2204602"/>
            <a:chOff x="5257" y="7419"/>
            <a:chExt cx="2564" cy="1440"/>
          </a:xfrm>
        </p:grpSpPr>
        <p:grpSp>
          <p:nvGrpSpPr>
            <p:cNvPr id="7195" name="Group 33"/>
            <p:cNvGrpSpPr>
              <a:grpSpLocks/>
            </p:cNvGrpSpPr>
            <p:nvPr/>
          </p:nvGrpSpPr>
          <p:grpSpPr bwMode="auto">
            <a:xfrm>
              <a:off x="5257" y="7419"/>
              <a:ext cx="2564" cy="1195"/>
              <a:chOff x="4537" y="7358"/>
              <a:chExt cx="3373" cy="1735"/>
            </a:xfrm>
          </p:grpSpPr>
          <p:grpSp>
            <p:nvGrpSpPr>
              <p:cNvPr id="7197" name="Group 34"/>
              <p:cNvGrpSpPr>
                <a:grpSpLocks/>
              </p:cNvGrpSpPr>
              <p:nvPr/>
            </p:nvGrpSpPr>
            <p:grpSpPr bwMode="auto">
              <a:xfrm>
                <a:off x="6143" y="7890"/>
                <a:ext cx="1767" cy="1203"/>
                <a:chOff x="14357" y="850"/>
                <a:chExt cx="1769" cy="1203"/>
              </a:xfrm>
            </p:grpSpPr>
            <p:sp>
              <p:nvSpPr>
                <p:cNvPr id="7201" name="Freeform 35"/>
                <p:cNvSpPr>
                  <a:spLocks/>
                </p:cNvSpPr>
                <p:nvPr/>
              </p:nvSpPr>
              <p:spPr bwMode="auto">
                <a:xfrm>
                  <a:off x="15585" y="850"/>
                  <a:ext cx="541" cy="1203"/>
                </a:xfrm>
                <a:custGeom>
                  <a:avLst/>
                  <a:gdLst>
                    <a:gd name="T0" fmla="*/ 0 w 541"/>
                    <a:gd name="T1" fmla="*/ 1203 h 1203"/>
                    <a:gd name="T2" fmla="*/ 102 w 541"/>
                    <a:gd name="T3" fmla="*/ 1181 h 1203"/>
                    <a:gd name="T4" fmla="*/ 194 w 541"/>
                    <a:gd name="T5" fmla="*/ 1147 h 1203"/>
                    <a:gd name="T6" fmla="*/ 275 w 541"/>
                    <a:gd name="T7" fmla="*/ 1102 h 1203"/>
                    <a:gd name="T8" fmla="*/ 345 w 541"/>
                    <a:gd name="T9" fmla="*/ 1048 h 1203"/>
                    <a:gd name="T10" fmla="*/ 405 w 541"/>
                    <a:gd name="T11" fmla="*/ 985 h 1203"/>
                    <a:gd name="T12" fmla="*/ 454 w 541"/>
                    <a:gd name="T13" fmla="*/ 917 h 1203"/>
                    <a:gd name="T14" fmla="*/ 491 w 541"/>
                    <a:gd name="T15" fmla="*/ 842 h 1203"/>
                    <a:gd name="T16" fmla="*/ 518 w 541"/>
                    <a:gd name="T17" fmla="*/ 764 h 1203"/>
                    <a:gd name="T18" fmla="*/ 535 w 541"/>
                    <a:gd name="T19" fmla="*/ 683 h 1203"/>
                    <a:gd name="T20" fmla="*/ 540 w 541"/>
                    <a:gd name="T21" fmla="*/ 601 h 1203"/>
                    <a:gd name="T22" fmla="*/ 535 w 541"/>
                    <a:gd name="T23" fmla="*/ 519 h 1203"/>
                    <a:gd name="T24" fmla="*/ 518 w 541"/>
                    <a:gd name="T25" fmla="*/ 438 h 1203"/>
                    <a:gd name="T26" fmla="*/ 491 w 541"/>
                    <a:gd name="T27" fmla="*/ 360 h 1203"/>
                    <a:gd name="T28" fmla="*/ 454 w 541"/>
                    <a:gd name="T29" fmla="*/ 286 h 1203"/>
                    <a:gd name="T30" fmla="*/ 405 w 541"/>
                    <a:gd name="T31" fmla="*/ 217 h 1203"/>
                    <a:gd name="T32" fmla="*/ 345 w 541"/>
                    <a:gd name="T33" fmla="*/ 155 h 1203"/>
                    <a:gd name="T34" fmla="*/ 275 w 541"/>
                    <a:gd name="T35" fmla="*/ 101 h 1203"/>
                    <a:gd name="T36" fmla="*/ 194 w 541"/>
                    <a:gd name="T37" fmla="*/ 56 h 1203"/>
                    <a:gd name="T38" fmla="*/ 102 w 541"/>
                    <a:gd name="T39" fmla="*/ 22 h 1203"/>
                    <a:gd name="T40" fmla="*/ 0 w 541"/>
                    <a:gd name="T41" fmla="*/ 0 h 1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41" h="1203">
                      <a:moveTo>
                        <a:pt x="0" y="1203"/>
                      </a:moveTo>
                      <a:lnTo>
                        <a:pt x="102" y="1181"/>
                      </a:lnTo>
                      <a:lnTo>
                        <a:pt x="194" y="1147"/>
                      </a:lnTo>
                      <a:lnTo>
                        <a:pt x="275" y="1102"/>
                      </a:lnTo>
                      <a:lnTo>
                        <a:pt x="345" y="1048"/>
                      </a:lnTo>
                      <a:lnTo>
                        <a:pt x="405" y="985"/>
                      </a:lnTo>
                      <a:lnTo>
                        <a:pt x="454" y="917"/>
                      </a:lnTo>
                      <a:lnTo>
                        <a:pt x="491" y="842"/>
                      </a:lnTo>
                      <a:lnTo>
                        <a:pt x="518" y="764"/>
                      </a:lnTo>
                      <a:lnTo>
                        <a:pt x="535" y="683"/>
                      </a:lnTo>
                      <a:lnTo>
                        <a:pt x="540" y="601"/>
                      </a:lnTo>
                      <a:lnTo>
                        <a:pt x="535" y="519"/>
                      </a:lnTo>
                      <a:lnTo>
                        <a:pt x="518" y="438"/>
                      </a:lnTo>
                      <a:lnTo>
                        <a:pt x="491" y="360"/>
                      </a:lnTo>
                      <a:lnTo>
                        <a:pt x="454" y="286"/>
                      </a:lnTo>
                      <a:lnTo>
                        <a:pt x="405" y="217"/>
                      </a:lnTo>
                      <a:lnTo>
                        <a:pt x="345" y="155"/>
                      </a:lnTo>
                      <a:lnTo>
                        <a:pt x="275" y="101"/>
                      </a:lnTo>
                      <a:lnTo>
                        <a:pt x="194" y="56"/>
                      </a:lnTo>
                      <a:lnTo>
                        <a:pt x="102" y="2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02" name="Freeform 36"/>
                <p:cNvSpPr>
                  <a:spLocks/>
                </p:cNvSpPr>
                <p:nvPr/>
              </p:nvSpPr>
              <p:spPr bwMode="auto">
                <a:xfrm>
                  <a:off x="14357" y="850"/>
                  <a:ext cx="232" cy="465"/>
                </a:xfrm>
                <a:custGeom>
                  <a:avLst/>
                  <a:gdLst>
                    <a:gd name="T0" fmla="*/ 231 w 232"/>
                    <a:gd name="T1" fmla="*/ 0 h 465"/>
                    <a:gd name="T2" fmla="*/ 187 w 232"/>
                    <a:gd name="T3" fmla="*/ 5 h 465"/>
                    <a:gd name="T4" fmla="*/ 148 w 232"/>
                    <a:gd name="T5" fmla="*/ 16 h 465"/>
                    <a:gd name="T6" fmla="*/ 113 w 232"/>
                    <a:gd name="T7" fmla="*/ 32 h 465"/>
                    <a:gd name="T8" fmla="*/ 83 w 232"/>
                    <a:gd name="T9" fmla="*/ 53 h 465"/>
                    <a:gd name="T10" fmla="*/ 57 w 232"/>
                    <a:gd name="T11" fmla="*/ 77 h 465"/>
                    <a:gd name="T12" fmla="*/ 36 w 232"/>
                    <a:gd name="T13" fmla="*/ 105 h 465"/>
                    <a:gd name="T14" fmla="*/ 20 w 232"/>
                    <a:gd name="T15" fmla="*/ 135 h 465"/>
                    <a:gd name="T16" fmla="*/ 9 w 232"/>
                    <a:gd name="T17" fmla="*/ 166 h 465"/>
                    <a:gd name="T18" fmla="*/ 2 w 232"/>
                    <a:gd name="T19" fmla="*/ 199 h 465"/>
                    <a:gd name="T20" fmla="*/ 0 w 232"/>
                    <a:gd name="T21" fmla="*/ 233 h 465"/>
                    <a:gd name="T22" fmla="*/ 2 w 232"/>
                    <a:gd name="T23" fmla="*/ 266 h 465"/>
                    <a:gd name="T24" fmla="*/ 9 w 232"/>
                    <a:gd name="T25" fmla="*/ 299 h 465"/>
                    <a:gd name="T26" fmla="*/ 20 w 232"/>
                    <a:gd name="T27" fmla="*/ 331 h 465"/>
                    <a:gd name="T28" fmla="*/ 37 w 232"/>
                    <a:gd name="T29" fmla="*/ 361 h 465"/>
                    <a:gd name="T30" fmla="*/ 58 w 232"/>
                    <a:gd name="T31" fmla="*/ 388 h 465"/>
                    <a:gd name="T32" fmla="*/ 83 w 232"/>
                    <a:gd name="T33" fmla="*/ 412 h 465"/>
                    <a:gd name="T34" fmla="*/ 113 w 232"/>
                    <a:gd name="T35" fmla="*/ 433 h 465"/>
                    <a:gd name="T36" fmla="*/ 148 w 232"/>
                    <a:gd name="T37" fmla="*/ 449 h 465"/>
                    <a:gd name="T38" fmla="*/ 187 w 232"/>
                    <a:gd name="T39" fmla="*/ 460 h 465"/>
                    <a:gd name="T40" fmla="*/ 231 w 232"/>
                    <a:gd name="T41" fmla="*/ 465 h 4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32" h="465">
                      <a:moveTo>
                        <a:pt x="231" y="0"/>
                      </a:moveTo>
                      <a:lnTo>
                        <a:pt x="187" y="5"/>
                      </a:lnTo>
                      <a:lnTo>
                        <a:pt x="148" y="16"/>
                      </a:lnTo>
                      <a:lnTo>
                        <a:pt x="113" y="32"/>
                      </a:lnTo>
                      <a:lnTo>
                        <a:pt x="83" y="53"/>
                      </a:lnTo>
                      <a:lnTo>
                        <a:pt x="57" y="77"/>
                      </a:lnTo>
                      <a:lnTo>
                        <a:pt x="36" y="105"/>
                      </a:lnTo>
                      <a:lnTo>
                        <a:pt x="20" y="135"/>
                      </a:lnTo>
                      <a:lnTo>
                        <a:pt x="9" y="166"/>
                      </a:lnTo>
                      <a:lnTo>
                        <a:pt x="2" y="199"/>
                      </a:lnTo>
                      <a:lnTo>
                        <a:pt x="0" y="233"/>
                      </a:lnTo>
                      <a:lnTo>
                        <a:pt x="2" y="266"/>
                      </a:lnTo>
                      <a:lnTo>
                        <a:pt x="9" y="299"/>
                      </a:lnTo>
                      <a:lnTo>
                        <a:pt x="20" y="331"/>
                      </a:lnTo>
                      <a:lnTo>
                        <a:pt x="37" y="361"/>
                      </a:lnTo>
                      <a:lnTo>
                        <a:pt x="58" y="388"/>
                      </a:lnTo>
                      <a:lnTo>
                        <a:pt x="83" y="412"/>
                      </a:lnTo>
                      <a:lnTo>
                        <a:pt x="113" y="433"/>
                      </a:lnTo>
                      <a:lnTo>
                        <a:pt x="148" y="449"/>
                      </a:lnTo>
                      <a:lnTo>
                        <a:pt x="187" y="460"/>
                      </a:lnTo>
                      <a:lnTo>
                        <a:pt x="231" y="465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03" name="Freeform 37"/>
                <p:cNvSpPr>
                  <a:spLocks/>
                </p:cNvSpPr>
                <p:nvPr/>
              </p:nvSpPr>
              <p:spPr bwMode="auto">
                <a:xfrm>
                  <a:off x="14589" y="850"/>
                  <a:ext cx="996" cy="0"/>
                </a:xfrm>
                <a:custGeom>
                  <a:avLst/>
                  <a:gdLst>
                    <a:gd name="T0" fmla="*/ 0 w 996"/>
                    <a:gd name="T1" fmla="*/ 996 w 996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</a:cxnLst>
                  <a:rect l="0" t="0" r="r" b="b"/>
                  <a:pathLst>
                    <a:path w="996">
                      <a:moveTo>
                        <a:pt x="0" y="0"/>
                      </a:moveTo>
                      <a:lnTo>
                        <a:pt x="996" y="0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04" name="Freeform 38"/>
                <p:cNvSpPr>
                  <a:spLocks/>
                </p:cNvSpPr>
                <p:nvPr/>
              </p:nvSpPr>
              <p:spPr bwMode="auto">
                <a:xfrm>
                  <a:off x="14589" y="1315"/>
                  <a:ext cx="462" cy="0"/>
                </a:xfrm>
                <a:custGeom>
                  <a:avLst/>
                  <a:gdLst>
                    <a:gd name="T0" fmla="*/ 0 w 462"/>
                    <a:gd name="T1" fmla="*/ 461 w 46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</a:cxnLst>
                  <a:rect l="0" t="0" r="r" b="b"/>
                  <a:pathLst>
                    <a:path w="462">
                      <a:moveTo>
                        <a:pt x="0" y="0"/>
                      </a:moveTo>
                      <a:lnTo>
                        <a:pt x="461" y="0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05" name="Freeform 39"/>
                <p:cNvSpPr>
                  <a:spLocks/>
                </p:cNvSpPr>
                <p:nvPr/>
              </p:nvSpPr>
              <p:spPr bwMode="auto">
                <a:xfrm>
                  <a:off x="14589" y="2053"/>
                  <a:ext cx="996" cy="0"/>
                </a:xfrm>
                <a:custGeom>
                  <a:avLst/>
                  <a:gdLst>
                    <a:gd name="T0" fmla="*/ 0 w 996"/>
                    <a:gd name="T1" fmla="*/ 996 w 996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</a:cxnLst>
                  <a:rect l="0" t="0" r="r" b="b"/>
                  <a:pathLst>
                    <a:path w="996">
                      <a:moveTo>
                        <a:pt x="0" y="0"/>
                      </a:moveTo>
                      <a:lnTo>
                        <a:pt x="996" y="0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06" name="Freeform 40"/>
                <p:cNvSpPr>
                  <a:spLocks/>
                </p:cNvSpPr>
                <p:nvPr/>
              </p:nvSpPr>
              <p:spPr bwMode="auto">
                <a:xfrm>
                  <a:off x="14357" y="1587"/>
                  <a:ext cx="1099" cy="466"/>
                </a:xfrm>
                <a:custGeom>
                  <a:avLst/>
                  <a:gdLst>
                    <a:gd name="T0" fmla="*/ 1098 w 1099"/>
                    <a:gd name="T1" fmla="*/ 0 h 466"/>
                    <a:gd name="T2" fmla="*/ 232 w 1099"/>
                    <a:gd name="T3" fmla="*/ 0 h 466"/>
                    <a:gd name="T4" fmla="*/ 200 w 1099"/>
                    <a:gd name="T5" fmla="*/ 2 h 466"/>
                    <a:gd name="T6" fmla="*/ 167 w 1099"/>
                    <a:gd name="T7" fmla="*/ 9 h 466"/>
                    <a:gd name="T8" fmla="*/ 136 w 1099"/>
                    <a:gd name="T9" fmla="*/ 20 h 466"/>
                    <a:gd name="T10" fmla="*/ 106 w 1099"/>
                    <a:gd name="T11" fmla="*/ 37 h 466"/>
                    <a:gd name="T12" fmla="*/ 89 w 1099"/>
                    <a:gd name="T13" fmla="*/ 49 h 466"/>
                    <a:gd name="T14" fmla="*/ 73 w 1099"/>
                    <a:gd name="T15" fmla="*/ 62 h 466"/>
                    <a:gd name="T16" fmla="*/ 59 w 1099"/>
                    <a:gd name="T17" fmla="*/ 77 h 466"/>
                    <a:gd name="T18" fmla="*/ 46 w 1099"/>
                    <a:gd name="T19" fmla="*/ 93 h 466"/>
                    <a:gd name="T20" fmla="*/ 34 w 1099"/>
                    <a:gd name="T21" fmla="*/ 110 h 466"/>
                    <a:gd name="T22" fmla="*/ 24 w 1099"/>
                    <a:gd name="T23" fmla="*/ 128 h 466"/>
                    <a:gd name="T24" fmla="*/ 16 w 1099"/>
                    <a:gd name="T25" fmla="*/ 146 h 466"/>
                    <a:gd name="T26" fmla="*/ 9 w 1099"/>
                    <a:gd name="T27" fmla="*/ 166 h 466"/>
                    <a:gd name="T28" fmla="*/ 4 w 1099"/>
                    <a:gd name="T29" fmla="*/ 186 h 466"/>
                    <a:gd name="T30" fmla="*/ 2 w 1099"/>
                    <a:gd name="T31" fmla="*/ 199 h 466"/>
                    <a:gd name="T32" fmla="*/ 0 w 1099"/>
                    <a:gd name="T33" fmla="*/ 221 h 466"/>
                    <a:gd name="T34" fmla="*/ 0 w 1099"/>
                    <a:gd name="T35" fmla="*/ 243 h 466"/>
                    <a:gd name="T36" fmla="*/ 1 w 1099"/>
                    <a:gd name="T37" fmla="*/ 264 h 466"/>
                    <a:gd name="T38" fmla="*/ 5 w 1099"/>
                    <a:gd name="T39" fmla="*/ 285 h 466"/>
                    <a:gd name="T40" fmla="*/ 11 w 1099"/>
                    <a:gd name="T41" fmla="*/ 305 h 466"/>
                    <a:gd name="T42" fmla="*/ 18 w 1099"/>
                    <a:gd name="T43" fmla="*/ 324 h 466"/>
                    <a:gd name="T44" fmla="*/ 27 w 1099"/>
                    <a:gd name="T45" fmla="*/ 343 h 466"/>
                    <a:gd name="T46" fmla="*/ 38 w 1099"/>
                    <a:gd name="T47" fmla="*/ 360 h 466"/>
                    <a:gd name="T48" fmla="*/ 50 w 1099"/>
                    <a:gd name="T49" fmla="*/ 377 h 466"/>
                    <a:gd name="T50" fmla="*/ 63 w 1099"/>
                    <a:gd name="T51" fmla="*/ 392 h 466"/>
                    <a:gd name="T52" fmla="*/ 78 w 1099"/>
                    <a:gd name="T53" fmla="*/ 406 h 466"/>
                    <a:gd name="T54" fmla="*/ 94 w 1099"/>
                    <a:gd name="T55" fmla="*/ 419 h 466"/>
                    <a:gd name="T56" fmla="*/ 111 w 1099"/>
                    <a:gd name="T57" fmla="*/ 431 h 466"/>
                    <a:gd name="T58" fmla="*/ 129 w 1099"/>
                    <a:gd name="T59" fmla="*/ 441 h 466"/>
                    <a:gd name="T60" fmla="*/ 149 w 1099"/>
                    <a:gd name="T61" fmla="*/ 449 h 466"/>
                    <a:gd name="T62" fmla="*/ 169 w 1099"/>
                    <a:gd name="T63" fmla="*/ 456 h 466"/>
                    <a:gd name="T64" fmla="*/ 189 w 1099"/>
                    <a:gd name="T65" fmla="*/ 461 h 466"/>
                    <a:gd name="T66" fmla="*/ 211 w 1099"/>
                    <a:gd name="T67" fmla="*/ 464 h 466"/>
                    <a:gd name="T68" fmla="*/ 232 w 1099"/>
                    <a:gd name="T69" fmla="*/ 465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099" h="466">
                      <a:moveTo>
                        <a:pt x="1098" y="0"/>
                      </a:moveTo>
                      <a:lnTo>
                        <a:pt x="232" y="0"/>
                      </a:lnTo>
                      <a:lnTo>
                        <a:pt x="200" y="2"/>
                      </a:lnTo>
                      <a:lnTo>
                        <a:pt x="167" y="9"/>
                      </a:lnTo>
                      <a:lnTo>
                        <a:pt x="136" y="20"/>
                      </a:lnTo>
                      <a:lnTo>
                        <a:pt x="106" y="37"/>
                      </a:lnTo>
                      <a:lnTo>
                        <a:pt x="89" y="49"/>
                      </a:lnTo>
                      <a:lnTo>
                        <a:pt x="73" y="62"/>
                      </a:lnTo>
                      <a:lnTo>
                        <a:pt x="59" y="77"/>
                      </a:lnTo>
                      <a:lnTo>
                        <a:pt x="46" y="93"/>
                      </a:lnTo>
                      <a:lnTo>
                        <a:pt x="34" y="110"/>
                      </a:lnTo>
                      <a:lnTo>
                        <a:pt x="24" y="128"/>
                      </a:lnTo>
                      <a:lnTo>
                        <a:pt x="16" y="146"/>
                      </a:lnTo>
                      <a:lnTo>
                        <a:pt x="9" y="166"/>
                      </a:lnTo>
                      <a:lnTo>
                        <a:pt x="4" y="186"/>
                      </a:lnTo>
                      <a:lnTo>
                        <a:pt x="2" y="199"/>
                      </a:lnTo>
                      <a:lnTo>
                        <a:pt x="0" y="221"/>
                      </a:lnTo>
                      <a:lnTo>
                        <a:pt x="0" y="243"/>
                      </a:lnTo>
                      <a:lnTo>
                        <a:pt x="1" y="264"/>
                      </a:lnTo>
                      <a:lnTo>
                        <a:pt x="5" y="285"/>
                      </a:lnTo>
                      <a:lnTo>
                        <a:pt x="11" y="305"/>
                      </a:lnTo>
                      <a:lnTo>
                        <a:pt x="18" y="324"/>
                      </a:lnTo>
                      <a:lnTo>
                        <a:pt x="27" y="343"/>
                      </a:lnTo>
                      <a:lnTo>
                        <a:pt x="38" y="360"/>
                      </a:lnTo>
                      <a:lnTo>
                        <a:pt x="50" y="377"/>
                      </a:lnTo>
                      <a:lnTo>
                        <a:pt x="63" y="392"/>
                      </a:lnTo>
                      <a:lnTo>
                        <a:pt x="78" y="406"/>
                      </a:lnTo>
                      <a:lnTo>
                        <a:pt x="94" y="419"/>
                      </a:lnTo>
                      <a:lnTo>
                        <a:pt x="111" y="431"/>
                      </a:lnTo>
                      <a:lnTo>
                        <a:pt x="129" y="441"/>
                      </a:lnTo>
                      <a:lnTo>
                        <a:pt x="149" y="449"/>
                      </a:lnTo>
                      <a:lnTo>
                        <a:pt x="169" y="456"/>
                      </a:lnTo>
                      <a:lnTo>
                        <a:pt x="189" y="461"/>
                      </a:lnTo>
                      <a:lnTo>
                        <a:pt x="211" y="464"/>
                      </a:lnTo>
                      <a:lnTo>
                        <a:pt x="232" y="465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198" name="Line 41"/>
              <p:cNvSpPr>
                <a:spLocks noChangeShapeType="1"/>
              </p:cNvSpPr>
              <p:nvPr/>
            </p:nvSpPr>
            <p:spPr bwMode="auto">
              <a:xfrm>
                <a:off x="4537" y="8479"/>
                <a:ext cx="2686" cy="1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 type="non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7D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99" name="Line 42"/>
              <p:cNvSpPr>
                <a:spLocks noChangeShapeType="1"/>
              </p:cNvSpPr>
              <p:nvPr/>
            </p:nvSpPr>
            <p:spPr bwMode="auto">
              <a:xfrm>
                <a:off x="6381" y="7358"/>
                <a:ext cx="2" cy="162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00" name="Line 43"/>
              <p:cNvSpPr>
                <a:spLocks noChangeShapeType="1"/>
              </p:cNvSpPr>
              <p:nvPr/>
            </p:nvSpPr>
            <p:spPr bwMode="auto">
              <a:xfrm>
                <a:off x="7103" y="8230"/>
                <a:ext cx="0" cy="74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196" name="Text Box 44"/>
            <p:cNvSpPr txBox="1">
              <a:spLocks noChangeArrowheads="1"/>
            </p:cNvSpPr>
            <p:nvPr/>
          </p:nvSpPr>
          <p:spPr bwMode="auto">
            <a:xfrm>
              <a:off x="7166" y="8499"/>
              <a:ext cx="212" cy="3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CCCC"/>
                  </a:solidFill>
                </a14:hiddenFill>
              </a:ext>
              <a:ext uri="{91240B29-F687-4F45-9708-019B960494DF}">
                <a14:hiddenLine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24703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7651" name="Rounded Rectangle 7"/>
          <p:cNvSpPr>
            <a:spLocks noChangeArrowheads="1"/>
          </p:cNvSpPr>
          <p:nvPr/>
        </p:nvSpPr>
        <p:spPr bwMode="auto">
          <a:xfrm>
            <a:off x="34636" y="248084"/>
            <a:ext cx="9208770" cy="7223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 VẼ MÔ TẢ PHẲNG ÁO SƠ MI</a:t>
            </a:r>
            <a:endParaRPr lang="en-US" altLang="en-US" sz="2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30229" y="1232769"/>
            <a:ext cx="8229600" cy="490696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May can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rẽ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 rot="978683">
            <a:off x="1275701" y="2216196"/>
            <a:ext cx="3392198" cy="2516366"/>
            <a:chOff x="1252" y="862"/>
            <a:chExt cx="7781" cy="4821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252" y="862"/>
              <a:ext cx="7781" cy="4821"/>
              <a:chOff x="3332" y="2769"/>
              <a:chExt cx="7781" cy="4821"/>
            </a:xfrm>
          </p:grpSpPr>
          <p:sp>
            <p:nvSpPr>
              <p:cNvPr id="12" name="Line 4"/>
              <p:cNvSpPr>
                <a:spLocks noChangeShapeType="1"/>
              </p:cNvSpPr>
              <p:nvPr/>
            </p:nvSpPr>
            <p:spPr bwMode="auto">
              <a:xfrm flipV="1">
                <a:off x="3332" y="4462"/>
                <a:ext cx="2469" cy="16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Line 5"/>
              <p:cNvSpPr>
                <a:spLocks noChangeShapeType="1"/>
              </p:cNvSpPr>
              <p:nvPr/>
            </p:nvSpPr>
            <p:spPr bwMode="auto">
              <a:xfrm>
                <a:off x="5405" y="4164"/>
                <a:ext cx="2470" cy="18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6"/>
              <p:cNvSpPr>
                <a:spLocks/>
              </p:cNvSpPr>
              <p:nvPr/>
            </p:nvSpPr>
            <p:spPr bwMode="auto">
              <a:xfrm>
                <a:off x="5403" y="4106"/>
                <a:ext cx="652" cy="52"/>
              </a:xfrm>
              <a:custGeom>
                <a:avLst/>
                <a:gdLst>
                  <a:gd name="T0" fmla="*/ 0 w 650"/>
                  <a:gd name="T1" fmla="*/ 52 h 52"/>
                  <a:gd name="T2" fmla="*/ 281 w 650"/>
                  <a:gd name="T3" fmla="*/ 0 h 52"/>
                  <a:gd name="T4" fmla="*/ 650 w 650"/>
                  <a:gd name="T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0" h="52">
                    <a:moveTo>
                      <a:pt x="0" y="52"/>
                    </a:moveTo>
                    <a:cubicBezTo>
                      <a:pt x="86" y="26"/>
                      <a:pt x="173" y="0"/>
                      <a:pt x="281" y="0"/>
                    </a:cubicBezTo>
                    <a:cubicBezTo>
                      <a:pt x="389" y="0"/>
                      <a:pt x="519" y="26"/>
                      <a:pt x="650" y="52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Line 7"/>
              <p:cNvSpPr>
                <a:spLocks noChangeShapeType="1"/>
              </p:cNvSpPr>
              <p:nvPr/>
            </p:nvSpPr>
            <p:spPr bwMode="auto">
              <a:xfrm>
                <a:off x="6066" y="4165"/>
                <a:ext cx="2470" cy="18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8"/>
              <p:cNvSpPr>
                <a:spLocks/>
              </p:cNvSpPr>
              <p:nvPr/>
            </p:nvSpPr>
            <p:spPr bwMode="auto">
              <a:xfrm>
                <a:off x="7883" y="5914"/>
                <a:ext cx="652" cy="52"/>
              </a:xfrm>
              <a:custGeom>
                <a:avLst/>
                <a:gdLst>
                  <a:gd name="T0" fmla="*/ 0 w 650"/>
                  <a:gd name="T1" fmla="*/ 52 h 52"/>
                  <a:gd name="T2" fmla="*/ 281 w 650"/>
                  <a:gd name="T3" fmla="*/ 0 h 52"/>
                  <a:gd name="T4" fmla="*/ 650 w 650"/>
                  <a:gd name="T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0" h="52">
                    <a:moveTo>
                      <a:pt x="0" y="52"/>
                    </a:moveTo>
                    <a:cubicBezTo>
                      <a:pt x="86" y="26"/>
                      <a:pt x="173" y="0"/>
                      <a:pt x="281" y="0"/>
                    </a:cubicBezTo>
                    <a:cubicBezTo>
                      <a:pt x="389" y="0"/>
                      <a:pt x="519" y="26"/>
                      <a:pt x="650" y="52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9"/>
              <p:cNvSpPr>
                <a:spLocks/>
              </p:cNvSpPr>
              <p:nvPr/>
            </p:nvSpPr>
            <p:spPr bwMode="auto">
              <a:xfrm>
                <a:off x="6062" y="3776"/>
                <a:ext cx="293" cy="382"/>
              </a:xfrm>
              <a:custGeom>
                <a:avLst/>
                <a:gdLst>
                  <a:gd name="T0" fmla="*/ 0 w 293"/>
                  <a:gd name="T1" fmla="*/ 382 h 382"/>
                  <a:gd name="T2" fmla="*/ 53 w 293"/>
                  <a:gd name="T3" fmla="*/ 180 h 382"/>
                  <a:gd name="T4" fmla="*/ 293 w 293"/>
                  <a:gd name="T5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3" h="382">
                    <a:moveTo>
                      <a:pt x="0" y="382"/>
                    </a:moveTo>
                    <a:cubicBezTo>
                      <a:pt x="2" y="313"/>
                      <a:pt x="4" y="244"/>
                      <a:pt x="53" y="180"/>
                    </a:cubicBezTo>
                    <a:cubicBezTo>
                      <a:pt x="102" y="116"/>
                      <a:pt x="197" y="58"/>
                      <a:pt x="293" y="0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Line 10"/>
              <p:cNvSpPr>
                <a:spLocks noChangeShapeType="1"/>
              </p:cNvSpPr>
              <p:nvPr/>
            </p:nvSpPr>
            <p:spPr bwMode="auto">
              <a:xfrm>
                <a:off x="6357" y="3768"/>
                <a:ext cx="2470" cy="18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1"/>
              <p:cNvSpPr>
                <a:spLocks/>
              </p:cNvSpPr>
              <p:nvPr/>
            </p:nvSpPr>
            <p:spPr bwMode="auto">
              <a:xfrm>
                <a:off x="8540" y="5576"/>
                <a:ext cx="293" cy="382"/>
              </a:xfrm>
              <a:custGeom>
                <a:avLst/>
                <a:gdLst>
                  <a:gd name="T0" fmla="*/ 0 w 293"/>
                  <a:gd name="T1" fmla="*/ 382 h 382"/>
                  <a:gd name="T2" fmla="*/ 53 w 293"/>
                  <a:gd name="T3" fmla="*/ 180 h 382"/>
                  <a:gd name="T4" fmla="*/ 293 w 293"/>
                  <a:gd name="T5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3" h="382">
                    <a:moveTo>
                      <a:pt x="0" y="382"/>
                    </a:moveTo>
                    <a:cubicBezTo>
                      <a:pt x="2" y="313"/>
                      <a:pt x="4" y="244"/>
                      <a:pt x="53" y="180"/>
                    </a:cubicBezTo>
                    <a:cubicBezTo>
                      <a:pt x="102" y="116"/>
                      <a:pt x="197" y="58"/>
                      <a:pt x="293" y="0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Line 12"/>
              <p:cNvSpPr>
                <a:spLocks noChangeShapeType="1"/>
              </p:cNvSpPr>
              <p:nvPr/>
            </p:nvSpPr>
            <p:spPr bwMode="auto">
              <a:xfrm flipV="1">
                <a:off x="6073" y="5963"/>
                <a:ext cx="2469" cy="16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3"/>
              <p:cNvSpPr>
                <a:spLocks/>
              </p:cNvSpPr>
              <p:nvPr/>
            </p:nvSpPr>
            <p:spPr bwMode="auto">
              <a:xfrm>
                <a:off x="3333" y="6083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3474" y="5986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3650" y="5882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16"/>
              <p:cNvSpPr>
                <a:spLocks/>
              </p:cNvSpPr>
              <p:nvPr/>
            </p:nvSpPr>
            <p:spPr bwMode="auto">
              <a:xfrm>
                <a:off x="3806" y="5770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17"/>
              <p:cNvSpPr>
                <a:spLocks/>
              </p:cNvSpPr>
              <p:nvPr/>
            </p:nvSpPr>
            <p:spPr bwMode="auto">
              <a:xfrm>
                <a:off x="3957" y="5688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18"/>
              <p:cNvSpPr>
                <a:spLocks/>
              </p:cNvSpPr>
              <p:nvPr/>
            </p:nvSpPr>
            <p:spPr bwMode="auto">
              <a:xfrm>
                <a:off x="4090" y="5599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19"/>
              <p:cNvSpPr>
                <a:spLocks/>
              </p:cNvSpPr>
              <p:nvPr/>
            </p:nvSpPr>
            <p:spPr bwMode="auto">
              <a:xfrm>
                <a:off x="4253" y="5495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20"/>
              <p:cNvSpPr>
                <a:spLocks/>
              </p:cNvSpPr>
              <p:nvPr/>
            </p:nvSpPr>
            <p:spPr bwMode="auto">
              <a:xfrm>
                <a:off x="4426" y="5383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21"/>
              <p:cNvSpPr>
                <a:spLocks/>
              </p:cNvSpPr>
              <p:nvPr/>
            </p:nvSpPr>
            <p:spPr bwMode="auto">
              <a:xfrm>
                <a:off x="4579" y="5279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2"/>
              <p:cNvSpPr>
                <a:spLocks/>
              </p:cNvSpPr>
              <p:nvPr/>
            </p:nvSpPr>
            <p:spPr bwMode="auto">
              <a:xfrm>
                <a:off x="4745" y="5167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3"/>
              <p:cNvSpPr>
                <a:spLocks/>
              </p:cNvSpPr>
              <p:nvPr/>
            </p:nvSpPr>
            <p:spPr bwMode="auto">
              <a:xfrm>
                <a:off x="4906" y="5055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24"/>
              <p:cNvSpPr>
                <a:spLocks/>
              </p:cNvSpPr>
              <p:nvPr/>
            </p:nvSpPr>
            <p:spPr bwMode="auto">
              <a:xfrm>
                <a:off x="5069" y="4951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25"/>
              <p:cNvSpPr>
                <a:spLocks/>
              </p:cNvSpPr>
              <p:nvPr/>
            </p:nvSpPr>
            <p:spPr bwMode="auto">
              <a:xfrm>
                <a:off x="5232" y="4839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26"/>
              <p:cNvSpPr>
                <a:spLocks/>
              </p:cNvSpPr>
              <p:nvPr/>
            </p:nvSpPr>
            <p:spPr bwMode="auto">
              <a:xfrm>
                <a:off x="5408" y="4742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27"/>
              <p:cNvSpPr>
                <a:spLocks/>
              </p:cNvSpPr>
              <p:nvPr/>
            </p:nvSpPr>
            <p:spPr bwMode="auto">
              <a:xfrm>
                <a:off x="5575" y="4614"/>
                <a:ext cx="1647" cy="885"/>
              </a:xfrm>
              <a:custGeom>
                <a:avLst/>
                <a:gdLst>
                  <a:gd name="T0" fmla="*/ 0 w 1647"/>
                  <a:gd name="T1" fmla="*/ 0 h 885"/>
                  <a:gd name="T2" fmla="*/ 27 w 1647"/>
                  <a:gd name="T3" fmla="*/ 96 h 885"/>
                  <a:gd name="T4" fmla="*/ 84 w 1647"/>
                  <a:gd name="T5" fmla="*/ 165 h 885"/>
                  <a:gd name="T6" fmla="*/ 126 w 1647"/>
                  <a:gd name="T7" fmla="*/ 198 h 885"/>
                  <a:gd name="T8" fmla="*/ 216 w 1647"/>
                  <a:gd name="T9" fmla="*/ 249 h 885"/>
                  <a:gd name="T10" fmla="*/ 330 w 1647"/>
                  <a:gd name="T11" fmla="*/ 294 h 885"/>
                  <a:gd name="T12" fmla="*/ 492 w 1647"/>
                  <a:gd name="T13" fmla="*/ 327 h 885"/>
                  <a:gd name="T14" fmla="*/ 591 w 1647"/>
                  <a:gd name="T15" fmla="*/ 348 h 885"/>
                  <a:gd name="T16" fmla="*/ 624 w 1647"/>
                  <a:gd name="T17" fmla="*/ 360 h 885"/>
                  <a:gd name="T18" fmla="*/ 651 w 1647"/>
                  <a:gd name="T19" fmla="*/ 369 h 885"/>
                  <a:gd name="T20" fmla="*/ 714 w 1647"/>
                  <a:gd name="T21" fmla="*/ 402 h 885"/>
                  <a:gd name="T22" fmla="*/ 807 w 1647"/>
                  <a:gd name="T23" fmla="*/ 462 h 885"/>
                  <a:gd name="T24" fmla="*/ 825 w 1647"/>
                  <a:gd name="T25" fmla="*/ 474 h 885"/>
                  <a:gd name="T26" fmla="*/ 852 w 1647"/>
                  <a:gd name="T27" fmla="*/ 504 h 885"/>
                  <a:gd name="T28" fmla="*/ 903 w 1647"/>
                  <a:gd name="T29" fmla="*/ 561 h 885"/>
                  <a:gd name="T30" fmla="*/ 942 w 1647"/>
                  <a:gd name="T31" fmla="*/ 606 h 885"/>
                  <a:gd name="T32" fmla="*/ 1050 w 1647"/>
                  <a:gd name="T33" fmla="*/ 708 h 885"/>
                  <a:gd name="T34" fmla="*/ 1275 w 1647"/>
                  <a:gd name="T35" fmla="*/ 792 h 885"/>
                  <a:gd name="T36" fmla="*/ 1353 w 1647"/>
                  <a:gd name="T37" fmla="*/ 810 h 885"/>
                  <a:gd name="T38" fmla="*/ 1407 w 1647"/>
                  <a:gd name="T39" fmla="*/ 819 h 885"/>
                  <a:gd name="T40" fmla="*/ 1524 w 1647"/>
                  <a:gd name="T41" fmla="*/ 843 h 885"/>
                  <a:gd name="T42" fmla="*/ 1590 w 1647"/>
                  <a:gd name="T43" fmla="*/ 861 h 885"/>
                  <a:gd name="T44" fmla="*/ 1635 w 1647"/>
                  <a:gd name="T45" fmla="*/ 876 h 885"/>
                  <a:gd name="T46" fmla="*/ 1647 w 1647"/>
                  <a:gd name="T47" fmla="*/ 885 h 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47" h="885">
                    <a:moveTo>
                      <a:pt x="0" y="0"/>
                    </a:moveTo>
                    <a:cubicBezTo>
                      <a:pt x="5" y="30"/>
                      <a:pt x="10" y="70"/>
                      <a:pt x="27" y="96"/>
                    </a:cubicBezTo>
                    <a:cubicBezTo>
                      <a:pt x="33" y="121"/>
                      <a:pt x="58" y="156"/>
                      <a:pt x="84" y="165"/>
                    </a:cubicBezTo>
                    <a:cubicBezTo>
                      <a:pt x="94" y="179"/>
                      <a:pt x="110" y="193"/>
                      <a:pt x="126" y="198"/>
                    </a:cubicBezTo>
                    <a:cubicBezTo>
                      <a:pt x="149" y="221"/>
                      <a:pt x="186" y="238"/>
                      <a:pt x="216" y="249"/>
                    </a:cubicBezTo>
                    <a:cubicBezTo>
                      <a:pt x="254" y="263"/>
                      <a:pt x="291" y="283"/>
                      <a:pt x="330" y="294"/>
                    </a:cubicBezTo>
                    <a:cubicBezTo>
                      <a:pt x="383" y="309"/>
                      <a:pt x="438" y="318"/>
                      <a:pt x="492" y="327"/>
                    </a:cubicBezTo>
                    <a:cubicBezTo>
                      <a:pt x="525" y="332"/>
                      <a:pt x="559" y="338"/>
                      <a:pt x="591" y="348"/>
                    </a:cubicBezTo>
                    <a:cubicBezTo>
                      <a:pt x="616" y="356"/>
                      <a:pt x="602" y="352"/>
                      <a:pt x="624" y="360"/>
                    </a:cubicBezTo>
                    <a:cubicBezTo>
                      <a:pt x="633" y="363"/>
                      <a:pt x="651" y="369"/>
                      <a:pt x="651" y="369"/>
                    </a:cubicBezTo>
                    <a:cubicBezTo>
                      <a:pt x="666" y="384"/>
                      <a:pt x="693" y="397"/>
                      <a:pt x="714" y="402"/>
                    </a:cubicBezTo>
                    <a:cubicBezTo>
                      <a:pt x="745" y="422"/>
                      <a:pt x="777" y="441"/>
                      <a:pt x="807" y="462"/>
                    </a:cubicBezTo>
                    <a:cubicBezTo>
                      <a:pt x="827" y="476"/>
                      <a:pt x="806" y="468"/>
                      <a:pt x="825" y="474"/>
                    </a:cubicBezTo>
                    <a:cubicBezTo>
                      <a:pt x="834" y="486"/>
                      <a:pt x="840" y="495"/>
                      <a:pt x="852" y="504"/>
                    </a:cubicBezTo>
                    <a:cubicBezTo>
                      <a:pt x="859" y="518"/>
                      <a:pt x="890" y="552"/>
                      <a:pt x="903" y="561"/>
                    </a:cubicBezTo>
                    <a:cubicBezTo>
                      <a:pt x="913" y="576"/>
                      <a:pt x="927" y="596"/>
                      <a:pt x="942" y="606"/>
                    </a:cubicBezTo>
                    <a:cubicBezTo>
                      <a:pt x="962" y="639"/>
                      <a:pt x="1012" y="695"/>
                      <a:pt x="1050" y="708"/>
                    </a:cubicBezTo>
                    <a:cubicBezTo>
                      <a:pt x="1114" y="756"/>
                      <a:pt x="1198" y="773"/>
                      <a:pt x="1275" y="792"/>
                    </a:cubicBezTo>
                    <a:cubicBezTo>
                      <a:pt x="1303" y="799"/>
                      <a:pt x="1324" y="807"/>
                      <a:pt x="1353" y="810"/>
                    </a:cubicBezTo>
                    <a:cubicBezTo>
                      <a:pt x="1387" y="818"/>
                      <a:pt x="1369" y="815"/>
                      <a:pt x="1407" y="819"/>
                    </a:cubicBezTo>
                    <a:cubicBezTo>
                      <a:pt x="1446" y="829"/>
                      <a:pt x="1485" y="832"/>
                      <a:pt x="1524" y="843"/>
                    </a:cubicBezTo>
                    <a:cubicBezTo>
                      <a:pt x="1548" y="850"/>
                      <a:pt x="1564" y="858"/>
                      <a:pt x="1590" y="861"/>
                    </a:cubicBezTo>
                    <a:cubicBezTo>
                      <a:pt x="1603" y="870"/>
                      <a:pt x="1620" y="872"/>
                      <a:pt x="1635" y="876"/>
                    </a:cubicBezTo>
                    <a:cubicBezTo>
                      <a:pt x="1645" y="883"/>
                      <a:pt x="1641" y="879"/>
                      <a:pt x="1647" y="885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28"/>
              <p:cNvSpPr>
                <a:spLocks/>
              </p:cNvSpPr>
              <p:nvPr/>
            </p:nvSpPr>
            <p:spPr bwMode="auto">
              <a:xfrm>
                <a:off x="7408" y="5625"/>
                <a:ext cx="891" cy="507"/>
              </a:xfrm>
              <a:custGeom>
                <a:avLst/>
                <a:gdLst>
                  <a:gd name="T0" fmla="*/ 0 w 891"/>
                  <a:gd name="T1" fmla="*/ 0 h 507"/>
                  <a:gd name="T2" fmla="*/ 12 w 891"/>
                  <a:gd name="T3" fmla="*/ 18 h 507"/>
                  <a:gd name="T4" fmla="*/ 30 w 891"/>
                  <a:gd name="T5" fmla="*/ 36 h 507"/>
                  <a:gd name="T6" fmla="*/ 48 w 891"/>
                  <a:gd name="T7" fmla="*/ 72 h 507"/>
                  <a:gd name="T8" fmla="*/ 60 w 891"/>
                  <a:gd name="T9" fmla="*/ 117 h 507"/>
                  <a:gd name="T10" fmla="*/ 96 w 891"/>
                  <a:gd name="T11" fmla="*/ 288 h 507"/>
                  <a:gd name="T12" fmla="*/ 129 w 891"/>
                  <a:gd name="T13" fmla="*/ 333 h 507"/>
                  <a:gd name="T14" fmla="*/ 156 w 891"/>
                  <a:gd name="T15" fmla="*/ 348 h 507"/>
                  <a:gd name="T16" fmla="*/ 297 w 891"/>
                  <a:gd name="T17" fmla="*/ 396 h 507"/>
                  <a:gd name="T18" fmla="*/ 480 w 891"/>
                  <a:gd name="T19" fmla="*/ 450 h 507"/>
                  <a:gd name="T20" fmla="*/ 552 w 891"/>
                  <a:gd name="T21" fmla="*/ 474 h 507"/>
                  <a:gd name="T22" fmla="*/ 729 w 891"/>
                  <a:gd name="T23" fmla="*/ 489 h 507"/>
                  <a:gd name="T24" fmla="*/ 891 w 891"/>
                  <a:gd name="T25" fmla="*/ 501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1" h="507">
                    <a:moveTo>
                      <a:pt x="0" y="0"/>
                    </a:moveTo>
                    <a:cubicBezTo>
                      <a:pt x="4" y="6"/>
                      <a:pt x="7" y="13"/>
                      <a:pt x="12" y="18"/>
                    </a:cubicBezTo>
                    <a:cubicBezTo>
                      <a:pt x="18" y="24"/>
                      <a:pt x="30" y="36"/>
                      <a:pt x="30" y="36"/>
                    </a:cubicBezTo>
                    <a:cubicBezTo>
                      <a:pt x="34" y="48"/>
                      <a:pt x="41" y="61"/>
                      <a:pt x="48" y="72"/>
                    </a:cubicBezTo>
                    <a:cubicBezTo>
                      <a:pt x="51" y="87"/>
                      <a:pt x="55" y="102"/>
                      <a:pt x="60" y="117"/>
                    </a:cubicBezTo>
                    <a:cubicBezTo>
                      <a:pt x="67" y="172"/>
                      <a:pt x="68" y="238"/>
                      <a:pt x="96" y="288"/>
                    </a:cubicBezTo>
                    <a:cubicBezTo>
                      <a:pt x="106" y="306"/>
                      <a:pt x="115" y="319"/>
                      <a:pt x="129" y="333"/>
                    </a:cubicBezTo>
                    <a:cubicBezTo>
                      <a:pt x="136" y="340"/>
                      <a:pt x="156" y="348"/>
                      <a:pt x="156" y="348"/>
                    </a:cubicBezTo>
                    <a:cubicBezTo>
                      <a:pt x="190" y="374"/>
                      <a:pt x="255" y="384"/>
                      <a:pt x="297" y="396"/>
                    </a:cubicBezTo>
                    <a:cubicBezTo>
                      <a:pt x="358" y="413"/>
                      <a:pt x="417" y="442"/>
                      <a:pt x="480" y="450"/>
                    </a:cubicBezTo>
                    <a:cubicBezTo>
                      <a:pt x="504" y="458"/>
                      <a:pt x="527" y="468"/>
                      <a:pt x="552" y="474"/>
                    </a:cubicBezTo>
                    <a:cubicBezTo>
                      <a:pt x="601" y="507"/>
                      <a:pt x="729" y="489"/>
                      <a:pt x="729" y="489"/>
                    </a:cubicBezTo>
                    <a:cubicBezTo>
                      <a:pt x="781" y="502"/>
                      <a:pt x="838" y="501"/>
                      <a:pt x="891" y="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29"/>
              <p:cNvSpPr>
                <a:spLocks/>
              </p:cNvSpPr>
              <p:nvPr/>
            </p:nvSpPr>
            <p:spPr bwMode="auto">
              <a:xfrm>
                <a:off x="5788" y="4470"/>
                <a:ext cx="384" cy="255"/>
              </a:xfrm>
              <a:custGeom>
                <a:avLst/>
                <a:gdLst>
                  <a:gd name="T0" fmla="*/ 0 w 384"/>
                  <a:gd name="T1" fmla="*/ 0 h 255"/>
                  <a:gd name="T2" fmla="*/ 21 w 384"/>
                  <a:gd name="T3" fmla="*/ 51 h 255"/>
                  <a:gd name="T4" fmla="*/ 72 w 384"/>
                  <a:gd name="T5" fmla="*/ 123 h 255"/>
                  <a:gd name="T6" fmla="*/ 171 w 384"/>
                  <a:gd name="T7" fmla="*/ 183 h 255"/>
                  <a:gd name="T8" fmla="*/ 204 w 384"/>
                  <a:gd name="T9" fmla="*/ 198 h 255"/>
                  <a:gd name="T10" fmla="*/ 234 w 384"/>
                  <a:gd name="T11" fmla="*/ 213 h 255"/>
                  <a:gd name="T12" fmla="*/ 333 w 384"/>
                  <a:gd name="T13" fmla="*/ 243 h 255"/>
                  <a:gd name="T14" fmla="*/ 384 w 384"/>
                  <a:gd name="T15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4" h="255">
                    <a:moveTo>
                      <a:pt x="0" y="0"/>
                    </a:moveTo>
                    <a:cubicBezTo>
                      <a:pt x="4" y="17"/>
                      <a:pt x="11" y="36"/>
                      <a:pt x="21" y="51"/>
                    </a:cubicBezTo>
                    <a:cubicBezTo>
                      <a:pt x="27" y="76"/>
                      <a:pt x="50" y="108"/>
                      <a:pt x="72" y="123"/>
                    </a:cubicBezTo>
                    <a:cubicBezTo>
                      <a:pt x="85" y="142"/>
                      <a:pt x="146" y="177"/>
                      <a:pt x="171" y="183"/>
                    </a:cubicBezTo>
                    <a:cubicBezTo>
                      <a:pt x="183" y="192"/>
                      <a:pt x="189" y="194"/>
                      <a:pt x="204" y="198"/>
                    </a:cubicBezTo>
                    <a:cubicBezTo>
                      <a:pt x="225" y="212"/>
                      <a:pt x="215" y="208"/>
                      <a:pt x="234" y="213"/>
                    </a:cubicBezTo>
                    <a:cubicBezTo>
                      <a:pt x="260" y="230"/>
                      <a:pt x="302" y="239"/>
                      <a:pt x="333" y="243"/>
                    </a:cubicBezTo>
                    <a:cubicBezTo>
                      <a:pt x="349" y="248"/>
                      <a:pt x="367" y="255"/>
                      <a:pt x="384" y="255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30"/>
              <p:cNvSpPr>
                <a:spLocks/>
              </p:cNvSpPr>
              <p:nvPr/>
            </p:nvSpPr>
            <p:spPr bwMode="auto">
              <a:xfrm>
                <a:off x="6588" y="2777"/>
                <a:ext cx="1776" cy="1161"/>
              </a:xfrm>
              <a:custGeom>
                <a:avLst/>
                <a:gdLst>
                  <a:gd name="T0" fmla="*/ 0 w 1776"/>
                  <a:gd name="T1" fmla="*/ 1161 h 1161"/>
                  <a:gd name="T2" fmla="*/ 1776 w 1776"/>
                  <a:gd name="T3" fmla="*/ 0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776" h="1161">
                    <a:moveTo>
                      <a:pt x="0" y="1161"/>
                    </a:moveTo>
                    <a:lnTo>
                      <a:pt x="1776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31"/>
              <p:cNvSpPr>
                <a:spLocks/>
              </p:cNvSpPr>
              <p:nvPr/>
            </p:nvSpPr>
            <p:spPr bwMode="auto">
              <a:xfrm>
                <a:off x="8543" y="4268"/>
                <a:ext cx="2567" cy="1699"/>
              </a:xfrm>
              <a:custGeom>
                <a:avLst/>
                <a:gdLst>
                  <a:gd name="T0" fmla="*/ 0 w 2567"/>
                  <a:gd name="T1" fmla="*/ 1699 h 1699"/>
                  <a:gd name="T2" fmla="*/ 2567 w 2567"/>
                  <a:gd name="T3" fmla="*/ 0 h 1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567" h="1699">
                    <a:moveTo>
                      <a:pt x="0" y="1699"/>
                    </a:moveTo>
                    <a:lnTo>
                      <a:pt x="256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32"/>
              <p:cNvSpPr>
                <a:spLocks/>
              </p:cNvSpPr>
              <p:nvPr/>
            </p:nvSpPr>
            <p:spPr bwMode="auto">
              <a:xfrm>
                <a:off x="8379" y="2769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33"/>
              <p:cNvSpPr>
                <a:spLocks/>
              </p:cNvSpPr>
              <p:nvPr/>
            </p:nvSpPr>
            <p:spPr bwMode="auto">
              <a:xfrm>
                <a:off x="6985" y="3677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34"/>
              <p:cNvSpPr>
                <a:spLocks/>
              </p:cNvSpPr>
              <p:nvPr/>
            </p:nvSpPr>
            <p:spPr bwMode="auto">
              <a:xfrm>
                <a:off x="7161" y="3573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35"/>
              <p:cNvSpPr>
                <a:spLocks/>
              </p:cNvSpPr>
              <p:nvPr/>
            </p:nvSpPr>
            <p:spPr bwMode="auto">
              <a:xfrm>
                <a:off x="7317" y="3461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36"/>
              <p:cNvSpPr>
                <a:spLocks/>
              </p:cNvSpPr>
              <p:nvPr/>
            </p:nvSpPr>
            <p:spPr bwMode="auto">
              <a:xfrm>
                <a:off x="7468" y="3379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37"/>
              <p:cNvSpPr>
                <a:spLocks/>
              </p:cNvSpPr>
              <p:nvPr/>
            </p:nvSpPr>
            <p:spPr bwMode="auto">
              <a:xfrm>
                <a:off x="7601" y="3290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38"/>
              <p:cNvSpPr>
                <a:spLocks/>
              </p:cNvSpPr>
              <p:nvPr/>
            </p:nvSpPr>
            <p:spPr bwMode="auto">
              <a:xfrm>
                <a:off x="7742" y="3184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39"/>
              <p:cNvSpPr>
                <a:spLocks/>
              </p:cNvSpPr>
              <p:nvPr/>
            </p:nvSpPr>
            <p:spPr bwMode="auto">
              <a:xfrm>
                <a:off x="7898" y="3086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68" name="Freeform 40"/>
              <p:cNvSpPr>
                <a:spLocks/>
              </p:cNvSpPr>
              <p:nvPr/>
            </p:nvSpPr>
            <p:spPr bwMode="auto">
              <a:xfrm>
                <a:off x="8090" y="2970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69" name="Freeform 41"/>
              <p:cNvSpPr>
                <a:spLocks/>
              </p:cNvSpPr>
              <p:nvPr/>
            </p:nvSpPr>
            <p:spPr bwMode="auto">
              <a:xfrm>
                <a:off x="8256" y="2858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70" name="Freeform 42"/>
              <p:cNvSpPr>
                <a:spLocks/>
              </p:cNvSpPr>
              <p:nvPr/>
            </p:nvSpPr>
            <p:spPr bwMode="auto">
              <a:xfrm>
                <a:off x="6826" y="3798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71" name="Freeform 43"/>
              <p:cNvSpPr>
                <a:spLocks/>
              </p:cNvSpPr>
              <p:nvPr/>
            </p:nvSpPr>
            <p:spPr bwMode="auto">
              <a:xfrm>
                <a:off x="6709" y="3867"/>
                <a:ext cx="2595" cy="1599"/>
              </a:xfrm>
              <a:custGeom>
                <a:avLst/>
                <a:gdLst>
                  <a:gd name="T0" fmla="*/ 0 w 2595"/>
                  <a:gd name="T1" fmla="*/ 0 h 1599"/>
                  <a:gd name="T2" fmla="*/ 120 w 2595"/>
                  <a:gd name="T3" fmla="*/ 210 h 1599"/>
                  <a:gd name="T4" fmla="*/ 217 w 2595"/>
                  <a:gd name="T5" fmla="*/ 277 h 1599"/>
                  <a:gd name="T6" fmla="*/ 345 w 2595"/>
                  <a:gd name="T7" fmla="*/ 307 h 1599"/>
                  <a:gd name="T8" fmla="*/ 517 w 2595"/>
                  <a:gd name="T9" fmla="*/ 315 h 1599"/>
                  <a:gd name="T10" fmla="*/ 622 w 2595"/>
                  <a:gd name="T11" fmla="*/ 337 h 1599"/>
                  <a:gd name="T12" fmla="*/ 810 w 2595"/>
                  <a:gd name="T13" fmla="*/ 472 h 1599"/>
                  <a:gd name="T14" fmla="*/ 907 w 2595"/>
                  <a:gd name="T15" fmla="*/ 600 h 1599"/>
                  <a:gd name="T16" fmla="*/ 1057 w 2595"/>
                  <a:gd name="T17" fmla="*/ 712 h 1599"/>
                  <a:gd name="T18" fmla="*/ 1155 w 2595"/>
                  <a:gd name="T19" fmla="*/ 772 h 1599"/>
                  <a:gd name="T20" fmla="*/ 1552 w 2595"/>
                  <a:gd name="T21" fmla="*/ 855 h 1599"/>
                  <a:gd name="T22" fmla="*/ 1725 w 2595"/>
                  <a:gd name="T23" fmla="*/ 915 h 1599"/>
                  <a:gd name="T24" fmla="*/ 1807 w 2595"/>
                  <a:gd name="T25" fmla="*/ 975 h 1599"/>
                  <a:gd name="T26" fmla="*/ 1845 w 2595"/>
                  <a:gd name="T27" fmla="*/ 1020 h 1599"/>
                  <a:gd name="T28" fmla="*/ 1860 w 2595"/>
                  <a:gd name="T29" fmla="*/ 1050 h 1599"/>
                  <a:gd name="T30" fmla="*/ 1890 w 2595"/>
                  <a:gd name="T31" fmla="*/ 1095 h 1599"/>
                  <a:gd name="T32" fmla="*/ 1935 w 2595"/>
                  <a:gd name="T33" fmla="*/ 1230 h 1599"/>
                  <a:gd name="T34" fmla="*/ 1987 w 2595"/>
                  <a:gd name="T35" fmla="*/ 1312 h 1599"/>
                  <a:gd name="T36" fmla="*/ 2070 w 2595"/>
                  <a:gd name="T37" fmla="*/ 1402 h 1599"/>
                  <a:gd name="T38" fmla="*/ 2253 w 2595"/>
                  <a:gd name="T39" fmla="*/ 1527 h 1599"/>
                  <a:gd name="T40" fmla="*/ 2595 w 2595"/>
                  <a:gd name="T41" fmla="*/ 1599 h 1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5" h="1599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163" y="1513"/>
                      <a:pt x="2253" y="1527"/>
                    </a:cubicBezTo>
                    <a:cubicBezTo>
                      <a:pt x="2397" y="1523"/>
                      <a:pt x="2453" y="1599"/>
                      <a:pt x="2595" y="1599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72" name="Freeform 44"/>
              <p:cNvSpPr>
                <a:spLocks/>
              </p:cNvSpPr>
              <p:nvPr/>
            </p:nvSpPr>
            <p:spPr bwMode="auto">
              <a:xfrm>
                <a:off x="7066" y="4283"/>
                <a:ext cx="1551" cy="1122"/>
              </a:xfrm>
              <a:custGeom>
                <a:avLst/>
                <a:gdLst>
                  <a:gd name="T0" fmla="*/ 0 w 1551"/>
                  <a:gd name="T1" fmla="*/ 0 h 1122"/>
                  <a:gd name="T2" fmla="*/ 108 w 1551"/>
                  <a:gd name="T3" fmla="*/ 9 h 1122"/>
                  <a:gd name="T4" fmla="*/ 177 w 1551"/>
                  <a:gd name="T5" fmla="*/ 36 h 1122"/>
                  <a:gd name="T6" fmla="*/ 216 w 1551"/>
                  <a:gd name="T7" fmla="*/ 60 h 1122"/>
                  <a:gd name="T8" fmla="*/ 243 w 1551"/>
                  <a:gd name="T9" fmla="*/ 81 h 1122"/>
                  <a:gd name="T10" fmla="*/ 252 w 1551"/>
                  <a:gd name="T11" fmla="*/ 87 h 1122"/>
                  <a:gd name="T12" fmla="*/ 324 w 1551"/>
                  <a:gd name="T13" fmla="*/ 147 h 1122"/>
                  <a:gd name="T14" fmla="*/ 339 w 1551"/>
                  <a:gd name="T15" fmla="*/ 159 h 1122"/>
                  <a:gd name="T16" fmla="*/ 375 w 1551"/>
                  <a:gd name="T17" fmla="*/ 195 h 1122"/>
                  <a:gd name="T18" fmla="*/ 402 w 1551"/>
                  <a:gd name="T19" fmla="*/ 222 h 1122"/>
                  <a:gd name="T20" fmla="*/ 459 w 1551"/>
                  <a:gd name="T21" fmla="*/ 267 h 1122"/>
                  <a:gd name="T22" fmla="*/ 489 w 1551"/>
                  <a:gd name="T23" fmla="*/ 288 h 1122"/>
                  <a:gd name="T24" fmla="*/ 540 w 1551"/>
                  <a:gd name="T25" fmla="*/ 324 h 1122"/>
                  <a:gd name="T26" fmla="*/ 579 w 1551"/>
                  <a:gd name="T27" fmla="*/ 354 h 1122"/>
                  <a:gd name="T28" fmla="*/ 693 w 1551"/>
                  <a:gd name="T29" fmla="*/ 429 h 1122"/>
                  <a:gd name="T30" fmla="*/ 837 w 1551"/>
                  <a:gd name="T31" fmla="*/ 489 h 1122"/>
                  <a:gd name="T32" fmla="*/ 882 w 1551"/>
                  <a:gd name="T33" fmla="*/ 507 h 1122"/>
                  <a:gd name="T34" fmla="*/ 993 w 1551"/>
                  <a:gd name="T35" fmla="*/ 543 h 1122"/>
                  <a:gd name="T36" fmla="*/ 1044 w 1551"/>
                  <a:gd name="T37" fmla="*/ 558 h 1122"/>
                  <a:gd name="T38" fmla="*/ 1080 w 1551"/>
                  <a:gd name="T39" fmla="*/ 576 h 1122"/>
                  <a:gd name="T40" fmla="*/ 1134 w 1551"/>
                  <a:gd name="T41" fmla="*/ 600 h 1122"/>
                  <a:gd name="T42" fmla="*/ 1206 w 1551"/>
                  <a:gd name="T43" fmla="*/ 636 h 1122"/>
                  <a:gd name="T44" fmla="*/ 1269 w 1551"/>
                  <a:gd name="T45" fmla="*/ 690 h 1122"/>
                  <a:gd name="T46" fmla="*/ 1284 w 1551"/>
                  <a:gd name="T47" fmla="*/ 711 h 1122"/>
                  <a:gd name="T48" fmla="*/ 1335 w 1551"/>
                  <a:gd name="T49" fmla="*/ 762 h 1122"/>
                  <a:gd name="T50" fmla="*/ 1377 w 1551"/>
                  <a:gd name="T51" fmla="*/ 816 h 1122"/>
                  <a:gd name="T52" fmla="*/ 1431 w 1551"/>
                  <a:gd name="T53" fmla="*/ 915 h 1122"/>
                  <a:gd name="T54" fmla="*/ 1449 w 1551"/>
                  <a:gd name="T55" fmla="*/ 948 h 1122"/>
                  <a:gd name="T56" fmla="*/ 1476 w 1551"/>
                  <a:gd name="T57" fmla="*/ 1002 h 1122"/>
                  <a:gd name="T58" fmla="*/ 1521 w 1551"/>
                  <a:gd name="T59" fmla="*/ 1089 h 1122"/>
                  <a:gd name="T60" fmla="*/ 1551 w 1551"/>
                  <a:gd name="T61" fmla="*/ 1122 h 1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1" h="1122">
                    <a:moveTo>
                      <a:pt x="0" y="0"/>
                    </a:moveTo>
                    <a:cubicBezTo>
                      <a:pt x="44" y="2"/>
                      <a:pt x="69" y="3"/>
                      <a:pt x="108" y="9"/>
                    </a:cubicBezTo>
                    <a:cubicBezTo>
                      <a:pt x="130" y="20"/>
                      <a:pt x="155" y="25"/>
                      <a:pt x="177" y="36"/>
                    </a:cubicBezTo>
                    <a:cubicBezTo>
                      <a:pt x="191" y="43"/>
                      <a:pt x="201" y="55"/>
                      <a:pt x="216" y="60"/>
                    </a:cubicBezTo>
                    <a:cubicBezTo>
                      <a:pt x="230" y="74"/>
                      <a:pt x="221" y="67"/>
                      <a:pt x="243" y="81"/>
                    </a:cubicBezTo>
                    <a:cubicBezTo>
                      <a:pt x="246" y="83"/>
                      <a:pt x="252" y="87"/>
                      <a:pt x="252" y="87"/>
                    </a:cubicBezTo>
                    <a:cubicBezTo>
                      <a:pt x="267" y="110"/>
                      <a:pt x="301" y="131"/>
                      <a:pt x="324" y="147"/>
                    </a:cubicBezTo>
                    <a:cubicBezTo>
                      <a:pt x="342" y="175"/>
                      <a:pt x="317" y="141"/>
                      <a:pt x="339" y="159"/>
                    </a:cubicBezTo>
                    <a:cubicBezTo>
                      <a:pt x="351" y="169"/>
                      <a:pt x="364" y="184"/>
                      <a:pt x="375" y="195"/>
                    </a:cubicBezTo>
                    <a:cubicBezTo>
                      <a:pt x="387" y="207"/>
                      <a:pt x="386" y="214"/>
                      <a:pt x="402" y="222"/>
                    </a:cubicBezTo>
                    <a:cubicBezTo>
                      <a:pt x="414" y="240"/>
                      <a:pt x="441" y="256"/>
                      <a:pt x="459" y="267"/>
                    </a:cubicBezTo>
                    <a:cubicBezTo>
                      <a:pt x="470" y="274"/>
                      <a:pt x="476" y="284"/>
                      <a:pt x="489" y="288"/>
                    </a:cubicBezTo>
                    <a:cubicBezTo>
                      <a:pt x="504" y="303"/>
                      <a:pt x="524" y="310"/>
                      <a:pt x="540" y="324"/>
                    </a:cubicBezTo>
                    <a:cubicBezTo>
                      <a:pt x="556" y="338"/>
                      <a:pt x="560" y="349"/>
                      <a:pt x="579" y="354"/>
                    </a:cubicBezTo>
                    <a:cubicBezTo>
                      <a:pt x="604" y="391"/>
                      <a:pt x="654" y="410"/>
                      <a:pt x="693" y="429"/>
                    </a:cubicBezTo>
                    <a:cubicBezTo>
                      <a:pt x="741" y="453"/>
                      <a:pt x="783" y="480"/>
                      <a:pt x="837" y="489"/>
                    </a:cubicBezTo>
                    <a:cubicBezTo>
                      <a:pt x="851" y="498"/>
                      <a:pt x="867" y="500"/>
                      <a:pt x="882" y="507"/>
                    </a:cubicBezTo>
                    <a:cubicBezTo>
                      <a:pt x="919" y="523"/>
                      <a:pt x="955" y="532"/>
                      <a:pt x="993" y="543"/>
                    </a:cubicBezTo>
                    <a:cubicBezTo>
                      <a:pt x="1007" y="547"/>
                      <a:pt x="1031" y="551"/>
                      <a:pt x="1044" y="558"/>
                    </a:cubicBezTo>
                    <a:cubicBezTo>
                      <a:pt x="1056" y="564"/>
                      <a:pt x="1067" y="572"/>
                      <a:pt x="1080" y="576"/>
                    </a:cubicBezTo>
                    <a:cubicBezTo>
                      <a:pt x="1095" y="591"/>
                      <a:pt x="1113" y="597"/>
                      <a:pt x="1134" y="600"/>
                    </a:cubicBezTo>
                    <a:cubicBezTo>
                      <a:pt x="1159" y="610"/>
                      <a:pt x="1181" y="628"/>
                      <a:pt x="1206" y="636"/>
                    </a:cubicBezTo>
                    <a:cubicBezTo>
                      <a:pt x="1226" y="656"/>
                      <a:pt x="1250" y="671"/>
                      <a:pt x="1269" y="690"/>
                    </a:cubicBezTo>
                    <a:cubicBezTo>
                      <a:pt x="1275" y="696"/>
                      <a:pt x="1278" y="705"/>
                      <a:pt x="1284" y="711"/>
                    </a:cubicBezTo>
                    <a:cubicBezTo>
                      <a:pt x="1300" y="727"/>
                      <a:pt x="1322" y="743"/>
                      <a:pt x="1335" y="762"/>
                    </a:cubicBezTo>
                    <a:cubicBezTo>
                      <a:pt x="1347" y="781"/>
                      <a:pt x="1361" y="800"/>
                      <a:pt x="1377" y="816"/>
                    </a:cubicBezTo>
                    <a:cubicBezTo>
                      <a:pt x="1389" y="846"/>
                      <a:pt x="1413" y="888"/>
                      <a:pt x="1431" y="915"/>
                    </a:cubicBezTo>
                    <a:cubicBezTo>
                      <a:pt x="1434" y="929"/>
                      <a:pt x="1441" y="936"/>
                      <a:pt x="1449" y="948"/>
                    </a:cubicBezTo>
                    <a:cubicBezTo>
                      <a:pt x="1454" y="969"/>
                      <a:pt x="1470" y="983"/>
                      <a:pt x="1476" y="1002"/>
                    </a:cubicBezTo>
                    <a:cubicBezTo>
                      <a:pt x="1486" y="1031"/>
                      <a:pt x="1500" y="1068"/>
                      <a:pt x="1521" y="1089"/>
                    </a:cubicBezTo>
                    <a:cubicBezTo>
                      <a:pt x="1527" y="1107"/>
                      <a:pt x="1538" y="1109"/>
                      <a:pt x="1551" y="1122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73" name="Freeform 45"/>
              <p:cNvSpPr>
                <a:spLocks/>
              </p:cNvSpPr>
              <p:nvPr/>
            </p:nvSpPr>
            <p:spPr bwMode="auto">
              <a:xfrm>
                <a:off x="8794" y="5603"/>
                <a:ext cx="189" cy="69"/>
              </a:xfrm>
              <a:custGeom>
                <a:avLst/>
                <a:gdLst>
                  <a:gd name="T0" fmla="*/ 0 w 189"/>
                  <a:gd name="T1" fmla="*/ 0 h 69"/>
                  <a:gd name="T2" fmla="*/ 39 w 189"/>
                  <a:gd name="T3" fmla="*/ 36 h 69"/>
                  <a:gd name="T4" fmla="*/ 141 w 189"/>
                  <a:gd name="T5" fmla="*/ 69 h 69"/>
                  <a:gd name="T6" fmla="*/ 189 w 189"/>
                  <a:gd name="T7" fmla="*/ 6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69">
                    <a:moveTo>
                      <a:pt x="0" y="0"/>
                    </a:moveTo>
                    <a:cubicBezTo>
                      <a:pt x="7" y="22"/>
                      <a:pt x="23" y="25"/>
                      <a:pt x="39" y="36"/>
                    </a:cubicBezTo>
                    <a:cubicBezTo>
                      <a:pt x="53" y="56"/>
                      <a:pt x="120" y="67"/>
                      <a:pt x="141" y="69"/>
                    </a:cubicBezTo>
                    <a:cubicBezTo>
                      <a:pt x="157" y="68"/>
                      <a:pt x="189" y="66"/>
                      <a:pt x="189" y="66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" name="Freeform 46"/>
            <p:cNvSpPr>
              <a:spLocks/>
            </p:cNvSpPr>
            <p:nvPr/>
          </p:nvSpPr>
          <p:spPr bwMode="auto">
            <a:xfrm>
              <a:off x="6460" y="4058"/>
              <a:ext cx="533" cy="120"/>
            </a:xfrm>
            <a:custGeom>
              <a:avLst/>
              <a:gdLst>
                <a:gd name="T0" fmla="*/ 0 w 533"/>
                <a:gd name="T1" fmla="*/ 0 h 120"/>
                <a:gd name="T2" fmla="*/ 428 w 533"/>
                <a:gd name="T3" fmla="*/ 67 h 120"/>
                <a:gd name="T4" fmla="*/ 495 w 533"/>
                <a:gd name="T5" fmla="*/ 105 h 120"/>
                <a:gd name="T6" fmla="*/ 533 w 533"/>
                <a:gd name="T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3" h="120">
                  <a:moveTo>
                    <a:pt x="0" y="0"/>
                  </a:moveTo>
                  <a:cubicBezTo>
                    <a:pt x="98" y="94"/>
                    <a:pt x="341" y="65"/>
                    <a:pt x="428" y="67"/>
                  </a:cubicBezTo>
                  <a:cubicBezTo>
                    <a:pt x="467" y="81"/>
                    <a:pt x="444" y="71"/>
                    <a:pt x="495" y="105"/>
                  </a:cubicBezTo>
                  <a:cubicBezTo>
                    <a:pt x="506" y="113"/>
                    <a:pt x="521" y="114"/>
                    <a:pt x="533" y="12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6445" y="4058"/>
              <a:ext cx="293" cy="420"/>
            </a:xfrm>
            <a:custGeom>
              <a:avLst/>
              <a:gdLst>
                <a:gd name="T0" fmla="*/ 23 w 293"/>
                <a:gd name="T1" fmla="*/ 0 h 420"/>
                <a:gd name="T2" fmla="*/ 75 w 293"/>
                <a:gd name="T3" fmla="*/ 225 h 420"/>
                <a:gd name="T4" fmla="*/ 135 w 293"/>
                <a:gd name="T5" fmla="*/ 270 h 420"/>
                <a:gd name="T6" fmla="*/ 203 w 293"/>
                <a:gd name="T7" fmla="*/ 307 h 420"/>
                <a:gd name="T8" fmla="*/ 248 w 293"/>
                <a:gd name="T9" fmla="*/ 345 h 420"/>
                <a:gd name="T10" fmla="*/ 278 w 293"/>
                <a:gd name="T11" fmla="*/ 390 h 420"/>
                <a:gd name="T12" fmla="*/ 293 w 293"/>
                <a:gd name="T13" fmla="*/ 42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420">
                  <a:moveTo>
                    <a:pt x="23" y="0"/>
                  </a:moveTo>
                  <a:cubicBezTo>
                    <a:pt x="42" y="81"/>
                    <a:pt x="0" y="174"/>
                    <a:pt x="75" y="225"/>
                  </a:cubicBezTo>
                  <a:cubicBezTo>
                    <a:pt x="94" y="253"/>
                    <a:pt x="108" y="254"/>
                    <a:pt x="135" y="270"/>
                  </a:cubicBezTo>
                  <a:cubicBezTo>
                    <a:pt x="206" y="310"/>
                    <a:pt x="154" y="292"/>
                    <a:pt x="203" y="307"/>
                  </a:cubicBezTo>
                  <a:cubicBezTo>
                    <a:pt x="217" y="321"/>
                    <a:pt x="235" y="330"/>
                    <a:pt x="248" y="345"/>
                  </a:cubicBezTo>
                  <a:cubicBezTo>
                    <a:pt x="260" y="359"/>
                    <a:pt x="278" y="390"/>
                    <a:pt x="278" y="390"/>
                  </a:cubicBezTo>
                  <a:cubicBezTo>
                    <a:pt x="286" y="416"/>
                    <a:pt x="280" y="407"/>
                    <a:pt x="293" y="42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3870" y="1832"/>
              <a:ext cx="105" cy="420"/>
            </a:xfrm>
            <a:custGeom>
              <a:avLst/>
              <a:gdLst>
                <a:gd name="T0" fmla="*/ 105 w 105"/>
                <a:gd name="T1" fmla="*/ 420 h 420"/>
                <a:gd name="T2" fmla="*/ 83 w 105"/>
                <a:gd name="T3" fmla="*/ 352 h 420"/>
                <a:gd name="T4" fmla="*/ 30 w 105"/>
                <a:gd name="T5" fmla="*/ 255 h 420"/>
                <a:gd name="T6" fmla="*/ 23 w 105"/>
                <a:gd name="T7" fmla="*/ 90 h 420"/>
                <a:gd name="T8" fmla="*/ 0 w 105"/>
                <a:gd name="T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20">
                  <a:moveTo>
                    <a:pt x="105" y="420"/>
                  </a:moveTo>
                  <a:cubicBezTo>
                    <a:pt x="98" y="399"/>
                    <a:pt x="93" y="372"/>
                    <a:pt x="83" y="352"/>
                  </a:cubicBezTo>
                  <a:cubicBezTo>
                    <a:pt x="67" y="319"/>
                    <a:pt x="43" y="290"/>
                    <a:pt x="30" y="255"/>
                  </a:cubicBezTo>
                  <a:cubicBezTo>
                    <a:pt x="28" y="200"/>
                    <a:pt x="27" y="145"/>
                    <a:pt x="23" y="90"/>
                  </a:cubicBezTo>
                  <a:cubicBezTo>
                    <a:pt x="21" y="59"/>
                    <a:pt x="0" y="31"/>
                    <a:pt x="0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49"/>
            <p:cNvSpPr>
              <a:spLocks/>
            </p:cNvSpPr>
            <p:nvPr/>
          </p:nvSpPr>
          <p:spPr bwMode="auto">
            <a:xfrm>
              <a:off x="3533" y="2072"/>
              <a:ext cx="442" cy="180"/>
            </a:xfrm>
            <a:custGeom>
              <a:avLst/>
              <a:gdLst>
                <a:gd name="T0" fmla="*/ 442 w 442"/>
                <a:gd name="T1" fmla="*/ 180 h 180"/>
                <a:gd name="T2" fmla="*/ 375 w 442"/>
                <a:gd name="T3" fmla="*/ 135 h 180"/>
                <a:gd name="T4" fmla="*/ 195 w 442"/>
                <a:gd name="T5" fmla="*/ 75 h 180"/>
                <a:gd name="T6" fmla="*/ 0 w 442"/>
                <a:gd name="T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" h="180">
                  <a:moveTo>
                    <a:pt x="442" y="180"/>
                  </a:moveTo>
                  <a:cubicBezTo>
                    <a:pt x="420" y="165"/>
                    <a:pt x="401" y="144"/>
                    <a:pt x="375" y="135"/>
                  </a:cubicBezTo>
                  <a:cubicBezTo>
                    <a:pt x="318" y="116"/>
                    <a:pt x="249" y="102"/>
                    <a:pt x="195" y="75"/>
                  </a:cubicBezTo>
                  <a:cubicBezTo>
                    <a:pt x="135" y="45"/>
                    <a:pt x="70" y="0"/>
                    <a:pt x="0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74" name="Group 50"/>
          <p:cNvGrpSpPr>
            <a:grpSpLocks/>
          </p:cNvGrpSpPr>
          <p:nvPr/>
        </p:nvGrpSpPr>
        <p:grpSpPr bwMode="auto">
          <a:xfrm>
            <a:off x="5697934" y="3598040"/>
            <a:ext cx="2684065" cy="434105"/>
            <a:chOff x="2781" y="6278"/>
            <a:chExt cx="4430" cy="516"/>
          </a:xfrm>
        </p:grpSpPr>
        <p:grpSp>
          <p:nvGrpSpPr>
            <p:cNvPr id="7175" name="Group 51"/>
            <p:cNvGrpSpPr>
              <a:grpSpLocks/>
            </p:cNvGrpSpPr>
            <p:nvPr/>
          </p:nvGrpSpPr>
          <p:grpSpPr bwMode="auto">
            <a:xfrm>
              <a:off x="4773" y="6287"/>
              <a:ext cx="2438" cy="507"/>
              <a:chOff x="5674" y="8003"/>
              <a:chExt cx="2438" cy="508"/>
            </a:xfrm>
          </p:grpSpPr>
          <p:sp>
            <p:nvSpPr>
              <p:cNvPr id="7188" name="Arc 52"/>
              <p:cNvSpPr>
                <a:spLocks/>
              </p:cNvSpPr>
              <p:nvPr/>
            </p:nvSpPr>
            <p:spPr bwMode="auto">
              <a:xfrm rot="10800000" flipV="1">
                <a:off x="5674" y="8005"/>
                <a:ext cx="335" cy="506"/>
              </a:xfrm>
              <a:custGeom>
                <a:avLst/>
                <a:gdLst>
                  <a:gd name="G0" fmla="+- 3549 0 0"/>
                  <a:gd name="G1" fmla="+- 21600 0 0"/>
                  <a:gd name="G2" fmla="+- 21600 0 0"/>
                  <a:gd name="T0" fmla="*/ 3549 w 25149"/>
                  <a:gd name="T1" fmla="*/ 0 h 43200"/>
                  <a:gd name="T2" fmla="*/ 0 w 25149"/>
                  <a:gd name="T3" fmla="*/ 42906 h 43200"/>
                  <a:gd name="T4" fmla="*/ 3549 w 25149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149" h="43200" fill="none" extrusionOk="0">
                    <a:moveTo>
                      <a:pt x="3549" y="0"/>
                    </a:moveTo>
                    <a:cubicBezTo>
                      <a:pt x="15478" y="0"/>
                      <a:pt x="25149" y="9670"/>
                      <a:pt x="25149" y="21600"/>
                    </a:cubicBezTo>
                    <a:cubicBezTo>
                      <a:pt x="25149" y="33529"/>
                      <a:pt x="15478" y="43200"/>
                      <a:pt x="3549" y="43200"/>
                    </a:cubicBezTo>
                    <a:cubicBezTo>
                      <a:pt x="2359" y="43199"/>
                      <a:pt x="1172" y="43101"/>
                      <a:pt x="-1" y="42906"/>
                    </a:cubicBezTo>
                  </a:path>
                  <a:path w="25149" h="43200" stroke="0" extrusionOk="0">
                    <a:moveTo>
                      <a:pt x="3549" y="0"/>
                    </a:moveTo>
                    <a:cubicBezTo>
                      <a:pt x="15478" y="0"/>
                      <a:pt x="25149" y="9670"/>
                      <a:pt x="25149" y="21600"/>
                    </a:cubicBezTo>
                    <a:cubicBezTo>
                      <a:pt x="25149" y="33529"/>
                      <a:pt x="15478" y="43200"/>
                      <a:pt x="3549" y="43200"/>
                    </a:cubicBezTo>
                    <a:cubicBezTo>
                      <a:pt x="2359" y="43199"/>
                      <a:pt x="1172" y="43101"/>
                      <a:pt x="-1" y="42906"/>
                    </a:cubicBezTo>
                    <a:lnTo>
                      <a:pt x="3549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89" name="Line 53"/>
              <p:cNvSpPr>
                <a:spLocks noChangeShapeType="1"/>
              </p:cNvSpPr>
              <p:nvPr/>
            </p:nvSpPr>
            <p:spPr bwMode="auto">
              <a:xfrm rot="10800000" flipH="1">
                <a:off x="5936" y="8505"/>
                <a:ext cx="750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07" name="Line 54"/>
              <p:cNvSpPr>
                <a:spLocks noChangeShapeType="1"/>
              </p:cNvSpPr>
              <p:nvPr/>
            </p:nvSpPr>
            <p:spPr bwMode="auto">
              <a:xfrm rot="10800000" flipH="1">
                <a:off x="5949" y="8003"/>
                <a:ext cx="2163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176" name="Group 55"/>
            <p:cNvGrpSpPr>
              <a:grpSpLocks/>
            </p:cNvGrpSpPr>
            <p:nvPr/>
          </p:nvGrpSpPr>
          <p:grpSpPr bwMode="auto">
            <a:xfrm>
              <a:off x="2781" y="6278"/>
              <a:ext cx="1992" cy="510"/>
              <a:chOff x="3658" y="10363"/>
              <a:chExt cx="1992" cy="509"/>
            </a:xfrm>
          </p:grpSpPr>
          <p:sp>
            <p:nvSpPr>
              <p:cNvPr id="7185" name="Arc 56"/>
              <p:cNvSpPr>
                <a:spLocks/>
              </p:cNvSpPr>
              <p:nvPr/>
            </p:nvSpPr>
            <p:spPr bwMode="auto">
              <a:xfrm rot="231566" flipV="1">
                <a:off x="5362" y="10366"/>
                <a:ext cx="288" cy="50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7"/>
                  <a:gd name="T2" fmla="*/ 338 w 21600"/>
                  <a:gd name="T3" fmla="*/ 43197 h 43197"/>
                  <a:gd name="T4" fmla="*/ 0 w 21600"/>
                  <a:gd name="T5" fmla="*/ 21600 h 43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7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397"/>
                      <a:pt x="12134" y="43012"/>
                      <a:pt x="338" y="43197"/>
                    </a:cubicBezTo>
                  </a:path>
                  <a:path w="21600" h="43197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397"/>
                      <a:pt x="12134" y="43012"/>
                      <a:pt x="338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86" name="Line 57"/>
              <p:cNvSpPr>
                <a:spLocks noChangeShapeType="1"/>
              </p:cNvSpPr>
              <p:nvPr/>
            </p:nvSpPr>
            <p:spPr bwMode="auto">
              <a:xfrm rot="10800000" flipH="1">
                <a:off x="4657" y="10865"/>
                <a:ext cx="750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87" name="Line 58"/>
              <p:cNvSpPr>
                <a:spLocks noChangeShapeType="1"/>
              </p:cNvSpPr>
              <p:nvPr/>
            </p:nvSpPr>
            <p:spPr bwMode="auto">
              <a:xfrm rot="10800000" flipH="1">
                <a:off x="3658" y="10363"/>
                <a:ext cx="1735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177" name="Line 59"/>
            <p:cNvSpPr>
              <a:spLocks noChangeShapeType="1"/>
            </p:cNvSpPr>
            <p:nvPr/>
          </p:nvSpPr>
          <p:spPr bwMode="auto">
            <a:xfrm flipH="1" flipV="1">
              <a:off x="3837" y="6547"/>
              <a:ext cx="1803" cy="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7D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040316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7651" name="Rounded Rectangle 7"/>
          <p:cNvSpPr>
            <a:spLocks noChangeArrowheads="1"/>
          </p:cNvSpPr>
          <p:nvPr/>
        </p:nvSpPr>
        <p:spPr bwMode="auto">
          <a:xfrm>
            <a:off x="34636" y="248084"/>
            <a:ext cx="9208770" cy="7223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 VẼ MÔ TẢ PHẲNG ÁO SƠ MI</a:t>
            </a:r>
            <a:endParaRPr lang="en-US" altLang="en-US" sz="2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30229" y="1232769"/>
            <a:ext cx="8229600" cy="490696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May can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1143000" y="2819400"/>
            <a:ext cx="4495800" cy="2125662"/>
            <a:chOff x="3792" y="2057"/>
            <a:chExt cx="7800" cy="3502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412"/>
              <a:ext cx="7800" cy="3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4"/>
            <p:cNvGrpSpPr>
              <a:grpSpLocks/>
            </p:cNvGrpSpPr>
            <p:nvPr/>
          </p:nvGrpSpPr>
          <p:grpSpPr bwMode="auto">
            <a:xfrm rot="-658929">
              <a:off x="6390" y="2057"/>
              <a:ext cx="2812" cy="3295"/>
              <a:chOff x="3916" y="2450"/>
              <a:chExt cx="1018" cy="1192"/>
            </a:xfrm>
          </p:grpSpPr>
          <p:sp>
            <p:nvSpPr>
              <p:cNvPr id="8" name="Line 5"/>
              <p:cNvSpPr>
                <a:spLocks noChangeShapeType="1"/>
              </p:cNvSpPr>
              <p:nvPr/>
            </p:nvSpPr>
            <p:spPr bwMode="auto">
              <a:xfrm flipV="1">
                <a:off x="4128" y="2640"/>
                <a:ext cx="671" cy="795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6"/>
              <p:cNvSpPr>
                <a:spLocks/>
              </p:cNvSpPr>
              <p:nvPr/>
            </p:nvSpPr>
            <p:spPr bwMode="auto">
              <a:xfrm>
                <a:off x="4012" y="3449"/>
                <a:ext cx="109" cy="166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7"/>
              <p:cNvSpPr>
                <a:spLocks/>
              </p:cNvSpPr>
              <p:nvPr/>
            </p:nvSpPr>
            <p:spPr bwMode="auto">
              <a:xfrm>
                <a:off x="4017" y="3447"/>
                <a:ext cx="101" cy="19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8"/>
              <p:cNvSpPr>
                <a:spLocks/>
              </p:cNvSpPr>
              <p:nvPr/>
            </p:nvSpPr>
            <p:spPr bwMode="auto">
              <a:xfrm rot="11772227">
                <a:off x="4825" y="2477"/>
                <a:ext cx="109" cy="166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9"/>
              <p:cNvSpPr>
                <a:spLocks/>
              </p:cNvSpPr>
              <p:nvPr/>
            </p:nvSpPr>
            <p:spPr bwMode="auto">
              <a:xfrm rot="11772227">
                <a:off x="4831" y="2450"/>
                <a:ext cx="102" cy="19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Line 10"/>
              <p:cNvSpPr>
                <a:spLocks noChangeShapeType="1"/>
              </p:cNvSpPr>
              <p:nvPr/>
            </p:nvSpPr>
            <p:spPr bwMode="auto">
              <a:xfrm>
                <a:off x="3916" y="3401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1" name="Group 11"/>
          <p:cNvGrpSpPr>
            <a:grpSpLocks/>
          </p:cNvGrpSpPr>
          <p:nvPr/>
        </p:nvGrpSpPr>
        <p:grpSpPr bwMode="auto">
          <a:xfrm>
            <a:off x="5929327" y="3733800"/>
            <a:ext cx="3062273" cy="460987"/>
            <a:chOff x="4316" y="12235"/>
            <a:chExt cx="4461" cy="948"/>
          </a:xfrm>
        </p:grpSpPr>
        <p:grpSp>
          <p:nvGrpSpPr>
            <p:cNvPr id="42" name="Group 12"/>
            <p:cNvGrpSpPr>
              <a:grpSpLocks/>
            </p:cNvGrpSpPr>
            <p:nvPr/>
          </p:nvGrpSpPr>
          <p:grpSpPr bwMode="auto">
            <a:xfrm>
              <a:off x="6359" y="12305"/>
              <a:ext cx="2418" cy="707"/>
              <a:chOff x="5674" y="8003"/>
              <a:chExt cx="2438" cy="508"/>
            </a:xfrm>
          </p:grpSpPr>
          <p:sp>
            <p:nvSpPr>
              <p:cNvPr id="49" name="Arc 13"/>
              <p:cNvSpPr>
                <a:spLocks/>
              </p:cNvSpPr>
              <p:nvPr/>
            </p:nvSpPr>
            <p:spPr bwMode="auto">
              <a:xfrm rot="10800000" flipV="1">
                <a:off x="5674" y="8005"/>
                <a:ext cx="335" cy="506"/>
              </a:xfrm>
              <a:custGeom>
                <a:avLst/>
                <a:gdLst>
                  <a:gd name="G0" fmla="+- 3549 0 0"/>
                  <a:gd name="G1" fmla="+- 21600 0 0"/>
                  <a:gd name="G2" fmla="+- 21600 0 0"/>
                  <a:gd name="T0" fmla="*/ 3549 w 25149"/>
                  <a:gd name="T1" fmla="*/ 0 h 43200"/>
                  <a:gd name="T2" fmla="*/ 0 w 25149"/>
                  <a:gd name="T3" fmla="*/ 42906 h 43200"/>
                  <a:gd name="T4" fmla="*/ 3549 w 25149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149" h="43200" fill="none" extrusionOk="0">
                    <a:moveTo>
                      <a:pt x="3549" y="0"/>
                    </a:moveTo>
                    <a:cubicBezTo>
                      <a:pt x="15478" y="0"/>
                      <a:pt x="25149" y="9670"/>
                      <a:pt x="25149" y="21600"/>
                    </a:cubicBezTo>
                    <a:cubicBezTo>
                      <a:pt x="25149" y="33529"/>
                      <a:pt x="15478" y="43200"/>
                      <a:pt x="3549" y="43200"/>
                    </a:cubicBezTo>
                    <a:cubicBezTo>
                      <a:pt x="2359" y="43199"/>
                      <a:pt x="1172" y="43101"/>
                      <a:pt x="-1" y="42906"/>
                    </a:cubicBezTo>
                  </a:path>
                  <a:path w="25149" h="43200" stroke="0" extrusionOk="0">
                    <a:moveTo>
                      <a:pt x="3549" y="0"/>
                    </a:moveTo>
                    <a:cubicBezTo>
                      <a:pt x="15478" y="0"/>
                      <a:pt x="25149" y="9670"/>
                      <a:pt x="25149" y="21600"/>
                    </a:cubicBezTo>
                    <a:cubicBezTo>
                      <a:pt x="25149" y="33529"/>
                      <a:pt x="15478" y="43200"/>
                      <a:pt x="3549" y="43200"/>
                    </a:cubicBezTo>
                    <a:cubicBezTo>
                      <a:pt x="2359" y="43199"/>
                      <a:pt x="1172" y="43101"/>
                      <a:pt x="-1" y="42906"/>
                    </a:cubicBezTo>
                    <a:lnTo>
                      <a:pt x="3549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Line 14"/>
              <p:cNvSpPr>
                <a:spLocks noChangeShapeType="1"/>
              </p:cNvSpPr>
              <p:nvPr/>
            </p:nvSpPr>
            <p:spPr bwMode="auto">
              <a:xfrm rot="10800000" flipH="1">
                <a:off x="5936" y="8505"/>
                <a:ext cx="750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Line 15"/>
              <p:cNvSpPr>
                <a:spLocks noChangeShapeType="1"/>
              </p:cNvSpPr>
              <p:nvPr/>
            </p:nvSpPr>
            <p:spPr bwMode="auto">
              <a:xfrm rot="10800000" flipH="1">
                <a:off x="5949" y="8003"/>
                <a:ext cx="2163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3" name="Group 16"/>
            <p:cNvGrpSpPr>
              <a:grpSpLocks/>
            </p:cNvGrpSpPr>
            <p:nvPr/>
          </p:nvGrpSpPr>
          <p:grpSpPr bwMode="auto">
            <a:xfrm>
              <a:off x="4316" y="12235"/>
              <a:ext cx="3523" cy="948"/>
              <a:chOff x="6885" y="13572"/>
              <a:chExt cx="3523" cy="946"/>
            </a:xfrm>
          </p:grpSpPr>
          <p:sp>
            <p:nvSpPr>
              <p:cNvPr id="45" name="Line 17"/>
              <p:cNvSpPr>
                <a:spLocks noChangeShapeType="1"/>
              </p:cNvSpPr>
              <p:nvPr/>
            </p:nvSpPr>
            <p:spPr bwMode="auto">
              <a:xfrm rot="10800000" flipH="1">
                <a:off x="9290" y="14489"/>
                <a:ext cx="1118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18"/>
              <p:cNvSpPr>
                <a:spLocks/>
              </p:cNvSpPr>
              <p:nvPr/>
            </p:nvSpPr>
            <p:spPr bwMode="auto">
              <a:xfrm>
                <a:off x="8439" y="13572"/>
                <a:ext cx="925" cy="946"/>
              </a:xfrm>
              <a:custGeom>
                <a:avLst/>
                <a:gdLst>
                  <a:gd name="T0" fmla="*/ 0 w 934"/>
                  <a:gd name="T1" fmla="*/ 58 h 951"/>
                  <a:gd name="T2" fmla="*/ 437 w 934"/>
                  <a:gd name="T3" fmla="*/ 127 h 951"/>
                  <a:gd name="T4" fmla="*/ 520 w 934"/>
                  <a:gd name="T5" fmla="*/ 818 h 951"/>
                  <a:gd name="T6" fmla="*/ 934 w 934"/>
                  <a:gd name="T7" fmla="*/ 93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4" h="951">
                    <a:moveTo>
                      <a:pt x="0" y="58"/>
                    </a:moveTo>
                    <a:cubicBezTo>
                      <a:pt x="74" y="68"/>
                      <a:pt x="350" y="0"/>
                      <a:pt x="437" y="127"/>
                    </a:cubicBezTo>
                    <a:cubicBezTo>
                      <a:pt x="524" y="254"/>
                      <a:pt x="437" y="684"/>
                      <a:pt x="520" y="818"/>
                    </a:cubicBezTo>
                    <a:cubicBezTo>
                      <a:pt x="603" y="951"/>
                      <a:pt x="848" y="906"/>
                      <a:pt x="934" y="930"/>
                    </a:cubicBez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Line 19"/>
              <p:cNvSpPr>
                <a:spLocks noChangeShapeType="1"/>
              </p:cNvSpPr>
              <p:nvPr/>
            </p:nvSpPr>
            <p:spPr bwMode="auto">
              <a:xfrm rot="10800000" flipH="1">
                <a:off x="6885" y="13630"/>
                <a:ext cx="1612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4" name="Line 20"/>
            <p:cNvSpPr>
              <a:spLocks noChangeShapeType="1"/>
            </p:cNvSpPr>
            <p:nvPr/>
          </p:nvSpPr>
          <p:spPr bwMode="auto">
            <a:xfrm flipH="1" flipV="1">
              <a:off x="5428" y="12698"/>
              <a:ext cx="1803" cy="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7D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813999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7651" name="Rounded Rectangle 7"/>
          <p:cNvSpPr>
            <a:spLocks noChangeArrowheads="1"/>
          </p:cNvSpPr>
          <p:nvPr/>
        </p:nvSpPr>
        <p:spPr bwMode="auto">
          <a:xfrm>
            <a:off x="34636" y="248084"/>
            <a:ext cx="9208770" cy="7223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 VẼ MÔ TẢ PHẲNG ÁO SƠ MI</a:t>
            </a:r>
            <a:endParaRPr lang="en-US" altLang="en-US" sz="2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30229" y="1232769"/>
            <a:ext cx="8229600" cy="490696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May can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rẽ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đè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diễu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27562" y="3124200"/>
            <a:ext cx="4254038" cy="1922463"/>
            <a:chOff x="1032" y="1152"/>
            <a:chExt cx="10580" cy="4655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2" y="1497"/>
              <a:ext cx="10580" cy="3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" name="Group 4"/>
            <p:cNvGrpSpPr>
              <a:grpSpLocks/>
            </p:cNvGrpSpPr>
            <p:nvPr/>
          </p:nvGrpSpPr>
          <p:grpSpPr bwMode="auto">
            <a:xfrm rot="-658929">
              <a:off x="3337" y="1179"/>
              <a:ext cx="3952" cy="4628"/>
              <a:chOff x="3916" y="2450"/>
              <a:chExt cx="1018" cy="1192"/>
            </a:xfrm>
          </p:grpSpPr>
          <p:sp>
            <p:nvSpPr>
              <p:cNvPr id="22" name="Line 5"/>
              <p:cNvSpPr>
                <a:spLocks noChangeShapeType="1"/>
              </p:cNvSpPr>
              <p:nvPr/>
            </p:nvSpPr>
            <p:spPr bwMode="auto">
              <a:xfrm flipV="1">
                <a:off x="4128" y="2640"/>
                <a:ext cx="671" cy="795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6"/>
              <p:cNvSpPr>
                <a:spLocks/>
              </p:cNvSpPr>
              <p:nvPr/>
            </p:nvSpPr>
            <p:spPr bwMode="auto">
              <a:xfrm>
                <a:off x="4012" y="3449"/>
                <a:ext cx="109" cy="166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7"/>
              <p:cNvSpPr>
                <a:spLocks/>
              </p:cNvSpPr>
              <p:nvPr/>
            </p:nvSpPr>
            <p:spPr bwMode="auto">
              <a:xfrm>
                <a:off x="4017" y="3447"/>
                <a:ext cx="101" cy="19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8"/>
              <p:cNvSpPr>
                <a:spLocks/>
              </p:cNvSpPr>
              <p:nvPr/>
            </p:nvSpPr>
            <p:spPr bwMode="auto">
              <a:xfrm rot="11772227">
                <a:off x="4825" y="2477"/>
                <a:ext cx="109" cy="166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9"/>
              <p:cNvSpPr>
                <a:spLocks/>
              </p:cNvSpPr>
              <p:nvPr/>
            </p:nvSpPr>
            <p:spPr bwMode="auto">
              <a:xfrm rot="11772227">
                <a:off x="4831" y="2450"/>
                <a:ext cx="102" cy="19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Line 10"/>
              <p:cNvSpPr>
                <a:spLocks noChangeShapeType="1"/>
              </p:cNvSpPr>
              <p:nvPr/>
            </p:nvSpPr>
            <p:spPr bwMode="auto">
              <a:xfrm>
                <a:off x="3916" y="3401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 rot="-658929">
              <a:off x="5577" y="1179"/>
              <a:ext cx="3953" cy="4628"/>
              <a:chOff x="3916" y="2450"/>
              <a:chExt cx="1018" cy="1192"/>
            </a:xfrm>
          </p:grpSpPr>
          <p:sp>
            <p:nvSpPr>
              <p:cNvPr id="16" name="Line 12"/>
              <p:cNvSpPr>
                <a:spLocks noChangeShapeType="1"/>
              </p:cNvSpPr>
              <p:nvPr/>
            </p:nvSpPr>
            <p:spPr bwMode="auto">
              <a:xfrm flipV="1">
                <a:off x="4128" y="2640"/>
                <a:ext cx="671" cy="795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3"/>
              <p:cNvSpPr>
                <a:spLocks/>
              </p:cNvSpPr>
              <p:nvPr/>
            </p:nvSpPr>
            <p:spPr bwMode="auto">
              <a:xfrm>
                <a:off x="4012" y="3449"/>
                <a:ext cx="109" cy="166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4017" y="3447"/>
                <a:ext cx="101" cy="19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 rot="11772227">
                <a:off x="4825" y="2477"/>
                <a:ext cx="109" cy="166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 rot="11772227">
                <a:off x="4831" y="2450"/>
                <a:ext cx="102" cy="19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Line 17"/>
              <p:cNvSpPr>
                <a:spLocks noChangeShapeType="1"/>
              </p:cNvSpPr>
              <p:nvPr/>
            </p:nvSpPr>
            <p:spPr bwMode="auto">
              <a:xfrm>
                <a:off x="3916" y="3401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18"/>
            <p:cNvGrpSpPr>
              <a:grpSpLocks/>
            </p:cNvGrpSpPr>
            <p:nvPr/>
          </p:nvGrpSpPr>
          <p:grpSpPr bwMode="auto">
            <a:xfrm rot="-658929">
              <a:off x="4650" y="1152"/>
              <a:ext cx="3640" cy="4263"/>
              <a:chOff x="3916" y="2450"/>
              <a:chExt cx="1018" cy="1192"/>
            </a:xfrm>
          </p:grpSpPr>
          <p:sp>
            <p:nvSpPr>
              <p:cNvPr id="10" name="Line 19"/>
              <p:cNvSpPr>
                <a:spLocks noChangeShapeType="1"/>
              </p:cNvSpPr>
              <p:nvPr/>
            </p:nvSpPr>
            <p:spPr bwMode="auto">
              <a:xfrm flipV="1">
                <a:off x="4128" y="2640"/>
                <a:ext cx="671" cy="795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20"/>
              <p:cNvSpPr>
                <a:spLocks/>
              </p:cNvSpPr>
              <p:nvPr/>
            </p:nvSpPr>
            <p:spPr bwMode="auto">
              <a:xfrm>
                <a:off x="4012" y="3449"/>
                <a:ext cx="109" cy="166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21"/>
              <p:cNvSpPr>
                <a:spLocks/>
              </p:cNvSpPr>
              <p:nvPr/>
            </p:nvSpPr>
            <p:spPr bwMode="auto">
              <a:xfrm>
                <a:off x="4017" y="3447"/>
                <a:ext cx="101" cy="19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22"/>
              <p:cNvSpPr>
                <a:spLocks/>
              </p:cNvSpPr>
              <p:nvPr/>
            </p:nvSpPr>
            <p:spPr bwMode="auto">
              <a:xfrm rot="11772227">
                <a:off x="4825" y="2477"/>
                <a:ext cx="109" cy="166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23"/>
              <p:cNvSpPr>
                <a:spLocks/>
              </p:cNvSpPr>
              <p:nvPr/>
            </p:nvSpPr>
            <p:spPr bwMode="auto">
              <a:xfrm rot="11772227">
                <a:off x="4831" y="2450"/>
                <a:ext cx="102" cy="19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Line 24"/>
              <p:cNvSpPr>
                <a:spLocks noChangeShapeType="1"/>
              </p:cNvSpPr>
              <p:nvPr/>
            </p:nvSpPr>
            <p:spPr bwMode="auto">
              <a:xfrm>
                <a:off x="3916" y="3401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495" y="3432404"/>
            <a:ext cx="2854907" cy="154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2570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7651" name="Rounded Rectangle 7"/>
          <p:cNvSpPr>
            <a:spLocks noChangeArrowheads="1"/>
          </p:cNvSpPr>
          <p:nvPr/>
        </p:nvSpPr>
        <p:spPr bwMode="auto">
          <a:xfrm>
            <a:off x="34636" y="248084"/>
            <a:ext cx="9208770" cy="7223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 VẼ MÔ TẢ PHẲNG ÁO SƠ MI</a:t>
            </a:r>
            <a:endParaRPr lang="en-US" altLang="en-US" sz="2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386251"/>
            <a:ext cx="8229600" cy="490696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May can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sổ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914400" y="2895600"/>
            <a:ext cx="3429000" cy="2209801"/>
            <a:chOff x="4723" y="2138"/>
            <a:chExt cx="3643" cy="2520"/>
          </a:xfrm>
        </p:grpSpPr>
        <p:sp>
          <p:nvSpPr>
            <p:cNvPr id="7" name="Freeform 3"/>
            <p:cNvSpPr>
              <a:spLocks/>
            </p:cNvSpPr>
            <p:nvPr/>
          </p:nvSpPr>
          <p:spPr bwMode="auto">
            <a:xfrm rot="-973544">
              <a:off x="4812" y="3026"/>
              <a:ext cx="2670" cy="979"/>
            </a:xfrm>
            <a:custGeom>
              <a:avLst/>
              <a:gdLst>
                <a:gd name="T0" fmla="*/ 0 w 3770"/>
                <a:gd name="T1" fmla="*/ 0 h 1440"/>
                <a:gd name="T2" fmla="*/ 1820 w 3770"/>
                <a:gd name="T3" fmla="*/ 1440 h 1440"/>
                <a:gd name="T4" fmla="*/ 3770 w 3770"/>
                <a:gd name="T5" fmla="*/ 18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70" h="1440">
                  <a:moveTo>
                    <a:pt x="0" y="0"/>
                  </a:moveTo>
                  <a:lnTo>
                    <a:pt x="1820" y="1440"/>
                  </a:lnTo>
                  <a:lnTo>
                    <a:pt x="3770" y="18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Line 4"/>
            <p:cNvSpPr>
              <a:spLocks noChangeShapeType="1"/>
            </p:cNvSpPr>
            <p:nvPr/>
          </p:nvSpPr>
          <p:spPr bwMode="auto">
            <a:xfrm rot="-973544" flipH="1" flipV="1">
              <a:off x="5934" y="2138"/>
              <a:ext cx="1288" cy="85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4723" y="2323"/>
              <a:ext cx="1110" cy="1080"/>
            </a:xfrm>
            <a:custGeom>
              <a:avLst/>
              <a:gdLst>
                <a:gd name="T0" fmla="*/ 0 w 1567"/>
                <a:gd name="T1" fmla="*/ 1589 h 1589"/>
                <a:gd name="T2" fmla="*/ 73 w 1567"/>
                <a:gd name="T3" fmla="*/ 1406 h 1589"/>
                <a:gd name="T4" fmla="*/ 432 w 1567"/>
                <a:gd name="T5" fmla="*/ 1114 h 1589"/>
                <a:gd name="T6" fmla="*/ 703 w 1567"/>
                <a:gd name="T7" fmla="*/ 808 h 1589"/>
                <a:gd name="T8" fmla="*/ 891 w 1567"/>
                <a:gd name="T9" fmla="*/ 488 h 1589"/>
                <a:gd name="T10" fmla="*/ 1308 w 1567"/>
                <a:gd name="T11" fmla="*/ 257 h 1589"/>
                <a:gd name="T12" fmla="*/ 1567 w 1567"/>
                <a:gd name="T13" fmla="*/ 0 h 1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7" h="1589">
                  <a:moveTo>
                    <a:pt x="0" y="1589"/>
                  </a:moveTo>
                  <a:cubicBezTo>
                    <a:pt x="0" y="1536"/>
                    <a:pt x="1" y="1485"/>
                    <a:pt x="73" y="1406"/>
                  </a:cubicBezTo>
                  <a:cubicBezTo>
                    <a:pt x="144" y="1327"/>
                    <a:pt x="327" y="1213"/>
                    <a:pt x="432" y="1114"/>
                  </a:cubicBezTo>
                  <a:cubicBezTo>
                    <a:pt x="538" y="1014"/>
                    <a:pt x="627" y="912"/>
                    <a:pt x="703" y="808"/>
                  </a:cubicBezTo>
                  <a:cubicBezTo>
                    <a:pt x="778" y="704"/>
                    <a:pt x="789" y="580"/>
                    <a:pt x="891" y="488"/>
                  </a:cubicBezTo>
                  <a:cubicBezTo>
                    <a:pt x="992" y="396"/>
                    <a:pt x="1195" y="338"/>
                    <a:pt x="1308" y="257"/>
                  </a:cubicBezTo>
                  <a:cubicBezTo>
                    <a:pt x="1421" y="176"/>
                    <a:pt x="1513" y="54"/>
                    <a:pt x="1567" y="0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Line 6"/>
            <p:cNvSpPr>
              <a:spLocks noChangeShapeType="1"/>
            </p:cNvSpPr>
            <p:nvPr/>
          </p:nvSpPr>
          <p:spPr bwMode="auto">
            <a:xfrm flipV="1">
              <a:off x="5951" y="2749"/>
              <a:ext cx="1201" cy="134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5745" y="4120"/>
              <a:ext cx="193" cy="282"/>
            </a:xfrm>
            <a:custGeom>
              <a:avLst/>
              <a:gdLst>
                <a:gd name="T0" fmla="*/ 257 w 272"/>
                <a:gd name="T1" fmla="*/ 0 h 415"/>
                <a:gd name="T2" fmla="*/ 257 w 272"/>
                <a:gd name="T3" fmla="*/ 98 h 415"/>
                <a:gd name="T4" fmla="*/ 159 w 272"/>
                <a:gd name="T5" fmla="*/ 193 h 415"/>
                <a:gd name="T6" fmla="*/ 120 w 272"/>
                <a:gd name="T7" fmla="*/ 227 h 415"/>
                <a:gd name="T8" fmla="*/ 65 w 272"/>
                <a:gd name="T9" fmla="*/ 278 h 415"/>
                <a:gd name="T10" fmla="*/ 43 w 272"/>
                <a:gd name="T11" fmla="*/ 304 h 415"/>
                <a:gd name="T12" fmla="*/ 9 w 272"/>
                <a:gd name="T13" fmla="*/ 368 h 415"/>
                <a:gd name="T14" fmla="*/ 0 w 272"/>
                <a:gd name="T15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415">
                  <a:moveTo>
                    <a:pt x="257" y="0"/>
                  </a:moveTo>
                  <a:cubicBezTo>
                    <a:pt x="272" y="38"/>
                    <a:pt x="266" y="19"/>
                    <a:pt x="257" y="98"/>
                  </a:cubicBezTo>
                  <a:cubicBezTo>
                    <a:pt x="251" y="148"/>
                    <a:pt x="190" y="163"/>
                    <a:pt x="159" y="193"/>
                  </a:cubicBezTo>
                  <a:cubicBezTo>
                    <a:pt x="129" y="222"/>
                    <a:pt x="143" y="211"/>
                    <a:pt x="120" y="227"/>
                  </a:cubicBezTo>
                  <a:cubicBezTo>
                    <a:pt x="110" y="249"/>
                    <a:pt x="86" y="264"/>
                    <a:pt x="65" y="278"/>
                  </a:cubicBezTo>
                  <a:cubicBezTo>
                    <a:pt x="36" y="320"/>
                    <a:pt x="79" y="259"/>
                    <a:pt x="43" y="304"/>
                  </a:cubicBezTo>
                  <a:cubicBezTo>
                    <a:pt x="28" y="322"/>
                    <a:pt x="21" y="348"/>
                    <a:pt x="9" y="368"/>
                  </a:cubicBezTo>
                  <a:cubicBezTo>
                    <a:pt x="7" y="383"/>
                    <a:pt x="0" y="400"/>
                    <a:pt x="0" y="415"/>
                  </a:cubicBez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>
              <a:off x="5754" y="4117"/>
              <a:ext cx="180" cy="331"/>
            </a:xfrm>
            <a:custGeom>
              <a:avLst/>
              <a:gdLst>
                <a:gd name="T0" fmla="*/ 249 w 249"/>
                <a:gd name="T1" fmla="*/ 0 h 558"/>
                <a:gd name="T2" fmla="*/ 189 w 249"/>
                <a:gd name="T3" fmla="*/ 43 h 558"/>
                <a:gd name="T4" fmla="*/ 125 w 249"/>
                <a:gd name="T5" fmla="*/ 90 h 558"/>
                <a:gd name="T6" fmla="*/ 103 w 249"/>
                <a:gd name="T7" fmla="*/ 116 h 558"/>
                <a:gd name="T8" fmla="*/ 95 w 249"/>
                <a:gd name="T9" fmla="*/ 142 h 558"/>
                <a:gd name="T10" fmla="*/ 86 w 249"/>
                <a:gd name="T11" fmla="*/ 155 h 558"/>
                <a:gd name="T12" fmla="*/ 90 w 249"/>
                <a:gd name="T13" fmla="*/ 279 h 558"/>
                <a:gd name="T14" fmla="*/ 56 w 249"/>
                <a:gd name="T15" fmla="*/ 446 h 558"/>
                <a:gd name="T16" fmla="*/ 13 w 249"/>
                <a:gd name="T17" fmla="*/ 532 h 558"/>
                <a:gd name="T18" fmla="*/ 0 w 249"/>
                <a:gd name="T1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558">
                  <a:moveTo>
                    <a:pt x="249" y="0"/>
                  </a:moveTo>
                  <a:cubicBezTo>
                    <a:pt x="235" y="20"/>
                    <a:pt x="212" y="36"/>
                    <a:pt x="189" y="43"/>
                  </a:cubicBezTo>
                  <a:cubicBezTo>
                    <a:pt x="167" y="58"/>
                    <a:pt x="148" y="76"/>
                    <a:pt x="125" y="90"/>
                  </a:cubicBezTo>
                  <a:cubicBezTo>
                    <a:pt x="119" y="99"/>
                    <a:pt x="108" y="106"/>
                    <a:pt x="103" y="116"/>
                  </a:cubicBezTo>
                  <a:cubicBezTo>
                    <a:pt x="99" y="124"/>
                    <a:pt x="100" y="135"/>
                    <a:pt x="95" y="142"/>
                  </a:cubicBezTo>
                  <a:cubicBezTo>
                    <a:pt x="92" y="146"/>
                    <a:pt x="89" y="151"/>
                    <a:pt x="86" y="155"/>
                  </a:cubicBezTo>
                  <a:cubicBezTo>
                    <a:pt x="74" y="195"/>
                    <a:pt x="85" y="238"/>
                    <a:pt x="90" y="279"/>
                  </a:cubicBezTo>
                  <a:cubicBezTo>
                    <a:pt x="86" y="336"/>
                    <a:pt x="90" y="397"/>
                    <a:pt x="56" y="446"/>
                  </a:cubicBezTo>
                  <a:cubicBezTo>
                    <a:pt x="49" y="476"/>
                    <a:pt x="31" y="506"/>
                    <a:pt x="13" y="532"/>
                  </a:cubicBezTo>
                  <a:cubicBezTo>
                    <a:pt x="10" y="541"/>
                    <a:pt x="0" y="558"/>
                    <a:pt x="0" y="558"/>
                  </a:cubicBez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9"/>
            <p:cNvSpPr>
              <a:spLocks/>
            </p:cNvSpPr>
            <p:nvPr/>
          </p:nvSpPr>
          <p:spPr bwMode="auto">
            <a:xfrm rot="11772227">
              <a:off x="7191" y="2487"/>
              <a:ext cx="192" cy="282"/>
            </a:xfrm>
            <a:custGeom>
              <a:avLst/>
              <a:gdLst>
                <a:gd name="T0" fmla="*/ 257 w 272"/>
                <a:gd name="T1" fmla="*/ 0 h 415"/>
                <a:gd name="T2" fmla="*/ 257 w 272"/>
                <a:gd name="T3" fmla="*/ 98 h 415"/>
                <a:gd name="T4" fmla="*/ 159 w 272"/>
                <a:gd name="T5" fmla="*/ 193 h 415"/>
                <a:gd name="T6" fmla="*/ 120 w 272"/>
                <a:gd name="T7" fmla="*/ 227 h 415"/>
                <a:gd name="T8" fmla="*/ 65 w 272"/>
                <a:gd name="T9" fmla="*/ 278 h 415"/>
                <a:gd name="T10" fmla="*/ 43 w 272"/>
                <a:gd name="T11" fmla="*/ 304 h 415"/>
                <a:gd name="T12" fmla="*/ 9 w 272"/>
                <a:gd name="T13" fmla="*/ 368 h 415"/>
                <a:gd name="T14" fmla="*/ 0 w 272"/>
                <a:gd name="T15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415">
                  <a:moveTo>
                    <a:pt x="257" y="0"/>
                  </a:moveTo>
                  <a:cubicBezTo>
                    <a:pt x="272" y="38"/>
                    <a:pt x="266" y="19"/>
                    <a:pt x="257" y="98"/>
                  </a:cubicBezTo>
                  <a:cubicBezTo>
                    <a:pt x="251" y="148"/>
                    <a:pt x="190" y="163"/>
                    <a:pt x="159" y="193"/>
                  </a:cubicBezTo>
                  <a:cubicBezTo>
                    <a:pt x="129" y="222"/>
                    <a:pt x="143" y="211"/>
                    <a:pt x="120" y="227"/>
                  </a:cubicBezTo>
                  <a:cubicBezTo>
                    <a:pt x="110" y="249"/>
                    <a:pt x="86" y="264"/>
                    <a:pt x="65" y="278"/>
                  </a:cubicBezTo>
                  <a:cubicBezTo>
                    <a:pt x="36" y="320"/>
                    <a:pt x="79" y="259"/>
                    <a:pt x="43" y="304"/>
                  </a:cubicBezTo>
                  <a:cubicBezTo>
                    <a:pt x="28" y="322"/>
                    <a:pt x="21" y="348"/>
                    <a:pt x="9" y="368"/>
                  </a:cubicBezTo>
                  <a:cubicBezTo>
                    <a:pt x="7" y="383"/>
                    <a:pt x="0" y="400"/>
                    <a:pt x="0" y="415"/>
                  </a:cubicBez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 rot="11772227">
              <a:off x="7201" y="2442"/>
              <a:ext cx="180" cy="331"/>
            </a:xfrm>
            <a:custGeom>
              <a:avLst/>
              <a:gdLst>
                <a:gd name="T0" fmla="*/ 249 w 249"/>
                <a:gd name="T1" fmla="*/ 0 h 558"/>
                <a:gd name="T2" fmla="*/ 189 w 249"/>
                <a:gd name="T3" fmla="*/ 43 h 558"/>
                <a:gd name="T4" fmla="*/ 125 w 249"/>
                <a:gd name="T5" fmla="*/ 90 h 558"/>
                <a:gd name="T6" fmla="*/ 103 w 249"/>
                <a:gd name="T7" fmla="*/ 116 h 558"/>
                <a:gd name="T8" fmla="*/ 95 w 249"/>
                <a:gd name="T9" fmla="*/ 142 h 558"/>
                <a:gd name="T10" fmla="*/ 86 w 249"/>
                <a:gd name="T11" fmla="*/ 155 h 558"/>
                <a:gd name="T12" fmla="*/ 90 w 249"/>
                <a:gd name="T13" fmla="*/ 279 h 558"/>
                <a:gd name="T14" fmla="*/ 56 w 249"/>
                <a:gd name="T15" fmla="*/ 446 h 558"/>
                <a:gd name="T16" fmla="*/ 13 w 249"/>
                <a:gd name="T17" fmla="*/ 532 h 558"/>
                <a:gd name="T18" fmla="*/ 0 w 249"/>
                <a:gd name="T1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558">
                  <a:moveTo>
                    <a:pt x="249" y="0"/>
                  </a:moveTo>
                  <a:cubicBezTo>
                    <a:pt x="235" y="20"/>
                    <a:pt x="212" y="36"/>
                    <a:pt x="189" y="43"/>
                  </a:cubicBezTo>
                  <a:cubicBezTo>
                    <a:pt x="167" y="58"/>
                    <a:pt x="148" y="76"/>
                    <a:pt x="125" y="90"/>
                  </a:cubicBezTo>
                  <a:cubicBezTo>
                    <a:pt x="119" y="99"/>
                    <a:pt x="108" y="106"/>
                    <a:pt x="103" y="116"/>
                  </a:cubicBezTo>
                  <a:cubicBezTo>
                    <a:pt x="99" y="124"/>
                    <a:pt x="100" y="135"/>
                    <a:pt x="95" y="142"/>
                  </a:cubicBezTo>
                  <a:cubicBezTo>
                    <a:pt x="92" y="146"/>
                    <a:pt x="89" y="151"/>
                    <a:pt x="86" y="155"/>
                  </a:cubicBezTo>
                  <a:cubicBezTo>
                    <a:pt x="74" y="195"/>
                    <a:pt x="85" y="238"/>
                    <a:pt x="90" y="279"/>
                  </a:cubicBezTo>
                  <a:cubicBezTo>
                    <a:pt x="86" y="336"/>
                    <a:pt x="90" y="397"/>
                    <a:pt x="56" y="446"/>
                  </a:cubicBezTo>
                  <a:cubicBezTo>
                    <a:pt x="49" y="476"/>
                    <a:pt x="31" y="506"/>
                    <a:pt x="13" y="532"/>
                  </a:cubicBezTo>
                  <a:cubicBezTo>
                    <a:pt x="10" y="541"/>
                    <a:pt x="0" y="558"/>
                    <a:pt x="0" y="558"/>
                  </a:cubicBez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Line 11"/>
            <p:cNvSpPr>
              <a:spLocks noChangeShapeType="1"/>
            </p:cNvSpPr>
            <p:nvPr/>
          </p:nvSpPr>
          <p:spPr bwMode="auto">
            <a:xfrm flipH="1">
              <a:off x="5693" y="3851"/>
              <a:ext cx="174" cy="1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Line 12"/>
            <p:cNvSpPr>
              <a:spLocks noChangeShapeType="1"/>
            </p:cNvSpPr>
            <p:nvPr/>
          </p:nvSpPr>
          <p:spPr bwMode="auto">
            <a:xfrm>
              <a:off x="5693" y="4096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Line 13"/>
            <p:cNvSpPr>
              <a:spLocks noChangeShapeType="1"/>
            </p:cNvSpPr>
            <p:nvPr/>
          </p:nvSpPr>
          <p:spPr bwMode="auto">
            <a:xfrm>
              <a:off x="5697" y="4041"/>
              <a:ext cx="1532" cy="6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Line 14"/>
            <p:cNvSpPr>
              <a:spLocks noChangeShapeType="1"/>
            </p:cNvSpPr>
            <p:nvPr/>
          </p:nvSpPr>
          <p:spPr bwMode="auto">
            <a:xfrm>
              <a:off x="7166" y="2976"/>
              <a:ext cx="1196" cy="48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>
              <a:off x="7229" y="3461"/>
              <a:ext cx="1137" cy="1196"/>
            </a:xfrm>
            <a:custGeom>
              <a:avLst/>
              <a:gdLst>
                <a:gd name="T0" fmla="*/ 0 w 1606"/>
                <a:gd name="T1" fmla="*/ 1760 h 1760"/>
                <a:gd name="T2" fmla="*/ 112 w 1606"/>
                <a:gd name="T3" fmla="*/ 1406 h 1760"/>
                <a:gd name="T4" fmla="*/ 471 w 1606"/>
                <a:gd name="T5" fmla="*/ 1114 h 1760"/>
                <a:gd name="T6" fmla="*/ 742 w 1606"/>
                <a:gd name="T7" fmla="*/ 808 h 1760"/>
                <a:gd name="T8" fmla="*/ 930 w 1606"/>
                <a:gd name="T9" fmla="*/ 488 h 1760"/>
                <a:gd name="T10" fmla="*/ 1347 w 1606"/>
                <a:gd name="T11" fmla="*/ 257 h 1760"/>
                <a:gd name="T12" fmla="*/ 1606 w 1606"/>
                <a:gd name="T13" fmla="*/ 0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6" h="1760">
                  <a:moveTo>
                    <a:pt x="0" y="1760"/>
                  </a:moveTo>
                  <a:cubicBezTo>
                    <a:pt x="19" y="1700"/>
                    <a:pt x="34" y="1514"/>
                    <a:pt x="112" y="1406"/>
                  </a:cubicBezTo>
                  <a:cubicBezTo>
                    <a:pt x="190" y="1298"/>
                    <a:pt x="366" y="1213"/>
                    <a:pt x="471" y="1114"/>
                  </a:cubicBezTo>
                  <a:cubicBezTo>
                    <a:pt x="577" y="1014"/>
                    <a:pt x="666" y="912"/>
                    <a:pt x="742" y="808"/>
                  </a:cubicBezTo>
                  <a:cubicBezTo>
                    <a:pt x="817" y="704"/>
                    <a:pt x="828" y="580"/>
                    <a:pt x="930" y="488"/>
                  </a:cubicBezTo>
                  <a:cubicBezTo>
                    <a:pt x="1031" y="396"/>
                    <a:pt x="1234" y="338"/>
                    <a:pt x="1347" y="257"/>
                  </a:cubicBezTo>
                  <a:cubicBezTo>
                    <a:pt x="1460" y="176"/>
                    <a:pt x="1552" y="54"/>
                    <a:pt x="1606" y="0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16"/>
          <p:cNvGrpSpPr>
            <a:grpSpLocks/>
          </p:cNvGrpSpPr>
          <p:nvPr/>
        </p:nvGrpSpPr>
        <p:grpSpPr bwMode="auto">
          <a:xfrm>
            <a:off x="5527878" y="3469231"/>
            <a:ext cx="2244522" cy="1203906"/>
            <a:chOff x="1943" y="13191"/>
            <a:chExt cx="2737" cy="1209"/>
          </a:xfrm>
        </p:grpSpPr>
        <p:sp>
          <p:nvSpPr>
            <p:cNvPr id="41" name="Line 17"/>
            <p:cNvSpPr>
              <a:spLocks noChangeShapeType="1"/>
            </p:cNvSpPr>
            <p:nvPr/>
          </p:nvSpPr>
          <p:spPr bwMode="auto">
            <a:xfrm>
              <a:off x="1943" y="13585"/>
              <a:ext cx="163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7D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Line 18"/>
            <p:cNvSpPr>
              <a:spLocks noChangeShapeType="1"/>
            </p:cNvSpPr>
            <p:nvPr/>
          </p:nvSpPr>
          <p:spPr bwMode="auto">
            <a:xfrm>
              <a:off x="2745" y="13858"/>
              <a:ext cx="193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7D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Line 19"/>
            <p:cNvSpPr>
              <a:spLocks noChangeShapeType="1"/>
            </p:cNvSpPr>
            <p:nvPr/>
          </p:nvSpPr>
          <p:spPr bwMode="auto">
            <a:xfrm>
              <a:off x="3126" y="13191"/>
              <a:ext cx="0" cy="1209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7D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31837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7651" name="Rounded Rectangle 7"/>
          <p:cNvSpPr>
            <a:spLocks noChangeArrowheads="1"/>
          </p:cNvSpPr>
          <p:nvPr/>
        </p:nvSpPr>
        <p:spPr bwMode="auto">
          <a:xfrm>
            <a:off x="34636" y="248084"/>
            <a:ext cx="9208770" cy="7223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 VẼ MÔ TẢ PHẲNG ÁO SƠ MI</a:t>
            </a:r>
            <a:endParaRPr lang="en-US" altLang="en-US" sz="2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386251"/>
            <a:ext cx="8229600" cy="490696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May can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mép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90600" y="2743200"/>
            <a:ext cx="3962400" cy="2362200"/>
            <a:chOff x="4568" y="7609"/>
            <a:chExt cx="3957" cy="2641"/>
          </a:xfrm>
        </p:grpSpPr>
        <p:sp>
          <p:nvSpPr>
            <p:cNvPr id="3" name="Freeform 3"/>
            <p:cNvSpPr>
              <a:spLocks/>
            </p:cNvSpPr>
            <p:nvPr/>
          </p:nvSpPr>
          <p:spPr bwMode="auto">
            <a:xfrm>
              <a:off x="4568" y="8187"/>
              <a:ext cx="2921" cy="1370"/>
            </a:xfrm>
            <a:custGeom>
              <a:avLst/>
              <a:gdLst>
                <a:gd name="T0" fmla="*/ 0 w 3799"/>
                <a:gd name="T1" fmla="*/ 837 h 1782"/>
                <a:gd name="T2" fmla="*/ 2322 w 3799"/>
                <a:gd name="T3" fmla="*/ 1782 h 1782"/>
                <a:gd name="T4" fmla="*/ 3799 w 3799"/>
                <a:gd name="T5" fmla="*/ 0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99" h="1782">
                  <a:moveTo>
                    <a:pt x="0" y="837"/>
                  </a:moveTo>
                  <a:lnTo>
                    <a:pt x="2322" y="1782"/>
                  </a:lnTo>
                  <a:lnTo>
                    <a:pt x="379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4"/>
            <p:cNvSpPr>
              <a:spLocks/>
            </p:cNvSpPr>
            <p:nvPr/>
          </p:nvSpPr>
          <p:spPr bwMode="auto">
            <a:xfrm>
              <a:off x="5776" y="7614"/>
              <a:ext cx="1708" cy="573"/>
            </a:xfrm>
            <a:custGeom>
              <a:avLst/>
              <a:gdLst>
                <a:gd name="T0" fmla="*/ 2221 w 2221"/>
                <a:gd name="T1" fmla="*/ 745 h 745"/>
                <a:gd name="T2" fmla="*/ 0 w 2221"/>
                <a:gd name="T3" fmla="*/ 0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21" h="745">
                  <a:moveTo>
                    <a:pt x="2221" y="745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4569" y="7609"/>
              <a:ext cx="1205" cy="1222"/>
            </a:xfrm>
            <a:custGeom>
              <a:avLst/>
              <a:gdLst>
                <a:gd name="T0" fmla="*/ 0 w 1567"/>
                <a:gd name="T1" fmla="*/ 1589 h 1589"/>
                <a:gd name="T2" fmla="*/ 73 w 1567"/>
                <a:gd name="T3" fmla="*/ 1406 h 1589"/>
                <a:gd name="T4" fmla="*/ 432 w 1567"/>
                <a:gd name="T5" fmla="*/ 1114 h 1589"/>
                <a:gd name="T6" fmla="*/ 703 w 1567"/>
                <a:gd name="T7" fmla="*/ 808 h 1589"/>
                <a:gd name="T8" fmla="*/ 891 w 1567"/>
                <a:gd name="T9" fmla="*/ 488 h 1589"/>
                <a:gd name="T10" fmla="*/ 1308 w 1567"/>
                <a:gd name="T11" fmla="*/ 257 h 1589"/>
                <a:gd name="T12" fmla="*/ 1567 w 1567"/>
                <a:gd name="T13" fmla="*/ 0 h 1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7" h="1589">
                  <a:moveTo>
                    <a:pt x="0" y="1589"/>
                  </a:moveTo>
                  <a:cubicBezTo>
                    <a:pt x="0" y="1536"/>
                    <a:pt x="1" y="1485"/>
                    <a:pt x="73" y="1406"/>
                  </a:cubicBezTo>
                  <a:cubicBezTo>
                    <a:pt x="144" y="1327"/>
                    <a:pt x="327" y="1213"/>
                    <a:pt x="432" y="1114"/>
                  </a:cubicBezTo>
                  <a:cubicBezTo>
                    <a:pt x="538" y="1014"/>
                    <a:pt x="627" y="912"/>
                    <a:pt x="703" y="808"/>
                  </a:cubicBezTo>
                  <a:cubicBezTo>
                    <a:pt x="778" y="704"/>
                    <a:pt x="789" y="580"/>
                    <a:pt x="891" y="488"/>
                  </a:cubicBezTo>
                  <a:cubicBezTo>
                    <a:pt x="992" y="396"/>
                    <a:pt x="1195" y="338"/>
                    <a:pt x="1308" y="257"/>
                  </a:cubicBezTo>
                  <a:cubicBezTo>
                    <a:pt x="1421" y="176"/>
                    <a:pt x="1513" y="54"/>
                    <a:pt x="1567" y="0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6"/>
            <p:cNvSpPr>
              <a:spLocks noChangeShapeType="1"/>
            </p:cNvSpPr>
            <p:nvPr/>
          </p:nvSpPr>
          <p:spPr bwMode="auto">
            <a:xfrm flipV="1">
              <a:off x="6031" y="8150"/>
              <a:ext cx="1289" cy="152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5807" y="9706"/>
              <a:ext cx="209" cy="319"/>
            </a:xfrm>
            <a:custGeom>
              <a:avLst/>
              <a:gdLst>
                <a:gd name="T0" fmla="*/ 257 w 272"/>
                <a:gd name="T1" fmla="*/ 0 h 415"/>
                <a:gd name="T2" fmla="*/ 257 w 272"/>
                <a:gd name="T3" fmla="*/ 98 h 415"/>
                <a:gd name="T4" fmla="*/ 159 w 272"/>
                <a:gd name="T5" fmla="*/ 193 h 415"/>
                <a:gd name="T6" fmla="*/ 120 w 272"/>
                <a:gd name="T7" fmla="*/ 227 h 415"/>
                <a:gd name="T8" fmla="*/ 65 w 272"/>
                <a:gd name="T9" fmla="*/ 278 h 415"/>
                <a:gd name="T10" fmla="*/ 43 w 272"/>
                <a:gd name="T11" fmla="*/ 304 h 415"/>
                <a:gd name="T12" fmla="*/ 9 w 272"/>
                <a:gd name="T13" fmla="*/ 368 h 415"/>
                <a:gd name="T14" fmla="*/ 0 w 272"/>
                <a:gd name="T15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415">
                  <a:moveTo>
                    <a:pt x="257" y="0"/>
                  </a:moveTo>
                  <a:cubicBezTo>
                    <a:pt x="272" y="38"/>
                    <a:pt x="266" y="19"/>
                    <a:pt x="257" y="98"/>
                  </a:cubicBezTo>
                  <a:cubicBezTo>
                    <a:pt x="251" y="148"/>
                    <a:pt x="190" y="163"/>
                    <a:pt x="159" y="193"/>
                  </a:cubicBezTo>
                  <a:cubicBezTo>
                    <a:pt x="129" y="222"/>
                    <a:pt x="143" y="211"/>
                    <a:pt x="120" y="227"/>
                  </a:cubicBezTo>
                  <a:cubicBezTo>
                    <a:pt x="110" y="249"/>
                    <a:pt x="86" y="264"/>
                    <a:pt x="65" y="278"/>
                  </a:cubicBezTo>
                  <a:cubicBezTo>
                    <a:pt x="36" y="320"/>
                    <a:pt x="79" y="259"/>
                    <a:pt x="43" y="304"/>
                  </a:cubicBezTo>
                  <a:cubicBezTo>
                    <a:pt x="28" y="322"/>
                    <a:pt x="21" y="348"/>
                    <a:pt x="9" y="368"/>
                  </a:cubicBezTo>
                  <a:cubicBezTo>
                    <a:pt x="7" y="383"/>
                    <a:pt x="0" y="400"/>
                    <a:pt x="0" y="415"/>
                  </a:cubicBez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5816" y="9703"/>
              <a:ext cx="195" cy="374"/>
            </a:xfrm>
            <a:custGeom>
              <a:avLst/>
              <a:gdLst>
                <a:gd name="T0" fmla="*/ 249 w 249"/>
                <a:gd name="T1" fmla="*/ 0 h 558"/>
                <a:gd name="T2" fmla="*/ 189 w 249"/>
                <a:gd name="T3" fmla="*/ 43 h 558"/>
                <a:gd name="T4" fmla="*/ 125 w 249"/>
                <a:gd name="T5" fmla="*/ 90 h 558"/>
                <a:gd name="T6" fmla="*/ 103 w 249"/>
                <a:gd name="T7" fmla="*/ 116 h 558"/>
                <a:gd name="T8" fmla="*/ 95 w 249"/>
                <a:gd name="T9" fmla="*/ 142 h 558"/>
                <a:gd name="T10" fmla="*/ 86 w 249"/>
                <a:gd name="T11" fmla="*/ 155 h 558"/>
                <a:gd name="T12" fmla="*/ 90 w 249"/>
                <a:gd name="T13" fmla="*/ 279 h 558"/>
                <a:gd name="T14" fmla="*/ 56 w 249"/>
                <a:gd name="T15" fmla="*/ 446 h 558"/>
                <a:gd name="T16" fmla="*/ 13 w 249"/>
                <a:gd name="T17" fmla="*/ 532 h 558"/>
                <a:gd name="T18" fmla="*/ 0 w 249"/>
                <a:gd name="T1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558">
                  <a:moveTo>
                    <a:pt x="249" y="0"/>
                  </a:moveTo>
                  <a:cubicBezTo>
                    <a:pt x="235" y="20"/>
                    <a:pt x="212" y="36"/>
                    <a:pt x="189" y="43"/>
                  </a:cubicBezTo>
                  <a:cubicBezTo>
                    <a:pt x="167" y="58"/>
                    <a:pt x="148" y="76"/>
                    <a:pt x="125" y="90"/>
                  </a:cubicBezTo>
                  <a:cubicBezTo>
                    <a:pt x="119" y="99"/>
                    <a:pt x="108" y="106"/>
                    <a:pt x="103" y="116"/>
                  </a:cubicBezTo>
                  <a:cubicBezTo>
                    <a:pt x="99" y="124"/>
                    <a:pt x="100" y="135"/>
                    <a:pt x="95" y="142"/>
                  </a:cubicBezTo>
                  <a:cubicBezTo>
                    <a:pt x="92" y="146"/>
                    <a:pt x="89" y="151"/>
                    <a:pt x="86" y="155"/>
                  </a:cubicBezTo>
                  <a:cubicBezTo>
                    <a:pt x="74" y="195"/>
                    <a:pt x="85" y="238"/>
                    <a:pt x="90" y="279"/>
                  </a:cubicBezTo>
                  <a:cubicBezTo>
                    <a:pt x="86" y="336"/>
                    <a:pt x="90" y="397"/>
                    <a:pt x="56" y="446"/>
                  </a:cubicBezTo>
                  <a:cubicBezTo>
                    <a:pt x="49" y="476"/>
                    <a:pt x="31" y="506"/>
                    <a:pt x="13" y="532"/>
                  </a:cubicBezTo>
                  <a:cubicBezTo>
                    <a:pt x="10" y="541"/>
                    <a:pt x="0" y="558"/>
                    <a:pt x="0" y="558"/>
                  </a:cubicBez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 rot="11772227">
              <a:off x="7370" y="7837"/>
              <a:ext cx="209" cy="319"/>
            </a:xfrm>
            <a:custGeom>
              <a:avLst/>
              <a:gdLst>
                <a:gd name="T0" fmla="*/ 257 w 272"/>
                <a:gd name="T1" fmla="*/ 0 h 415"/>
                <a:gd name="T2" fmla="*/ 257 w 272"/>
                <a:gd name="T3" fmla="*/ 98 h 415"/>
                <a:gd name="T4" fmla="*/ 159 w 272"/>
                <a:gd name="T5" fmla="*/ 193 h 415"/>
                <a:gd name="T6" fmla="*/ 120 w 272"/>
                <a:gd name="T7" fmla="*/ 227 h 415"/>
                <a:gd name="T8" fmla="*/ 65 w 272"/>
                <a:gd name="T9" fmla="*/ 278 h 415"/>
                <a:gd name="T10" fmla="*/ 43 w 272"/>
                <a:gd name="T11" fmla="*/ 304 h 415"/>
                <a:gd name="T12" fmla="*/ 9 w 272"/>
                <a:gd name="T13" fmla="*/ 368 h 415"/>
                <a:gd name="T14" fmla="*/ 0 w 272"/>
                <a:gd name="T15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415">
                  <a:moveTo>
                    <a:pt x="257" y="0"/>
                  </a:moveTo>
                  <a:cubicBezTo>
                    <a:pt x="272" y="38"/>
                    <a:pt x="266" y="19"/>
                    <a:pt x="257" y="98"/>
                  </a:cubicBezTo>
                  <a:cubicBezTo>
                    <a:pt x="251" y="148"/>
                    <a:pt x="190" y="163"/>
                    <a:pt x="159" y="193"/>
                  </a:cubicBezTo>
                  <a:cubicBezTo>
                    <a:pt x="129" y="222"/>
                    <a:pt x="143" y="211"/>
                    <a:pt x="120" y="227"/>
                  </a:cubicBezTo>
                  <a:cubicBezTo>
                    <a:pt x="110" y="249"/>
                    <a:pt x="86" y="264"/>
                    <a:pt x="65" y="278"/>
                  </a:cubicBezTo>
                  <a:cubicBezTo>
                    <a:pt x="36" y="320"/>
                    <a:pt x="79" y="259"/>
                    <a:pt x="43" y="304"/>
                  </a:cubicBezTo>
                  <a:cubicBezTo>
                    <a:pt x="28" y="322"/>
                    <a:pt x="21" y="348"/>
                    <a:pt x="9" y="368"/>
                  </a:cubicBezTo>
                  <a:cubicBezTo>
                    <a:pt x="7" y="383"/>
                    <a:pt x="0" y="400"/>
                    <a:pt x="0" y="415"/>
                  </a:cubicBez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 rot="11772227">
              <a:off x="7382" y="7787"/>
              <a:ext cx="195" cy="374"/>
            </a:xfrm>
            <a:custGeom>
              <a:avLst/>
              <a:gdLst>
                <a:gd name="T0" fmla="*/ 249 w 249"/>
                <a:gd name="T1" fmla="*/ 0 h 558"/>
                <a:gd name="T2" fmla="*/ 189 w 249"/>
                <a:gd name="T3" fmla="*/ 43 h 558"/>
                <a:gd name="T4" fmla="*/ 125 w 249"/>
                <a:gd name="T5" fmla="*/ 90 h 558"/>
                <a:gd name="T6" fmla="*/ 103 w 249"/>
                <a:gd name="T7" fmla="*/ 116 h 558"/>
                <a:gd name="T8" fmla="*/ 95 w 249"/>
                <a:gd name="T9" fmla="*/ 142 h 558"/>
                <a:gd name="T10" fmla="*/ 86 w 249"/>
                <a:gd name="T11" fmla="*/ 155 h 558"/>
                <a:gd name="T12" fmla="*/ 90 w 249"/>
                <a:gd name="T13" fmla="*/ 279 h 558"/>
                <a:gd name="T14" fmla="*/ 56 w 249"/>
                <a:gd name="T15" fmla="*/ 446 h 558"/>
                <a:gd name="T16" fmla="*/ 13 w 249"/>
                <a:gd name="T17" fmla="*/ 532 h 558"/>
                <a:gd name="T18" fmla="*/ 0 w 249"/>
                <a:gd name="T1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558">
                  <a:moveTo>
                    <a:pt x="249" y="0"/>
                  </a:moveTo>
                  <a:cubicBezTo>
                    <a:pt x="235" y="20"/>
                    <a:pt x="212" y="36"/>
                    <a:pt x="189" y="43"/>
                  </a:cubicBezTo>
                  <a:cubicBezTo>
                    <a:pt x="167" y="58"/>
                    <a:pt x="148" y="76"/>
                    <a:pt x="125" y="90"/>
                  </a:cubicBezTo>
                  <a:cubicBezTo>
                    <a:pt x="119" y="99"/>
                    <a:pt x="108" y="106"/>
                    <a:pt x="103" y="116"/>
                  </a:cubicBezTo>
                  <a:cubicBezTo>
                    <a:pt x="99" y="124"/>
                    <a:pt x="100" y="135"/>
                    <a:pt x="95" y="142"/>
                  </a:cubicBezTo>
                  <a:cubicBezTo>
                    <a:pt x="92" y="146"/>
                    <a:pt x="89" y="151"/>
                    <a:pt x="86" y="155"/>
                  </a:cubicBezTo>
                  <a:cubicBezTo>
                    <a:pt x="74" y="195"/>
                    <a:pt x="85" y="238"/>
                    <a:pt x="90" y="279"/>
                  </a:cubicBezTo>
                  <a:cubicBezTo>
                    <a:pt x="86" y="336"/>
                    <a:pt x="90" y="397"/>
                    <a:pt x="56" y="446"/>
                  </a:cubicBezTo>
                  <a:cubicBezTo>
                    <a:pt x="49" y="476"/>
                    <a:pt x="31" y="506"/>
                    <a:pt x="13" y="532"/>
                  </a:cubicBezTo>
                  <a:cubicBezTo>
                    <a:pt x="10" y="541"/>
                    <a:pt x="0" y="558"/>
                    <a:pt x="0" y="558"/>
                  </a:cubicBez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 flipH="1">
              <a:off x="5622" y="9337"/>
              <a:ext cx="189" cy="2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12"/>
            <p:cNvSpPr>
              <a:spLocks noChangeShapeType="1"/>
            </p:cNvSpPr>
            <p:nvPr/>
          </p:nvSpPr>
          <p:spPr bwMode="auto">
            <a:xfrm>
              <a:off x="5622" y="9614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ine 13"/>
            <p:cNvSpPr>
              <a:spLocks noChangeShapeType="1"/>
            </p:cNvSpPr>
            <p:nvPr/>
          </p:nvSpPr>
          <p:spPr bwMode="auto">
            <a:xfrm>
              <a:off x="5627" y="9552"/>
              <a:ext cx="1663" cy="69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Line 14"/>
            <p:cNvSpPr>
              <a:spLocks noChangeShapeType="1"/>
            </p:cNvSpPr>
            <p:nvPr/>
          </p:nvSpPr>
          <p:spPr bwMode="auto">
            <a:xfrm>
              <a:off x="7441" y="8440"/>
              <a:ext cx="1080" cy="45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7290" y="8896"/>
              <a:ext cx="1235" cy="1353"/>
            </a:xfrm>
            <a:custGeom>
              <a:avLst/>
              <a:gdLst>
                <a:gd name="T0" fmla="*/ 0 w 1606"/>
                <a:gd name="T1" fmla="*/ 1760 h 1760"/>
                <a:gd name="T2" fmla="*/ 112 w 1606"/>
                <a:gd name="T3" fmla="*/ 1406 h 1760"/>
                <a:gd name="T4" fmla="*/ 471 w 1606"/>
                <a:gd name="T5" fmla="*/ 1114 h 1760"/>
                <a:gd name="T6" fmla="*/ 742 w 1606"/>
                <a:gd name="T7" fmla="*/ 808 h 1760"/>
                <a:gd name="T8" fmla="*/ 930 w 1606"/>
                <a:gd name="T9" fmla="*/ 488 h 1760"/>
                <a:gd name="T10" fmla="*/ 1347 w 1606"/>
                <a:gd name="T11" fmla="*/ 257 h 1760"/>
                <a:gd name="T12" fmla="*/ 1606 w 1606"/>
                <a:gd name="T13" fmla="*/ 0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6" h="1760">
                  <a:moveTo>
                    <a:pt x="0" y="1760"/>
                  </a:moveTo>
                  <a:cubicBezTo>
                    <a:pt x="19" y="1700"/>
                    <a:pt x="34" y="1514"/>
                    <a:pt x="112" y="1406"/>
                  </a:cubicBezTo>
                  <a:cubicBezTo>
                    <a:pt x="190" y="1298"/>
                    <a:pt x="366" y="1213"/>
                    <a:pt x="471" y="1114"/>
                  </a:cubicBezTo>
                  <a:cubicBezTo>
                    <a:pt x="577" y="1014"/>
                    <a:pt x="666" y="912"/>
                    <a:pt x="742" y="808"/>
                  </a:cubicBezTo>
                  <a:cubicBezTo>
                    <a:pt x="817" y="704"/>
                    <a:pt x="828" y="580"/>
                    <a:pt x="930" y="488"/>
                  </a:cubicBezTo>
                  <a:cubicBezTo>
                    <a:pt x="1031" y="396"/>
                    <a:pt x="1234" y="338"/>
                    <a:pt x="1347" y="257"/>
                  </a:cubicBezTo>
                  <a:cubicBezTo>
                    <a:pt x="1460" y="176"/>
                    <a:pt x="1552" y="54"/>
                    <a:pt x="1606" y="0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6192" y="9503"/>
              <a:ext cx="206" cy="236"/>
            </a:xfrm>
            <a:custGeom>
              <a:avLst/>
              <a:gdLst>
                <a:gd name="T0" fmla="*/ 42 w 268"/>
                <a:gd name="T1" fmla="*/ 0 h 307"/>
                <a:gd name="T2" fmla="*/ 240 w 268"/>
                <a:gd name="T3" fmla="*/ 113 h 307"/>
                <a:gd name="T4" fmla="*/ 210 w 268"/>
                <a:gd name="T5" fmla="*/ 280 h 307"/>
                <a:gd name="T6" fmla="*/ 120 w 268"/>
                <a:gd name="T7" fmla="*/ 277 h 307"/>
                <a:gd name="T8" fmla="*/ 0 w 268"/>
                <a:gd name="T9" fmla="*/ 23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307">
                  <a:moveTo>
                    <a:pt x="42" y="0"/>
                  </a:moveTo>
                  <a:cubicBezTo>
                    <a:pt x="123" y="35"/>
                    <a:pt x="212" y="66"/>
                    <a:pt x="240" y="113"/>
                  </a:cubicBezTo>
                  <a:cubicBezTo>
                    <a:pt x="268" y="160"/>
                    <a:pt x="230" y="253"/>
                    <a:pt x="210" y="280"/>
                  </a:cubicBezTo>
                  <a:cubicBezTo>
                    <a:pt x="190" y="307"/>
                    <a:pt x="155" y="285"/>
                    <a:pt x="120" y="277"/>
                  </a:cubicBezTo>
                  <a:cubicBezTo>
                    <a:pt x="85" y="269"/>
                    <a:pt x="25" y="241"/>
                    <a:pt x="0" y="232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17"/>
            <p:cNvSpPr>
              <a:spLocks noChangeShapeType="1"/>
            </p:cNvSpPr>
            <p:nvPr/>
          </p:nvSpPr>
          <p:spPr bwMode="auto">
            <a:xfrm>
              <a:off x="5822" y="9527"/>
              <a:ext cx="372" cy="1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Line 18"/>
            <p:cNvSpPr>
              <a:spLocks noChangeShapeType="1"/>
            </p:cNvSpPr>
            <p:nvPr/>
          </p:nvSpPr>
          <p:spPr bwMode="auto">
            <a:xfrm flipH="1">
              <a:off x="5815" y="9391"/>
              <a:ext cx="118" cy="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Line 19"/>
            <p:cNvSpPr>
              <a:spLocks noChangeShapeType="1"/>
            </p:cNvSpPr>
            <p:nvPr/>
          </p:nvSpPr>
          <p:spPr bwMode="auto">
            <a:xfrm flipV="1">
              <a:off x="6354" y="8381"/>
              <a:ext cx="1133" cy="13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7306" y="8143"/>
              <a:ext cx="246" cy="452"/>
            </a:xfrm>
            <a:custGeom>
              <a:avLst/>
              <a:gdLst>
                <a:gd name="T0" fmla="*/ 78 w 320"/>
                <a:gd name="T1" fmla="*/ 0 h 588"/>
                <a:gd name="T2" fmla="*/ 290 w 320"/>
                <a:gd name="T3" fmla="*/ 103 h 588"/>
                <a:gd name="T4" fmla="*/ 261 w 320"/>
                <a:gd name="T5" fmla="*/ 249 h 588"/>
                <a:gd name="T6" fmla="*/ 189 w 320"/>
                <a:gd name="T7" fmla="*/ 357 h 588"/>
                <a:gd name="T8" fmla="*/ 0 w 320"/>
                <a:gd name="T9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588">
                  <a:moveTo>
                    <a:pt x="78" y="0"/>
                  </a:moveTo>
                  <a:cubicBezTo>
                    <a:pt x="113" y="18"/>
                    <a:pt x="260" y="62"/>
                    <a:pt x="290" y="103"/>
                  </a:cubicBezTo>
                  <a:cubicBezTo>
                    <a:pt x="320" y="144"/>
                    <a:pt x="278" y="207"/>
                    <a:pt x="261" y="249"/>
                  </a:cubicBezTo>
                  <a:cubicBezTo>
                    <a:pt x="244" y="291"/>
                    <a:pt x="233" y="300"/>
                    <a:pt x="189" y="357"/>
                  </a:cubicBezTo>
                  <a:cubicBezTo>
                    <a:pt x="145" y="414"/>
                    <a:pt x="39" y="540"/>
                    <a:pt x="0" y="588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21"/>
          <p:cNvGrpSpPr>
            <a:grpSpLocks/>
          </p:cNvGrpSpPr>
          <p:nvPr/>
        </p:nvGrpSpPr>
        <p:grpSpPr bwMode="auto">
          <a:xfrm>
            <a:off x="6186488" y="3433704"/>
            <a:ext cx="2527060" cy="1360118"/>
            <a:chOff x="5353" y="10778"/>
            <a:chExt cx="2384" cy="1273"/>
          </a:xfrm>
        </p:grpSpPr>
        <p:grpSp>
          <p:nvGrpSpPr>
            <p:cNvPr id="26" name="Group 22"/>
            <p:cNvGrpSpPr>
              <a:grpSpLocks/>
            </p:cNvGrpSpPr>
            <p:nvPr/>
          </p:nvGrpSpPr>
          <p:grpSpPr bwMode="auto">
            <a:xfrm>
              <a:off x="5353" y="11111"/>
              <a:ext cx="1618" cy="418"/>
              <a:chOff x="3658" y="10363"/>
              <a:chExt cx="1992" cy="509"/>
            </a:xfrm>
          </p:grpSpPr>
          <p:sp>
            <p:nvSpPr>
              <p:cNvPr id="44" name="Arc 23"/>
              <p:cNvSpPr>
                <a:spLocks/>
              </p:cNvSpPr>
              <p:nvPr/>
            </p:nvSpPr>
            <p:spPr bwMode="auto">
              <a:xfrm rot="231566" flipV="1">
                <a:off x="5362" y="10366"/>
                <a:ext cx="288" cy="50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7"/>
                  <a:gd name="T2" fmla="*/ 338 w 21600"/>
                  <a:gd name="T3" fmla="*/ 43197 h 43197"/>
                  <a:gd name="T4" fmla="*/ 0 w 21600"/>
                  <a:gd name="T5" fmla="*/ 21600 h 43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7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397"/>
                      <a:pt x="12134" y="43012"/>
                      <a:pt x="338" y="43197"/>
                    </a:cubicBezTo>
                  </a:path>
                  <a:path w="21600" h="43197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397"/>
                      <a:pt x="12134" y="43012"/>
                      <a:pt x="338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Line 24"/>
              <p:cNvSpPr>
                <a:spLocks noChangeShapeType="1"/>
              </p:cNvSpPr>
              <p:nvPr/>
            </p:nvSpPr>
            <p:spPr bwMode="auto">
              <a:xfrm rot="10800000" flipH="1">
                <a:off x="4657" y="10865"/>
                <a:ext cx="750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Line 25"/>
              <p:cNvSpPr>
                <a:spLocks noChangeShapeType="1"/>
              </p:cNvSpPr>
              <p:nvPr/>
            </p:nvSpPr>
            <p:spPr bwMode="auto">
              <a:xfrm rot="10800000" flipH="1">
                <a:off x="3658" y="10363"/>
                <a:ext cx="1735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6534" y="10778"/>
              <a:ext cx="0" cy="1273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7D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Line 27"/>
            <p:cNvSpPr>
              <a:spLocks noChangeShapeType="1"/>
            </p:cNvSpPr>
            <p:nvPr/>
          </p:nvSpPr>
          <p:spPr bwMode="auto">
            <a:xfrm>
              <a:off x="6166" y="11634"/>
              <a:ext cx="157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7D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77835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8" name="Rectangle 4"/>
          <p:cNvSpPr>
            <a:spLocks noChangeArrowheads="1"/>
          </p:cNvSpPr>
          <p:nvPr/>
        </p:nvSpPr>
        <p:spPr bwMode="auto">
          <a:xfrm>
            <a:off x="1219200" y="1549698"/>
            <a:ext cx="7391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91440" rIns="0" bIns="0" anchor="ctr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5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 TRA </a:t>
            </a:r>
            <a:r>
              <a:rPr lang="en-US" altLang="en-US" sz="5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CỦ</a:t>
            </a:r>
            <a:endParaRPr lang="en-US" altLang="en-US" sz="5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0234" name="Picture 18" descr="Cau hoi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503238"/>
            <a:ext cx="1371600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0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0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0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0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7651" name="Rounded Rectangle 7"/>
          <p:cNvSpPr>
            <a:spLocks noChangeArrowheads="1"/>
          </p:cNvSpPr>
          <p:nvPr/>
        </p:nvSpPr>
        <p:spPr bwMode="auto">
          <a:xfrm>
            <a:off x="34636" y="248084"/>
            <a:ext cx="9208770" cy="7223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 VẼ MÔ TẢ PHẲNG ÁO SƠ MI</a:t>
            </a:r>
            <a:endParaRPr lang="en-US" altLang="en-US" sz="2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386251"/>
            <a:ext cx="8229600" cy="490696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May can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cuốn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sổ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838200" y="2971800"/>
            <a:ext cx="3581400" cy="2400300"/>
            <a:chOff x="1895" y="4589"/>
            <a:chExt cx="4886" cy="3384"/>
          </a:xfrm>
        </p:grpSpPr>
        <p:sp>
          <p:nvSpPr>
            <p:cNvPr id="7" name="Freeform 3"/>
            <p:cNvSpPr>
              <a:spLocks/>
            </p:cNvSpPr>
            <p:nvPr/>
          </p:nvSpPr>
          <p:spPr bwMode="auto">
            <a:xfrm>
              <a:off x="3210" y="5099"/>
              <a:ext cx="3292" cy="2076"/>
            </a:xfrm>
            <a:custGeom>
              <a:avLst/>
              <a:gdLst>
                <a:gd name="T0" fmla="*/ 0 w 3292"/>
                <a:gd name="T1" fmla="*/ 1728 h 2076"/>
                <a:gd name="T2" fmla="*/ 2269 w 3292"/>
                <a:gd name="T3" fmla="*/ 2076 h 2076"/>
                <a:gd name="T4" fmla="*/ 3292 w 3292"/>
                <a:gd name="T5" fmla="*/ 0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92" h="2076">
                  <a:moveTo>
                    <a:pt x="0" y="1728"/>
                  </a:moveTo>
                  <a:lnTo>
                    <a:pt x="2269" y="2076"/>
                  </a:lnTo>
                  <a:lnTo>
                    <a:pt x="329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4"/>
            <p:cNvSpPr>
              <a:spLocks/>
            </p:cNvSpPr>
            <p:nvPr/>
          </p:nvSpPr>
          <p:spPr bwMode="auto">
            <a:xfrm>
              <a:off x="4349" y="4908"/>
              <a:ext cx="2146" cy="193"/>
            </a:xfrm>
            <a:custGeom>
              <a:avLst/>
              <a:gdLst>
                <a:gd name="T0" fmla="*/ 2146 w 2146"/>
                <a:gd name="T1" fmla="*/ 193 h 193"/>
                <a:gd name="T2" fmla="*/ 0 w 2146"/>
                <a:gd name="T3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46" h="193">
                  <a:moveTo>
                    <a:pt x="2146" y="193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3178" y="4909"/>
              <a:ext cx="1178" cy="1910"/>
            </a:xfrm>
            <a:custGeom>
              <a:avLst/>
              <a:gdLst>
                <a:gd name="T0" fmla="*/ 23 w 1178"/>
                <a:gd name="T1" fmla="*/ 1910 h 1910"/>
                <a:gd name="T2" fmla="*/ 52 w 1178"/>
                <a:gd name="T3" fmla="*/ 1715 h 1910"/>
                <a:gd name="T4" fmla="*/ 333 w 1178"/>
                <a:gd name="T5" fmla="*/ 1348 h 1910"/>
                <a:gd name="T6" fmla="*/ 411 w 1178"/>
                <a:gd name="T7" fmla="*/ 1218 h 1910"/>
                <a:gd name="T8" fmla="*/ 526 w 1178"/>
                <a:gd name="T9" fmla="*/ 987 h 1910"/>
                <a:gd name="T10" fmla="*/ 634 w 1178"/>
                <a:gd name="T11" fmla="*/ 632 h 1910"/>
                <a:gd name="T12" fmla="*/ 986 w 1178"/>
                <a:gd name="T13" fmla="*/ 311 h 1910"/>
                <a:gd name="T14" fmla="*/ 1178 w 1178"/>
                <a:gd name="T15" fmla="*/ 0 h 1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8" h="1910">
                  <a:moveTo>
                    <a:pt x="23" y="1910"/>
                  </a:moveTo>
                  <a:cubicBezTo>
                    <a:pt x="11" y="1858"/>
                    <a:pt x="0" y="1808"/>
                    <a:pt x="52" y="1715"/>
                  </a:cubicBezTo>
                  <a:cubicBezTo>
                    <a:pt x="103" y="1622"/>
                    <a:pt x="273" y="1431"/>
                    <a:pt x="333" y="1348"/>
                  </a:cubicBezTo>
                  <a:cubicBezTo>
                    <a:pt x="393" y="1265"/>
                    <a:pt x="379" y="1278"/>
                    <a:pt x="411" y="1218"/>
                  </a:cubicBezTo>
                  <a:cubicBezTo>
                    <a:pt x="443" y="1158"/>
                    <a:pt x="489" y="1085"/>
                    <a:pt x="526" y="987"/>
                  </a:cubicBezTo>
                  <a:cubicBezTo>
                    <a:pt x="563" y="889"/>
                    <a:pt x="556" y="745"/>
                    <a:pt x="634" y="632"/>
                  </a:cubicBezTo>
                  <a:cubicBezTo>
                    <a:pt x="711" y="519"/>
                    <a:pt x="895" y="416"/>
                    <a:pt x="986" y="311"/>
                  </a:cubicBezTo>
                  <a:cubicBezTo>
                    <a:pt x="1077" y="205"/>
                    <a:pt x="1138" y="65"/>
                    <a:pt x="1178" y="0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Line 6"/>
            <p:cNvSpPr>
              <a:spLocks noChangeShapeType="1"/>
            </p:cNvSpPr>
            <p:nvPr/>
          </p:nvSpPr>
          <p:spPr bwMode="auto">
            <a:xfrm rot="20794169" flipV="1">
              <a:off x="4854" y="5271"/>
              <a:ext cx="1677" cy="198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 rot="-805831">
              <a:off x="4877" y="7492"/>
              <a:ext cx="272" cy="415"/>
            </a:xfrm>
            <a:custGeom>
              <a:avLst/>
              <a:gdLst>
                <a:gd name="T0" fmla="*/ 257 w 272"/>
                <a:gd name="T1" fmla="*/ 0 h 415"/>
                <a:gd name="T2" fmla="*/ 257 w 272"/>
                <a:gd name="T3" fmla="*/ 98 h 415"/>
                <a:gd name="T4" fmla="*/ 159 w 272"/>
                <a:gd name="T5" fmla="*/ 193 h 415"/>
                <a:gd name="T6" fmla="*/ 120 w 272"/>
                <a:gd name="T7" fmla="*/ 227 h 415"/>
                <a:gd name="T8" fmla="*/ 65 w 272"/>
                <a:gd name="T9" fmla="*/ 278 h 415"/>
                <a:gd name="T10" fmla="*/ 43 w 272"/>
                <a:gd name="T11" fmla="*/ 304 h 415"/>
                <a:gd name="T12" fmla="*/ 9 w 272"/>
                <a:gd name="T13" fmla="*/ 368 h 415"/>
                <a:gd name="T14" fmla="*/ 0 w 272"/>
                <a:gd name="T15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415">
                  <a:moveTo>
                    <a:pt x="257" y="0"/>
                  </a:moveTo>
                  <a:cubicBezTo>
                    <a:pt x="272" y="38"/>
                    <a:pt x="266" y="19"/>
                    <a:pt x="257" y="98"/>
                  </a:cubicBezTo>
                  <a:cubicBezTo>
                    <a:pt x="251" y="148"/>
                    <a:pt x="190" y="163"/>
                    <a:pt x="159" y="193"/>
                  </a:cubicBezTo>
                  <a:cubicBezTo>
                    <a:pt x="129" y="222"/>
                    <a:pt x="143" y="211"/>
                    <a:pt x="120" y="227"/>
                  </a:cubicBezTo>
                  <a:cubicBezTo>
                    <a:pt x="110" y="249"/>
                    <a:pt x="86" y="264"/>
                    <a:pt x="65" y="278"/>
                  </a:cubicBezTo>
                  <a:cubicBezTo>
                    <a:pt x="36" y="320"/>
                    <a:pt x="79" y="259"/>
                    <a:pt x="43" y="304"/>
                  </a:cubicBezTo>
                  <a:cubicBezTo>
                    <a:pt x="28" y="322"/>
                    <a:pt x="21" y="348"/>
                    <a:pt x="9" y="368"/>
                  </a:cubicBezTo>
                  <a:cubicBezTo>
                    <a:pt x="7" y="383"/>
                    <a:pt x="0" y="400"/>
                    <a:pt x="0" y="415"/>
                  </a:cubicBez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 rot="-805831">
              <a:off x="4897" y="7486"/>
              <a:ext cx="254" cy="487"/>
            </a:xfrm>
            <a:custGeom>
              <a:avLst/>
              <a:gdLst>
                <a:gd name="T0" fmla="*/ 249 w 249"/>
                <a:gd name="T1" fmla="*/ 0 h 558"/>
                <a:gd name="T2" fmla="*/ 189 w 249"/>
                <a:gd name="T3" fmla="*/ 43 h 558"/>
                <a:gd name="T4" fmla="*/ 125 w 249"/>
                <a:gd name="T5" fmla="*/ 90 h 558"/>
                <a:gd name="T6" fmla="*/ 103 w 249"/>
                <a:gd name="T7" fmla="*/ 116 h 558"/>
                <a:gd name="T8" fmla="*/ 95 w 249"/>
                <a:gd name="T9" fmla="*/ 142 h 558"/>
                <a:gd name="T10" fmla="*/ 86 w 249"/>
                <a:gd name="T11" fmla="*/ 155 h 558"/>
                <a:gd name="T12" fmla="*/ 90 w 249"/>
                <a:gd name="T13" fmla="*/ 279 h 558"/>
                <a:gd name="T14" fmla="*/ 56 w 249"/>
                <a:gd name="T15" fmla="*/ 446 h 558"/>
                <a:gd name="T16" fmla="*/ 13 w 249"/>
                <a:gd name="T17" fmla="*/ 532 h 558"/>
                <a:gd name="T18" fmla="*/ 0 w 249"/>
                <a:gd name="T1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558">
                  <a:moveTo>
                    <a:pt x="249" y="0"/>
                  </a:moveTo>
                  <a:cubicBezTo>
                    <a:pt x="235" y="20"/>
                    <a:pt x="212" y="36"/>
                    <a:pt x="189" y="43"/>
                  </a:cubicBezTo>
                  <a:cubicBezTo>
                    <a:pt x="167" y="58"/>
                    <a:pt x="148" y="76"/>
                    <a:pt x="125" y="90"/>
                  </a:cubicBezTo>
                  <a:cubicBezTo>
                    <a:pt x="119" y="99"/>
                    <a:pt x="108" y="106"/>
                    <a:pt x="103" y="116"/>
                  </a:cubicBezTo>
                  <a:cubicBezTo>
                    <a:pt x="99" y="124"/>
                    <a:pt x="100" y="135"/>
                    <a:pt x="95" y="142"/>
                  </a:cubicBezTo>
                  <a:cubicBezTo>
                    <a:pt x="92" y="146"/>
                    <a:pt x="89" y="151"/>
                    <a:pt x="86" y="155"/>
                  </a:cubicBezTo>
                  <a:cubicBezTo>
                    <a:pt x="74" y="195"/>
                    <a:pt x="85" y="238"/>
                    <a:pt x="90" y="279"/>
                  </a:cubicBezTo>
                  <a:cubicBezTo>
                    <a:pt x="86" y="336"/>
                    <a:pt x="90" y="397"/>
                    <a:pt x="56" y="446"/>
                  </a:cubicBezTo>
                  <a:cubicBezTo>
                    <a:pt x="49" y="476"/>
                    <a:pt x="31" y="506"/>
                    <a:pt x="13" y="532"/>
                  </a:cubicBezTo>
                  <a:cubicBezTo>
                    <a:pt x="10" y="541"/>
                    <a:pt x="0" y="558"/>
                    <a:pt x="0" y="558"/>
                  </a:cubicBez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9"/>
            <p:cNvSpPr>
              <a:spLocks/>
            </p:cNvSpPr>
            <p:nvPr/>
          </p:nvSpPr>
          <p:spPr bwMode="auto">
            <a:xfrm rot="10966396">
              <a:off x="6290" y="4655"/>
              <a:ext cx="272" cy="415"/>
            </a:xfrm>
            <a:custGeom>
              <a:avLst/>
              <a:gdLst>
                <a:gd name="T0" fmla="*/ 257 w 272"/>
                <a:gd name="T1" fmla="*/ 0 h 415"/>
                <a:gd name="T2" fmla="*/ 257 w 272"/>
                <a:gd name="T3" fmla="*/ 98 h 415"/>
                <a:gd name="T4" fmla="*/ 159 w 272"/>
                <a:gd name="T5" fmla="*/ 193 h 415"/>
                <a:gd name="T6" fmla="*/ 120 w 272"/>
                <a:gd name="T7" fmla="*/ 227 h 415"/>
                <a:gd name="T8" fmla="*/ 65 w 272"/>
                <a:gd name="T9" fmla="*/ 278 h 415"/>
                <a:gd name="T10" fmla="*/ 43 w 272"/>
                <a:gd name="T11" fmla="*/ 304 h 415"/>
                <a:gd name="T12" fmla="*/ 9 w 272"/>
                <a:gd name="T13" fmla="*/ 368 h 415"/>
                <a:gd name="T14" fmla="*/ 0 w 272"/>
                <a:gd name="T15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415">
                  <a:moveTo>
                    <a:pt x="257" y="0"/>
                  </a:moveTo>
                  <a:cubicBezTo>
                    <a:pt x="272" y="38"/>
                    <a:pt x="266" y="19"/>
                    <a:pt x="257" y="98"/>
                  </a:cubicBezTo>
                  <a:cubicBezTo>
                    <a:pt x="251" y="148"/>
                    <a:pt x="190" y="163"/>
                    <a:pt x="159" y="193"/>
                  </a:cubicBezTo>
                  <a:cubicBezTo>
                    <a:pt x="129" y="222"/>
                    <a:pt x="143" y="211"/>
                    <a:pt x="120" y="227"/>
                  </a:cubicBezTo>
                  <a:cubicBezTo>
                    <a:pt x="110" y="249"/>
                    <a:pt x="86" y="264"/>
                    <a:pt x="65" y="278"/>
                  </a:cubicBezTo>
                  <a:cubicBezTo>
                    <a:pt x="36" y="320"/>
                    <a:pt x="79" y="259"/>
                    <a:pt x="43" y="304"/>
                  </a:cubicBezTo>
                  <a:cubicBezTo>
                    <a:pt x="28" y="322"/>
                    <a:pt x="21" y="348"/>
                    <a:pt x="9" y="368"/>
                  </a:cubicBezTo>
                  <a:cubicBezTo>
                    <a:pt x="7" y="383"/>
                    <a:pt x="0" y="400"/>
                    <a:pt x="0" y="415"/>
                  </a:cubicBez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 rot="10966396">
              <a:off x="6298" y="4589"/>
              <a:ext cx="254" cy="487"/>
            </a:xfrm>
            <a:custGeom>
              <a:avLst/>
              <a:gdLst>
                <a:gd name="T0" fmla="*/ 249 w 249"/>
                <a:gd name="T1" fmla="*/ 0 h 558"/>
                <a:gd name="T2" fmla="*/ 189 w 249"/>
                <a:gd name="T3" fmla="*/ 43 h 558"/>
                <a:gd name="T4" fmla="*/ 125 w 249"/>
                <a:gd name="T5" fmla="*/ 90 h 558"/>
                <a:gd name="T6" fmla="*/ 103 w 249"/>
                <a:gd name="T7" fmla="*/ 116 h 558"/>
                <a:gd name="T8" fmla="*/ 95 w 249"/>
                <a:gd name="T9" fmla="*/ 142 h 558"/>
                <a:gd name="T10" fmla="*/ 86 w 249"/>
                <a:gd name="T11" fmla="*/ 155 h 558"/>
                <a:gd name="T12" fmla="*/ 90 w 249"/>
                <a:gd name="T13" fmla="*/ 279 h 558"/>
                <a:gd name="T14" fmla="*/ 56 w 249"/>
                <a:gd name="T15" fmla="*/ 446 h 558"/>
                <a:gd name="T16" fmla="*/ 13 w 249"/>
                <a:gd name="T17" fmla="*/ 532 h 558"/>
                <a:gd name="T18" fmla="*/ 0 w 249"/>
                <a:gd name="T1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558">
                  <a:moveTo>
                    <a:pt x="249" y="0"/>
                  </a:moveTo>
                  <a:cubicBezTo>
                    <a:pt x="235" y="20"/>
                    <a:pt x="212" y="36"/>
                    <a:pt x="189" y="43"/>
                  </a:cubicBezTo>
                  <a:cubicBezTo>
                    <a:pt x="167" y="58"/>
                    <a:pt x="148" y="76"/>
                    <a:pt x="125" y="90"/>
                  </a:cubicBezTo>
                  <a:cubicBezTo>
                    <a:pt x="119" y="99"/>
                    <a:pt x="108" y="106"/>
                    <a:pt x="103" y="116"/>
                  </a:cubicBezTo>
                  <a:cubicBezTo>
                    <a:pt x="99" y="124"/>
                    <a:pt x="100" y="135"/>
                    <a:pt x="95" y="142"/>
                  </a:cubicBezTo>
                  <a:cubicBezTo>
                    <a:pt x="92" y="146"/>
                    <a:pt x="89" y="151"/>
                    <a:pt x="86" y="155"/>
                  </a:cubicBezTo>
                  <a:cubicBezTo>
                    <a:pt x="74" y="195"/>
                    <a:pt x="85" y="238"/>
                    <a:pt x="90" y="279"/>
                  </a:cubicBezTo>
                  <a:cubicBezTo>
                    <a:pt x="86" y="336"/>
                    <a:pt x="90" y="397"/>
                    <a:pt x="56" y="446"/>
                  </a:cubicBezTo>
                  <a:cubicBezTo>
                    <a:pt x="49" y="476"/>
                    <a:pt x="31" y="506"/>
                    <a:pt x="13" y="532"/>
                  </a:cubicBezTo>
                  <a:cubicBezTo>
                    <a:pt x="10" y="541"/>
                    <a:pt x="0" y="558"/>
                    <a:pt x="0" y="558"/>
                  </a:cubicBez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Line 11"/>
            <p:cNvSpPr>
              <a:spLocks noChangeShapeType="1"/>
            </p:cNvSpPr>
            <p:nvPr/>
          </p:nvSpPr>
          <p:spPr bwMode="auto">
            <a:xfrm rot="-805831">
              <a:off x="4572" y="7468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auto">
            <a:xfrm rot="-805831">
              <a:off x="5291" y="7121"/>
              <a:ext cx="268" cy="307"/>
            </a:xfrm>
            <a:custGeom>
              <a:avLst/>
              <a:gdLst>
                <a:gd name="T0" fmla="*/ 42 w 268"/>
                <a:gd name="T1" fmla="*/ 0 h 307"/>
                <a:gd name="T2" fmla="*/ 240 w 268"/>
                <a:gd name="T3" fmla="*/ 113 h 307"/>
                <a:gd name="T4" fmla="*/ 210 w 268"/>
                <a:gd name="T5" fmla="*/ 280 h 307"/>
                <a:gd name="T6" fmla="*/ 120 w 268"/>
                <a:gd name="T7" fmla="*/ 277 h 307"/>
                <a:gd name="T8" fmla="*/ 0 w 268"/>
                <a:gd name="T9" fmla="*/ 23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307">
                  <a:moveTo>
                    <a:pt x="42" y="0"/>
                  </a:moveTo>
                  <a:cubicBezTo>
                    <a:pt x="123" y="35"/>
                    <a:pt x="212" y="66"/>
                    <a:pt x="240" y="113"/>
                  </a:cubicBezTo>
                  <a:cubicBezTo>
                    <a:pt x="268" y="160"/>
                    <a:pt x="230" y="253"/>
                    <a:pt x="210" y="280"/>
                  </a:cubicBezTo>
                  <a:cubicBezTo>
                    <a:pt x="190" y="307"/>
                    <a:pt x="155" y="285"/>
                    <a:pt x="120" y="277"/>
                  </a:cubicBezTo>
                  <a:cubicBezTo>
                    <a:pt x="85" y="269"/>
                    <a:pt x="25" y="241"/>
                    <a:pt x="0" y="232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Line 13"/>
            <p:cNvSpPr>
              <a:spLocks noChangeShapeType="1"/>
            </p:cNvSpPr>
            <p:nvPr/>
          </p:nvSpPr>
          <p:spPr bwMode="auto">
            <a:xfrm rot="-805831">
              <a:off x="4815" y="7239"/>
              <a:ext cx="484" cy="20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Line 14"/>
            <p:cNvSpPr>
              <a:spLocks noChangeShapeType="1"/>
            </p:cNvSpPr>
            <p:nvPr/>
          </p:nvSpPr>
          <p:spPr bwMode="auto">
            <a:xfrm rot="20794169" flipH="1">
              <a:off x="4780" y="7220"/>
              <a:ext cx="63" cy="7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Line 15"/>
            <p:cNvSpPr>
              <a:spLocks noChangeShapeType="1"/>
            </p:cNvSpPr>
            <p:nvPr/>
          </p:nvSpPr>
          <p:spPr bwMode="auto">
            <a:xfrm rot="20794169" flipV="1">
              <a:off x="5308" y="5492"/>
              <a:ext cx="1473" cy="174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 rot="-805831">
              <a:off x="6321" y="5054"/>
              <a:ext cx="320" cy="588"/>
            </a:xfrm>
            <a:custGeom>
              <a:avLst/>
              <a:gdLst>
                <a:gd name="T0" fmla="*/ 78 w 320"/>
                <a:gd name="T1" fmla="*/ 0 h 588"/>
                <a:gd name="T2" fmla="*/ 290 w 320"/>
                <a:gd name="T3" fmla="*/ 103 h 588"/>
                <a:gd name="T4" fmla="*/ 261 w 320"/>
                <a:gd name="T5" fmla="*/ 249 h 588"/>
                <a:gd name="T6" fmla="*/ 189 w 320"/>
                <a:gd name="T7" fmla="*/ 357 h 588"/>
                <a:gd name="T8" fmla="*/ 0 w 320"/>
                <a:gd name="T9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588">
                  <a:moveTo>
                    <a:pt x="78" y="0"/>
                  </a:moveTo>
                  <a:cubicBezTo>
                    <a:pt x="113" y="18"/>
                    <a:pt x="260" y="62"/>
                    <a:pt x="290" y="103"/>
                  </a:cubicBezTo>
                  <a:cubicBezTo>
                    <a:pt x="320" y="144"/>
                    <a:pt x="278" y="207"/>
                    <a:pt x="261" y="249"/>
                  </a:cubicBezTo>
                  <a:cubicBezTo>
                    <a:pt x="244" y="291"/>
                    <a:pt x="233" y="300"/>
                    <a:pt x="189" y="357"/>
                  </a:cubicBezTo>
                  <a:cubicBezTo>
                    <a:pt x="145" y="414"/>
                    <a:pt x="39" y="540"/>
                    <a:pt x="0" y="588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7"/>
            <p:cNvSpPr>
              <a:spLocks/>
            </p:cNvSpPr>
            <p:nvPr/>
          </p:nvSpPr>
          <p:spPr bwMode="auto">
            <a:xfrm rot="594839">
              <a:off x="1895" y="7014"/>
              <a:ext cx="3500" cy="0"/>
            </a:xfrm>
            <a:custGeom>
              <a:avLst/>
              <a:gdLst>
                <a:gd name="T0" fmla="*/ 4385 w 4386"/>
                <a:gd name="T1" fmla="*/ 0 w 438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4386">
                  <a:moveTo>
                    <a:pt x="4385" y="0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 rot="594839">
              <a:off x="2802" y="5897"/>
              <a:ext cx="668" cy="179"/>
            </a:xfrm>
            <a:custGeom>
              <a:avLst/>
              <a:gdLst>
                <a:gd name="T0" fmla="*/ 0 w 3632"/>
                <a:gd name="T1" fmla="*/ 0 h 973"/>
                <a:gd name="T2" fmla="*/ 3632 w 3632"/>
                <a:gd name="T3" fmla="*/ 973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632" h="973">
                  <a:moveTo>
                    <a:pt x="0" y="0"/>
                  </a:moveTo>
                  <a:lnTo>
                    <a:pt x="3632" y="97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 rot="594839">
              <a:off x="2574" y="6110"/>
              <a:ext cx="668" cy="179"/>
            </a:xfrm>
            <a:custGeom>
              <a:avLst/>
              <a:gdLst>
                <a:gd name="T0" fmla="*/ 0 w 3572"/>
                <a:gd name="T1" fmla="*/ 0 h 958"/>
                <a:gd name="T2" fmla="*/ 3571 w 3572"/>
                <a:gd name="T3" fmla="*/ 957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72" h="958">
                  <a:moveTo>
                    <a:pt x="0" y="0"/>
                  </a:moveTo>
                  <a:lnTo>
                    <a:pt x="3571" y="95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 rot="594839">
              <a:off x="2261" y="6303"/>
              <a:ext cx="858" cy="230"/>
            </a:xfrm>
            <a:custGeom>
              <a:avLst/>
              <a:gdLst>
                <a:gd name="T0" fmla="*/ 0 w 2511"/>
                <a:gd name="T1" fmla="*/ 0 h 673"/>
                <a:gd name="T2" fmla="*/ 2510 w 2511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11" h="673">
                  <a:moveTo>
                    <a:pt x="0" y="0"/>
                  </a:moveTo>
                  <a:lnTo>
                    <a:pt x="2510" y="67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 rot="594839">
              <a:off x="2020" y="6532"/>
              <a:ext cx="1078" cy="290"/>
            </a:xfrm>
            <a:custGeom>
              <a:avLst/>
              <a:gdLst>
                <a:gd name="T0" fmla="*/ 0 w 1352"/>
                <a:gd name="T1" fmla="*/ 0 h 363"/>
                <a:gd name="T2" fmla="*/ 1352 w 1352"/>
                <a:gd name="T3" fmla="*/ 36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52" h="363">
                  <a:moveTo>
                    <a:pt x="0" y="0"/>
                  </a:moveTo>
                  <a:lnTo>
                    <a:pt x="1352" y="36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 rot="594839">
              <a:off x="1925" y="6706"/>
              <a:ext cx="39" cy="10"/>
            </a:xfrm>
            <a:custGeom>
              <a:avLst/>
              <a:gdLst>
                <a:gd name="T0" fmla="*/ 0 w 49"/>
                <a:gd name="T1" fmla="*/ 0 h 13"/>
                <a:gd name="T2" fmla="*/ 49 w 49"/>
                <a:gd name="T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9" h="13">
                  <a:moveTo>
                    <a:pt x="0" y="0"/>
                  </a:moveTo>
                  <a:lnTo>
                    <a:pt x="49" y="1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2839" y="5807"/>
              <a:ext cx="579" cy="269"/>
            </a:xfrm>
            <a:custGeom>
              <a:avLst/>
              <a:gdLst>
                <a:gd name="T0" fmla="*/ 0 w 579"/>
                <a:gd name="T1" fmla="*/ 0 h 269"/>
                <a:gd name="T2" fmla="*/ 579 w 579"/>
                <a:gd name="T3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9" h="269">
                  <a:moveTo>
                    <a:pt x="0" y="0"/>
                  </a:moveTo>
                  <a:lnTo>
                    <a:pt x="579" y="26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 rot="594839">
              <a:off x="2611" y="6087"/>
              <a:ext cx="667" cy="179"/>
            </a:xfrm>
            <a:custGeom>
              <a:avLst/>
              <a:gdLst>
                <a:gd name="T0" fmla="*/ 0 w 3663"/>
                <a:gd name="T1" fmla="*/ 0 h 982"/>
                <a:gd name="T2" fmla="*/ 3662 w 3663"/>
                <a:gd name="T3" fmla="*/ 981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663" h="982">
                  <a:moveTo>
                    <a:pt x="0" y="0"/>
                  </a:moveTo>
                  <a:lnTo>
                    <a:pt x="3662" y="98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5"/>
            <p:cNvSpPr>
              <a:spLocks/>
            </p:cNvSpPr>
            <p:nvPr/>
          </p:nvSpPr>
          <p:spPr bwMode="auto">
            <a:xfrm rot="594839">
              <a:off x="2300" y="6272"/>
              <a:ext cx="761" cy="204"/>
            </a:xfrm>
            <a:custGeom>
              <a:avLst/>
              <a:gdLst>
                <a:gd name="T0" fmla="*/ 0 w 2646"/>
                <a:gd name="T1" fmla="*/ 0 h 709"/>
                <a:gd name="T2" fmla="*/ 2646 w 2646"/>
                <a:gd name="T3" fmla="*/ 70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46" h="709">
                  <a:moveTo>
                    <a:pt x="0" y="0"/>
                  </a:moveTo>
                  <a:lnTo>
                    <a:pt x="2646" y="70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6"/>
            <p:cNvSpPr>
              <a:spLocks/>
            </p:cNvSpPr>
            <p:nvPr/>
          </p:nvSpPr>
          <p:spPr bwMode="auto">
            <a:xfrm rot="594839">
              <a:off x="2038" y="6512"/>
              <a:ext cx="1202" cy="323"/>
            </a:xfrm>
            <a:custGeom>
              <a:avLst/>
              <a:gdLst>
                <a:gd name="T0" fmla="*/ 0 w 1507"/>
                <a:gd name="T1" fmla="*/ 0 h 405"/>
                <a:gd name="T2" fmla="*/ 1507 w 1507"/>
                <a:gd name="T3" fmla="*/ 40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07" h="405">
                  <a:moveTo>
                    <a:pt x="0" y="0"/>
                  </a:moveTo>
                  <a:lnTo>
                    <a:pt x="1507" y="40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auto">
            <a:xfrm rot="594839">
              <a:off x="1933" y="6683"/>
              <a:ext cx="172" cy="46"/>
            </a:xfrm>
            <a:custGeom>
              <a:avLst/>
              <a:gdLst>
                <a:gd name="T0" fmla="*/ 0 w 215"/>
                <a:gd name="T1" fmla="*/ 0 h 58"/>
                <a:gd name="T2" fmla="*/ 214 w 215"/>
                <a:gd name="T3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5" h="58">
                  <a:moveTo>
                    <a:pt x="0" y="0"/>
                  </a:moveTo>
                  <a:lnTo>
                    <a:pt x="214" y="5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5" name="Group 28"/>
            <p:cNvGrpSpPr>
              <a:grpSpLocks/>
            </p:cNvGrpSpPr>
            <p:nvPr/>
          </p:nvGrpSpPr>
          <p:grpSpPr bwMode="auto">
            <a:xfrm>
              <a:off x="2878" y="5539"/>
              <a:ext cx="688" cy="253"/>
              <a:chOff x="2878" y="5539"/>
              <a:chExt cx="688" cy="253"/>
            </a:xfrm>
          </p:grpSpPr>
          <p:sp>
            <p:nvSpPr>
              <p:cNvPr id="27662" name="Freeform 29"/>
              <p:cNvSpPr>
                <a:spLocks/>
              </p:cNvSpPr>
              <p:nvPr/>
            </p:nvSpPr>
            <p:spPr bwMode="auto">
              <a:xfrm rot="594839">
                <a:off x="2878" y="5613"/>
                <a:ext cx="668" cy="179"/>
              </a:xfrm>
              <a:custGeom>
                <a:avLst/>
                <a:gdLst>
                  <a:gd name="T0" fmla="*/ 0 w 3786"/>
                  <a:gd name="T1" fmla="*/ 0 h 1014"/>
                  <a:gd name="T2" fmla="*/ 3786 w 3786"/>
                  <a:gd name="T3" fmla="*/ 1014 h 1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786" h="1014">
                    <a:moveTo>
                      <a:pt x="0" y="0"/>
                    </a:moveTo>
                    <a:lnTo>
                      <a:pt x="3786" y="1014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63" name="Freeform 30"/>
              <p:cNvSpPr>
                <a:spLocks/>
              </p:cNvSpPr>
              <p:nvPr/>
            </p:nvSpPr>
            <p:spPr bwMode="auto">
              <a:xfrm rot="594839">
                <a:off x="2884" y="5576"/>
                <a:ext cx="669" cy="179"/>
              </a:xfrm>
              <a:custGeom>
                <a:avLst/>
                <a:gdLst>
                  <a:gd name="T0" fmla="*/ 0 w 3810"/>
                  <a:gd name="T1" fmla="*/ 0 h 1020"/>
                  <a:gd name="T2" fmla="*/ 3810 w 3810"/>
                  <a:gd name="T3" fmla="*/ 1020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810" h="1020">
                    <a:moveTo>
                      <a:pt x="0" y="0"/>
                    </a:moveTo>
                    <a:lnTo>
                      <a:pt x="3810" y="102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64" name="Freeform 31"/>
              <p:cNvSpPr>
                <a:spLocks/>
              </p:cNvSpPr>
              <p:nvPr/>
            </p:nvSpPr>
            <p:spPr bwMode="auto">
              <a:xfrm rot="594839">
                <a:off x="2890" y="5539"/>
                <a:ext cx="676" cy="181"/>
              </a:xfrm>
              <a:custGeom>
                <a:avLst/>
                <a:gdLst>
                  <a:gd name="T0" fmla="*/ 0 w 3834"/>
                  <a:gd name="T1" fmla="*/ 0 h 1026"/>
                  <a:gd name="T2" fmla="*/ 3833 w 3834"/>
                  <a:gd name="T3" fmla="*/ 1026 h 10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834" h="1026">
                    <a:moveTo>
                      <a:pt x="0" y="0"/>
                    </a:moveTo>
                    <a:lnTo>
                      <a:pt x="3833" y="1026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6" name="Freeform 32"/>
            <p:cNvSpPr>
              <a:spLocks/>
            </p:cNvSpPr>
            <p:nvPr/>
          </p:nvSpPr>
          <p:spPr bwMode="auto">
            <a:xfrm>
              <a:off x="2850" y="5773"/>
              <a:ext cx="569" cy="264"/>
            </a:xfrm>
            <a:custGeom>
              <a:avLst/>
              <a:gdLst>
                <a:gd name="T0" fmla="*/ 0 w 569"/>
                <a:gd name="T1" fmla="*/ 0 h 264"/>
                <a:gd name="T2" fmla="*/ 569 w 569"/>
                <a:gd name="T3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69" h="264">
                  <a:moveTo>
                    <a:pt x="0" y="0"/>
                  </a:moveTo>
                  <a:lnTo>
                    <a:pt x="569" y="26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33"/>
            <p:cNvSpPr>
              <a:spLocks/>
            </p:cNvSpPr>
            <p:nvPr/>
          </p:nvSpPr>
          <p:spPr bwMode="auto">
            <a:xfrm rot="594839">
              <a:off x="2646" y="6063"/>
              <a:ext cx="668" cy="179"/>
            </a:xfrm>
            <a:custGeom>
              <a:avLst/>
              <a:gdLst>
                <a:gd name="T0" fmla="*/ 0 w 3648"/>
                <a:gd name="T1" fmla="*/ 0 h 978"/>
                <a:gd name="T2" fmla="*/ 3647 w 3648"/>
                <a:gd name="T3" fmla="*/ 978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648" h="978">
                  <a:moveTo>
                    <a:pt x="0" y="0"/>
                  </a:moveTo>
                  <a:lnTo>
                    <a:pt x="3647" y="97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2362" y="6186"/>
              <a:ext cx="721" cy="335"/>
            </a:xfrm>
            <a:custGeom>
              <a:avLst/>
              <a:gdLst>
                <a:gd name="T0" fmla="*/ 0 w 2081"/>
                <a:gd name="T1" fmla="*/ 0 h 967"/>
                <a:gd name="T2" fmla="*/ 947 w 2081"/>
                <a:gd name="T3" fmla="*/ 439 h 967"/>
                <a:gd name="T4" fmla="*/ 1076 w 2081"/>
                <a:gd name="T5" fmla="*/ 499 h 967"/>
                <a:gd name="T6" fmla="*/ 1596 w 2081"/>
                <a:gd name="T7" fmla="*/ 741 h 967"/>
                <a:gd name="T8" fmla="*/ 2081 w 2081"/>
                <a:gd name="T9" fmla="*/ 967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1" h="967">
                  <a:moveTo>
                    <a:pt x="0" y="0"/>
                  </a:moveTo>
                  <a:lnTo>
                    <a:pt x="947" y="439"/>
                  </a:lnTo>
                  <a:lnTo>
                    <a:pt x="1076" y="499"/>
                  </a:lnTo>
                  <a:lnTo>
                    <a:pt x="1596" y="741"/>
                  </a:lnTo>
                  <a:lnTo>
                    <a:pt x="2081" y="96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5"/>
            <p:cNvSpPr>
              <a:spLocks/>
            </p:cNvSpPr>
            <p:nvPr/>
          </p:nvSpPr>
          <p:spPr bwMode="auto">
            <a:xfrm rot="594839">
              <a:off x="2057" y="6495"/>
              <a:ext cx="1323" cy="355"/>
            </a:xfrm>
            <a:custGeom>
              <a:avLst/>
              <a:gdLst>
                <a:gd name="T0" fmla="*/ 0 w 1659"/>
                <a:gd name="T1" fmla="*/ 0 h 445"/>
                <a:gd name="T2" fmla="*/ 1659 w 1659"/>
                <a:gd name="T3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59" h="445">
                  <a:moveTo>
                    <a:pt x="0" y="0"/>
                  </a:moveTo>
                  <a:lnTo>
                    <a:pt x="1659" y="44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36"/>
            <p:cNvSpPr>
              <a:spLocks/>
            </p:cNvSpPr>
            <p:nvPr/>
          </p:nvSpPr>
          <p:spPr bwMode="auto">
            <a:xfrm rot="594839">
              <a:off x="1943" y="6661"/>
              <a:ext cx="303" cy="81"/>
            </a:xfrm>
            <a:custGeom>
              <a:avLst/>
              <a:gdLst>
                <a:gd name="T0" fmla="*/ 0 w 380"/>
                <a:gd name="T1" fmla="*/ 0 h 102"/>
                <a:gd name="T2" fmla="*/ 380 w 380"/>
                <a:gd name="T3" fmla="*/ 10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0" h="102">
                  <a:moveTo>
                    <a:pt x="0" y="0"/>
                  </a:moveTo>
                  <a:lnTo>
                    <a:pt x="380" y="10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7"/>
            <p:cNvSpPr>
              <a:spLocks/>
            </p:cNvSpPr>
            <p:nvPr/>
          </p:nvSpPr>
          <p:spPr bwMode="auto">
            <a:xfrm rot="594839">
              <a:off x="2090" y="4752"/>
              <a:ext cx="1095" cy="2070"/>
            </a:xfrm>
            <a:custGeom>
              <a:avLst/>
              <a:gdLst>
                <a:gd name="T0" fmla="*/ 1347 w 1372"/>
                <a:gd name="T1" fmla="*/ 19 h 2595"/>
                <a:gd name="T2" fmla="*/ 1300 w 1372"/>
                <a:gd name="T3" fmla="*/ 60 h 2595"/>
                <a:gd name="T4" fmla="*/ 1255 w 1372"/>
                <a:gd name="T5" fmla="*/ 104 h 2595"/>
                <a:gd name="T6" fmla="*/ 1213 w 1372"/>
                <a:gd name="T7" fmla="*/ 151 h 2595"/>
                <a:gd name="T8" fmla="*/ 1174 w 1372"/>
                <a:gd name="T9" fmla="*/ 200 h 2595"/>
                <a:gd name="T10" fmla="*/ 1138 w 1372"/>
                <a:gd name="T11" fmla="*/ 251 h 2595"/>
                <a:gd name="T12" fmla="*/ 1105 w 1372"/>
                <a:gd name="T13" fmla="*/ 304 h 2595"/>
                <a:gd name="T14" fmla="*/ 1075 w 1372"/>
                <a:gd name="T15" fmla="*/ 359 h 2595"/>
                <a:gd name="T16" fmla="*/ 1049 w 1372"/>
                <a:gd name="T17" fmla="*/ 416 h 2595"/>
                <a:gd name="T18" fmla="*/ 1025 w 1372"/>
                <a:gd name="T19" fmla="*/ 474 h 2595"/>
                <a:gd name="T20" fmla="*/ 1001 w 1372"/>
                <a:gd name="T21" fmla="*/ 541 h 2595"/>
                <a:gd name="T22" fmla="*/ 981 w 1372"/>
                <a:gd name="T23" fmla="*/ 617 h 2595"/>
                <a:gd name="T24" fmla="*/ 969 w 1372"/>
                <a:gd name="T25" fmla="*/ 694 h 2595"/>
                <a:gd name="T26" fmla="*/ 962 w 1372"/>
                <a:gd name="T27" fmla="*/ 772 h 2595"/>
                <a:gd name="T28" fmla="*/ 959 w 1372"/>
                <a:gd name="T29" fmla="*/ 851 h 2595"/>
                <a:gd name="T30" fmla="*/ 959 w 1372"/>
                <a:gd name="T31" fmla="*/ 929 h 2595"/>
                <a:gd name="T32" fmla="*/ 959 w 1372"/>
                <a:gd name="T33" fmla="*/ 1008 h 2595"/>
                <a:gd name="T34" fmla="*/ 958 w 1372"/>
                <a:gd name="T35" fmla="*/ 1086 h 2595"/>
                <a:gd name="T36" fmla="*/ 954 w 1372"/>
                <a:gd name="T37" fmla="*/ 1165 h 2595"/>
                <a:gd name="T38" fmla="*/ 945 w 1372"/>
                <a:gd name="T39" fmla="*/ 1242 h 2595"/>
                <a:gd name="T40" fmla="*/ 926 w 1372"/>
                <a:gd name="T41" fmla="*/ 1322 h 2595"/>
                <a:gd name="T42" fmla="*/ 892 w 1372"/>
                <a:gd name="T43" fmla="*/ 1399 h 2595"/>
                <a:gd name="T44" fmla="*/ 846 w 1372"/>
                <a:gd name="T45" fmla="*/ 1471 h 2595"/>
                <a:gd name="T46" fmla="*/ 791 w 1372"/>
                <a:gd name="T47" fmla="*/ 1539 h 2595"/>
                <a:gd name="T48" fmla="*/ 729 w 1372"/>
                <a:gd name="T49" fmla="*/ 1602 h 2595"/>
                <a:gd name="T50" fmla="*/ 662 w 1372"/>
                <a:gd name="T51" fmla="*/ 1663 h 2595"/>
                <a:gd name="T52" fmla="*/ 592 w 1372"/>
                <a:gd name="T53" fmla="*/ 1720 h 2595"/>
                <a:gd name="T54" fmla="*/ 522 w 1372"/>
                <a:gd name="T55" fmla="*/ 1776 h 2595"/>
                <a:gd name="T56" fmla="*/ 454 w 1372"/>
                <a:gd name="T57" fmla="*/ 1830 h 2595"/>
                <a:gd name="T58" fmla="*/ 390 w 1372"/>
                <a:gd name="T59" fmla="*/ 1883 h 2595"/>
                <a:gd name="T60" fmla="*/ 324 w 1372"/>
                <a:gd name="T61" fmla="*/ 1942 h 2595"/>
                <a:gd name="T62" fmla="*/ 260 w 1372"/>
                <a:gd name="T63" fmla="*/ 2003 h 2595"/>
                <a:gd name="T64" fmla="*/ 207 w 1372"/>
                <a:gd name="T65" fmla="*/ 2063 h 2595"/>
                <a:gd name="T66" fmla="*/ 163 w 1372"/>
                <a:gd name="T67" fmla="*/ 2122 h 2595"/>
                <a:gd name="T68" fmla="*/ 127 w 1372"/>
                <a:gd name="T69" fmla="*/ 2183 h 2595"/>
                <a:gd name="T70" fmla="*/ 96 w 1372"/>
                <a:gd name="T71" fmla="*/ 2245 h 2595"/>
                <a:gd name="T72" fmla="*/ 71 w 1372"/>
                <a:gd name="T73" fmla="*/ 2312 h 2595"/>
                <a:gd name="T74" fmla="*/ 49 w 1372"/>
                <a:gd name="T75" fmla="*/ 2383 h 2595"/>
                <a:gd name="T76" fmla="*/ 29 w 1372"/>
                <a:gd name="T77" fmla="*/ 2461 h 2595"/>
                <a:gd name="T78" fmla="*/ 9 w 1372"/>
                <a:gd name="T79" fmla="*/ 2547 h 2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72" h="2595">
                  <a:moveTo>
                    <a:pt x="1371" y="0"/>
                  </a:moveTo>
                  <a:lnTo>
                    <a:pt x="1347" y="19"/>
                  </a:lnTo>
                  <a:lnTo>
                    <a:pt x="1323" y="39"/>
                  </a:lnTo>
                  <a:lnTo>
                    <a:pt x="1300" y="60"/>
                  </a:lnTo>
                  <a:lnTo>
                    <a:pt x="1277" y="82"/>
                  </a:lnTo>
                  <a:lnTo>
                    <a:pt x="1255" y="104"/>
                  </a:lnTo>
                  <a:lnTo>
                    <a:pt x="1234" y="127"/>
                  </a:lnTo>
                  <a:lnTo>
                    <a:pt x="1213" y="151"/>
                  </a:lnTo>
                  <a:lnTo>
                    <a:pt x="1194" y="175"/>
                  </a:lnTo>
                  <a:lnTo>
                    <a:pt x="1174" y="200"/>
                  </a:lnTo>
                  <a:lnTo>
                    <a:pt x="1156" y="225"/>
                  </a:lnTo>
                  <a:lnTo>
                    <a:pt x="1138" y="251"/>
                  </a:lnTo>
                  <a:lnTo>
                    <a:pt x="1121" y="278"/>
                  </a:lnTo>
                  <a:lnTo>
                    <a:pt x="1105" y="304"/>
                  </a:lnTo>
                  <a:lnTo>
                    <a:pt x="1090" y="332"/>
                  </a:lnTo>
                  <a:lnTo>
                    <a:pt x="1075" y="359"/>
                  </a:lnTo>
                  <a:lnTo>
                    <a:pt x="1062" y="387"/>
                  </a:lnTo>
                  <a:lnTo>
                    <a:pt x="1049" y="416"/>
                  </a:lnTo>
                  <a:lnTo>
                    <a:pt x="1036" y="445"/>
                  </a:lnTo>
                  <a:lnTo>
                    <a:pt x="1025" y="474"/>
                  </a:lnTo>
                  <a:lnTo>
                    <a:pt x="1015" y="504"/>
                  </a:lnTo>
                  <a:lnTo>
                    <a:pt x="1001" y="541"/>
                  </a:lnTo>
                  <a:lnTo>
                    <a:pt x="990" y="579"/>
                  </a:lnTo>
                  <a:lnTo>
                    <a:pt x="981" y="617"/>
                  </a:lnTo>
                  <a:lnTo>
                    <a:pt x="974" y="656"/>
                  </a:lnTo>
                  <a:lnTo>
                    <a:pt x="969" y="694"/>
                  </a:lnTo>
                  <a:lnTo>
                    <a:pt x="965" y="733"/>
                  </a:lnTo>
                  <a:lnTo>
                    <a:pt x="962" y="772"/>
                  </a:lnTo>
                  <a:lnTo>
                    <a:pt x="960" y="811"/>
                  </a:lnTo>
                  <a:lnTo>
                    <a:pt x="959" y="851"/>
                  </a:lnTo>
                  <a:lnTo>
                    <a:pt x="959" y="890"/>
                  </a:lnTo>
                  <a:lnTo>
                    <a:pt x="959" y="929"/>
                  </a:lnTo>
                  <a:lnTo>
                    <a:pt x="959" y="969"/>
                  </a:lnTo>
                  <a:lnTo>
                    <a:pt x="959" y="1008"/>
                  </a:lnTo>
                  <a:lnTo>
                    <a:pt x="959" y="1047"/>
                  </a:lnTo>
                  <a:lnTo>
                    <a:pt x="958" y="1086"/>
                  </a:lnTo>
                  <a:lnTo>
                    <a:pt x="956" y="1126"/>
                  </a:lnTo>
                  <a:lnTo>
                    <a:pt x="954" y="1165"/>
                  </a:lnTo>
                  <a:lnTo>
                    <a:pt x="950" y="1204"/>
                  </a:lnTo>
                  <a:lnTo>
                    <a:pt x="945" y="1242"/>
                  </a:lnTo>
                  <a:lnTo>
                    <a:pt x="938" y="1281"/>
                  </a:lnTo>
                  <a:lnTo>
                    <a:pt x="926" y="1322"/>
                  </a:lnTo>
                  <a:lnTo>
                    <a:pt x="910" y="1361"/>
                  </a:lnTo>
                  <a:lnTo>
                    <a:pt x="892" y="1399"/>
                  </a:lnTo>
                  <a:lnTo>
                    <a:pt x="870" y="1436"/>
                  </a:lnTo>
                  <a:lnTo>
                    <a:pt x="846" y="1471"/>
                  </a:lnTo>
                  <a:lnTo>
                    <a:pt x="820" y="1506"/>
                  </a:lnTo>
                  <a:lnTo>
                    <a:pt x="791" y="1539"/>
                  </a:lnTo>
                  <a:lnTo>
                    <a:pt x="761" y="1571"/>
                  </a:lnTo>
                  <a:lnTo>
                    <a:pt x="729" y="1602"/>
                  </a:lnTo>
                  <a:lnTo>
                    <a:pt x="696" y="1633"/>
                  </a:lnTo>
                  <a:lnTo>
                    <a:pt x="662" y="1663"/>
                  </a:lnTo>
                  <a:lnTo>
                    <a:pt x="628" y="1692"/>
                  </a:lnTo>
                  <a:lnTo>
                    <a:pt x="592" y="1720"/>
                  </a:lnTo>
                  <a:lnTo>
                    <a:pt x="557" y="1748"/>
                  </a:lnTo>
                  <a:lnTo>
                    <a:pt x="522" y="1776"/>
                  </a:lnTo>
                  <a:lnTo>
                    <a:pt x="488" y="1803"/>
                  </a:lnTo>
                  <a:lnTo>
                    <a:pt x="454" y="1830"/>
                  </a:lnTo>
                  <a:lnTo>
                    <a:pt x="421" y="1857"/>
                  </a:lnTo>
                  <a:lnTo>
                    <a:pt x="390" y="1883"/>
                  </a:lnTo>
                  <a:lnTo>
                    <a:pt x="360" y="1910"/>
                  </a:lnTo>
                  <a:lnTo>
                    <a:pt x="324" y="1942"/>
                  </a:lnTo>
                  <a:lnTo>
                    <a:pt x="291" y="1973"/>
                  </a:lnTo>
                  <a:lnTo>
                    <a:pt x="260" y="2003"/>
                  </a:lnTo>
                  <a:lnTo>
                    <a:pt x="233" y="2034"/>
                  </a:lnTo>
                  <a:lnTo>
                    <a:pt x="207" y="2063"/>
                  </a:lnTo>
                  <a:lnTo>
                    <a:pt x="184" y="2093"/>
                  </a:lnTo>
                  <a:lnTo>
                    <a:pt x="163" y="2122"/>
                  </a:lnTo>
                  <a:lnTo>
                    <a:pt x="144" y="2152"/>
                  </a:lnTo>
                  <a:lnTo>
                    <a:pt x="127" y="2183"/>
                  </a:lnTo>
                  <a:lnTo>
                    <a:pt x="111" y="2214"/>
                  </a:lnTo>
                  <a:lnTo>
                    <a:pt x="96" y="2245"/>
                  </a:lnTo>
                  <a:lnTo>
                    <a:pt x="83" y="2278"/>
                  </a:lnTo>
                  <a:lnTo>
                    <a:pt x="71" y="2312"/>
                  </a:lnTo>
                  <a:lnTo>
                    <a:pt x="59" y="2347"/>
                  </a:lnTo>
                  <a:lnTo>
                    <a:pt x="49" y="2383"/>
                  </a:lnTo>
                  <a:lnTo>
                    <a:pt x="38" y="2421"/>
                  </a:lnTo>
                  <a:lnTo>
                    <a:pt x="29" y="2461"/>
                  </a:lnTo>
                  <a:lnTo>
                    <a:pt x="19" y="2503"/>
                  </a:lnTo>
                  <a:lnTo>
                    <a:pt x="9" y="2547"/>
                  </a:lnTo>
                  <a:lnTo>
                    <a:pt x="0" y="259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38"/>
            <p:cNvSpPr>
              <a:spLocks/>
            </p:cNvSpPr>
            <p:nvPr/>
          </p:nvSpPr>
          <p:spPr bwMode="auto">
            <a:xfrm>
              <a:off x="5366" y="7166"/>
              <a:ext cx="73" cy="150"/>
            </a:xfrm>
            <a:custGeom>
              <a:avLst/>
              <a:gdLst>
                <a:gd name="T0" fmla="*/ 0 w 73"/>
                <a:gd name="T1" fmla="*/ 150 h 150"/>
                <a:gd name="T2" fmla="*/ 73 w 73"/>
                <a:gd name="T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3" h="150">
                  <a:moveTo>
                    <a:pt x="0" y="150"/>
                  </a:moveTo>
                  <a:lnTo>
                    <a:pt x="73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3" name="Group 39"/>
            <p:cNvGrpSpPr>
              <a:grpSpLocks/>
            </p:cNvGrpSpPr>
            <p:nvPr/>
          </p:nvGrpSpPr>
          <p:grpSpPr bwMode="auto">
            <a:xfrm>
              <a:off x="2986" y="5220"/>
              <a:ext cx="688" cy="253"/>
              <a:chOff x="2878" y="5539"/>
              <a:chExt cx="688" cy="253"/>
            </a:xfrm>
          </p:grpSpPr>
          <p:sp>
            <p:nvSpPr>
              <p:cNvPr id="27659" name="Freeform 40"/>
              <p:cNvSpPr>
                <a:spLocks/>
              </p:cNvSpPr>
              <p:nvPr/>
            </p:nvSpPr>
            <p:spPr bwMode="auto">
              <a:xfrm rot="594839">
                <a:off x="2878" y="5613"/>
                <a:ext cx="668" cy="179"/>
              </a:xfrm>
              <a:custGeom>
                <a:avLst/>
                <a:gdLst>
                  <a:gd name="T0" fmla="*/ 0 w 3786"/>
                  <a:gd name="T1" fmla="*/ 0 h 1014"/>
                  <a:gd name="T2" fmla="*/ 3786 w 3786"/>
                  <a:gd name="T3" fmla="*/ 1014 h 1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786" h="1014">
                    <a:moveTo>
                      <a:pt x="0" y="0"/>
                    </a:moveTo>
                    <a:lnTo>
                      <a:pt x="3786" y="1014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60" name="Freeform 41"/>
              <p:cNvSpPr>
                <a:spLocks/>
              </p:cNvSpPr>
              <p:nvPr/>
            </p:nvSpPr>
            <p:spPr bwMode="auto">
              <a:xfrm rot="594839">
                <a:off x="2884" y="5576"/>
                <a:ext cx="669" cy="179"/>
              </a:xfrm>
              <a:custGeom>
                <a:avLst/>
                <a:gdLst>
                  <a:gd name="T0" fmla="*/ 0 w 3810"/>
                  <a:gd name="T1" fmla="*/ 0 h 1020"/>
                  <a:gd name="T2" fmla="*/ 3810 w 3810"/>
                  <a:gd name="T3" fmla="*/ 1020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810" h="1020">
                    <a:moveTo>
                      <a:pt x="0" y="0"/>
                    </a:moveTo>
                    <a:lnTo>
                      <a:pt x="3810" y="102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61" name="Freeform 42"/>
              <p:cNvSpPr>
                <a:spLocks/>
              </p:cNvSpPr>
              <p:nvPr/>
            </p:nvSpPr>
            <p:spPr bwMode="auto">
              <a:xfrm rot="594839">
                <a:off x="2890" y="5539"/>
                <a:ext cx="676" cy="181"/>
              </a:xfrm>
              <a:custGeom>
                <a:avLst/>
                <a:gdLst>
                  <a:gd name="T0" fmla="*/ 0 w 3834"/>
                  <a:gd name="T1" fmla="*/ 0 h 1026"/>
                  <a:gd name="T2" fmla="*/ 3833 w 3834"/>
                  <a:gd name="T3" fmla="*/ 1026 h 10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834" h="1026">
                    <a:moveTo>
                      <a:pt x="0" y="0"/>
                    </a:moveTo>
                    <a:lnTo>
                      <a:pt x="3833" y="1026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7648" name="Group 43"/>
            <p:cNvGrpSpPr>
              <a:grpSpLocks/>
            </p:cNvGrpSpPr>
            <p:nvPr/>
          </p:nvGrpSpPr>
          <p:grpSpPr bwMode="auto">
            <a:xfrm>
              <a:off x="3139" y="5036"/>
              <a:ext cx="688" cy="253"/>
              <a:chOff x="2878" y="5539"/>
              <a:chExt cx="688" cy="253"/>
            </a:xfrm>
          </p:grpSpPr>
          <p:sp>
            <p:nvSpPr>
              <p:cNvPr id="27656" name="Freeform 44"/>
              <p:cNvSpPr>
                <a:spLocks/>
              </p:cNvSpPr>
              <p:nvPr/>
            </p:nvSpPr>
            <p:spPr bwMode="auto">
              <a:xfrm rot="594839">
                <a:off x="2878" y="5613"/>
                <a:ext cx="668" cy="179"/>
              </a:xfrm>
              <a:custGeom>
                <a:avLst/>
                <a:gdLst>
                  <a:gd name="T0" fmla="*/ 0 w 3786"/>
                  <a:gd name="T1" fmla="*/ 0 h 1014"/>
                  <a:gd name="T2" fmla="*/ 3786 w 3786"/>
                  <a:gd name="T3" fmla="*/ 1014 h 1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786" h="1014">
                    <a:moveTo>
                      <a:pt x="0" y="0"/>
                    </a:moveTo>
                    <a:lnTo>
                      <a:pt x="3786" y="1014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57" name="Freeform 45"/>
              <p:cNvSpPr>
                <a:spLocks/>
              </p:cNvSpPr>
              <p:nvPr/>
            </p:nvSpPr>
            <p:spPr bwMode="auto">
              <a:xfrm rot="594839">
                <a:off x="2884" y="5576"/>
                <a:ext cx="669" cy="179"/>
              </a:xfrm>
              <a:custGeom>
                <a:avLst/>
                <a:gdLst>
                  <a:gd name="T0" fmla="*/ 0 w 3810"/>
                  <a:gd name="T1" fmla="*/ 0 h 1020"/>
                  <a:gd name="T2" fmla="*/ 3810 w 3810"/>
                  <a:gd name="T3" fmla="*/ 1020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810" h="1020">
                    <a:moveTo>
                      <a:pt x="0" y="0"/>
                    </a:moveTo>
                    <a:lnTo>
                      <a:pt x="3810" y="102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58" name="Freeform 46"/>
              <p:cNvSpPr>
                <a:spLocks/>
              </p:cNvSpPr>
              <p:nvPr/>
            </p:nvSpPr>
            <p:spPr bwMode="auto">
              <a:xfrm rot="594839">
                <a:off x="2890" y="5539"/>
                <a:ext cx="676" cy="181"/>
              </a:xfrm>
              <a:custGeom>
                <a:avLst/>
                <a:gdLst>
                  <a:gd name="T0" fmla="*/ 0 w 3834"/>
                  <a:gd name="T1" fmla="*/ 0 h 1026"/>
                  <a:gd name="T2" fmla="*/ 3833 w 3834"/>
                  <a:gd name="T3" fmla="*/ 1026 h 10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834" h="1026">
                    <a:moveTo>
                      <a:pt x="0" y="0"/>
                    </a:moveTo>
                    <a:lnTo>
                      <a:pt x="3833" y="1026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7649" name="Line 47"/>
            <p:cNvSpPr>
              <a:spLocks noChangeShapeType="1"/>
            </p:cNvSpPr>
            <p:nvPr/>
          </p:nvSpPr>
          <p:spPr bwMode="auto">
            <a:xfrm>
              <a:off x="3352" y="4860"/>
              <a:ext cx="965" cy="10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7652" name="Group 48"/>
            <p:cNvGrpSpPr>
              <a:grpSpLocks/>
            </p:cNvGrpSpPr>
            <p:nvPr/>
          </p:nvGrpSpPr>
          <p:grpSpPr bwMode="auto">
            <a:xfrm>
              <a:off x="3465" y="4942"/>
              <a:ext cx="688" cy="253"/>
              <a:chOff x="2878" y="5539"/>
              <a:chExt cx="688" cy="253"/>
            </a:xfrm>
          </p:grpSpPr>
          <p:sp>
            <p:nvSpPr>
              <p:cNvPr id="27653" name="Freeform 49"/>
              <p:cNvSpPr>
                <a:spLocks/>
              </p:cNvSpPr>
              <p:nvPr/>
            </p:nvSpPr>
            <p:spPr bwMode="auto">
              <a:xfrm rot="594839">
                <a:off x="2878" y="5613"/>
                <a:ext cx="668" cy="179"/>
              </a:xfrm>
              <a:custGeom>
                <a:avLst/>
                <a:gdLst>
                  <a:gd name="T0" fmla="*/ 0 w 3786"/>
                  <a:gd name="T1" fmla="*/ 0 h 1014"/>
                  <a:gd name="T2" fmla="*/ 3786 w 3786"/>
                  <a:gd name="T3" fmla="*/ 1014 h 1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786" h="1014">
                    <a:moveTo>
                      <a:pt x="0" y="0"/>
                    </a:moveTo>
                    <a:lnTo>
                      <a:pt x="3786" y="1014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54" name="Freeform 50"/>
              <p:cNvSpPr>
                <a:spLocks/>
              </p:cNvSpPr>
              <p:nvPr/>
            </p:nvSpPr>
            <p:spPr bwMode="auto">
              <a:xfrm rot="594839">
                <a:off x="2884" y="5576"/>
                <a:ext cx="669" cy="179"/>
              </a:xfrm>
              <a:custGeom>
                <a:avLst/>
                <a:gdLst>
                  <a:gd name="T0" fmla="*/ 0 w 3810"/>
                  <a:gd name="T1" fmla="*/ 0 h 1020"/>
                  <a:gd name="T2" fmla="*/ 3810 w 3810"/>
                  <a:gd name="T3" fmla="*/ 1020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810" h="1020">
                    <a:moveTo>
                      <a:pt x="0" y="0"/>
                    </a:moveTo>
                    <a:lnTo>
                      <a:pt x="3810" y="102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55" name="Freeform 51"/>
              <p:cNvSpPr>
                <a:spLocks/>
              </p:cNvSpPr>
              <p:nvPr/>
            </p:nvSpPr>
            <p:spPr bwMode="auto">
              <a:xfrm rot="594839">
                <a:off x="2890" y="5539"/>
                <a:ext cx="676" cy="181"/>
              </a:xfrm>
              <a:custGeom>
                <a:avLst/>
                <a:gdLst>
                  <a:gd name="T0" fmla="*/ 0 w 3834"/>
                  <a:gd name="T1" fmla="*/ 0 h 1026"/>
                  <a:gd name="T2" fmla="*/ 3833 w 3834"/>
                  <a:gd name="T3" fmla="*/ 1026 h 10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834" h="1026">
                    <a:moveTo>
                      <a:pt x="0" y="0"/>
                    </a:moveTo>
                    <a:lnTo>
                      <a:pt x="3833" y="1026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7665" name="Group 52"/>
          <p:cNvGrpSpPr>
            <a:grpSpLocks/>
          </p:cNvGrpSpPr>
          <p:nvPr/>
        </p:nvGrpSpPr>
        <p:grpSpPr bwMode="auto">
          <a:xfrm>
            <a:off x="6157326" y="3332075"/>
            <a:ext cx="2072274" cy="1462705"/>
            <a:chOff x="4676" y="10043"/>
            <a:chExt cx="2382" cy="1336"/>
          </a:xfrm>
        </p:grpSpPr>
        <p:grpSp>
          <p:nvGrpSpPr>
            <p:cNvPr id="27666" name="Group 53"/>
            <p:cNvGrpSpPr>
              <a:grpSpLocks/>
            </p:cNvGrpSpPr>
            <p:nvPr/>
          </p:nvGrpSpPr>
          <p:grpSpPr bwMode="auto">
            <a:xfrm>
              <a:off x="5436" y="10399"/>
              <a:ext cx="1622" cy="438"/>
              <a:chOff x="6858" y="4771"/>
              <a:chExt cx="1752" cy="510"/>
            </a:xfrm>
          </p:grpSpPr>
          <p:sp>
            <p:nvSpPr>
              <p:cNvPr id="27669" name="Arc 54"/>
              <p:cNvSpPr>
                <a:spLocks/>
              </p:cNvSpPr>
              <p:nvPr/>
            </p:nvSpPr>
            <p:spPr bwMode="auto">
              <a:xfrm rot="231566" flipV="1">
                <a:off x="8322" y="4774"/>
                <a:ext cx="288" cy="507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7"/>
                  <a:gd name="T2" fmla="*/ 338 w 21600"/>
                  <a:gd name="T3" fmla="*/ 43197 h 43197"/>
                  <a:gd name="T4" fmla="*/ 0 w 21600"/>
                  <a:gd name="T5" fmla="*/ 21600 h 43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7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397"/>
                      <a:pt x="12134" y="43012"/>
                      <a:pt x="338" y="43197"/>
                    </a:cubicBezTo>
                  </a:path>
                  <a:path w="21600" h="43197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397"/>
                      <a:pt x="12134" y="43012"/>
                      <a:pt x="338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70" name="Line 55"/>
              <p:cNvSpPr>
                <a:spLocks noChangeShapeType="1"/>
              </p:cNvSpPr>
              <p:nvPr/>
            </p:nvSpPr>
            <p:spPr bwMode="auto">
              <a:xfrm rot="10800000" flipH="1">
                <a:off x="7617" y="5274"/>
                <a:ext cx="750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71" name="Line 56"/>
              <p:cNvSpPr>
                <a:spLocks noChangeShapeType="1"/>
              </p:cNvSpPr>
              <p:nvPr/>
            </p:nvSpPr>
            <p:spPr bwMode="auto">
              <a:xfrm rot="10800000" flipH="1">
                <a:off x="6858" y="4771"/>
                <a:ext cx="1495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7667" name="Line 57"/>
            <p:cNvSpPr>
              <a:spLocks noChangeShapeType="1"/>
            </p:cNvSpPr>
            <p:nvPr/>
          </p:nvSpPr>
          <p:spPr bwMode="auto">
            <a:xfrm>
              <a:off x="6251" y="10043"/>
              <a:ext cx="0" cy="1336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7D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68" name="Line 58"/>
            <p:cNvSpPr>
              <a:spLocks noChangeShapeType="1"/>
            </p:cNvSpPr>
            <p:nvPr/>
          </p:nvSpPr>
          <p:spPr bwMode="auto">
            <a:xfrm>
              <a:off x="4676" y="10613"/>
              <a:ext cx="238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7D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44579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7651" name="Rounded Rectangle 7"/>
          <p:cNvSpPr>
            <a:spLocks noChangeArrowheads="1"/>
          </p:cNvSpPr>
          <p:nvPr/>
        </p:nvSpPr>
        <p:spPr bwMode="auto">
          <a:xfrm>
            <a:off x="34636" y="248084"/>
            <a:ext cx="9208770" cy="7223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 VẼ MÔ TẢ PHẲNG ÁO SƠ MI</a:t>
            </a:r>
            <a:endParaRPr lang="en-US" altLang="en-US" sz="2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386251"/>
            <a:ext cx="8229600" cy="490696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May can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cuốn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ép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66800" y="2667001"/>
            <a:ext cx="4343400" cy="2780148"/>
            <a:chOff x="6201" y="3938"/>
            <a:chExt cx="4140" cy="2577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7075" y="5799"/>
              <a:ext cx="2019" cy="367"/>
              <a:chOff x="4227" y="8602"/>
              <a:chExt cx="2650" cy="507"/>
            </a:xfrm>
          </p:grpSpPr>
          <p:sp>
            <p:nvSpPr>
              <p:cNvPr id="27678" name="Arc 4"/>
              <p:cNvSpPr>
                <a:spLocks/>
              </p:cNvSpPr>
              <p:nvPr/>
            </p:nvSpPr>
            <p:spPr bwMode="auto">
              <a:xfrm rot="10800000" flipV="1">
                <a:off x="4227" y="8603"/>
                <a:ext cx="335" cy="506"/>
              </a:xfrm>
              <a:custGeom>
                <a:avLst/>
                <a:gdLst>
                  <a:gd name="G0" fmla="+- 3549 0 0"/>
                  <a:gd name="G1" fmla="+- 21600 0 0"/>
                  <a:gd name="G2" fmla="+- 21600 0 0"/>
                  <a:gd name="T0" fmla="*/ 3549 w 25149"/>
                  <a:gd name="T1" fmla="*/ 0 h 43200"/>
                  <a:gd name="T2" fmla="*/ 0 w 25149"/>
                  <a:gd name="T3" fmla="*/ 42906 h 43200"/>
                  <a:gd name="T4" fmla="*/ 3549 w 25149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149" h="43200" fill="none" extrusionOk="0">
                    <a:moveTo>
                      <a:pt x="3549" y="0"/>
                    </a:moveTo>
                    <a:cubicBezTo>
                      <a:pt x="15478" y="0"/>
                      <a:pt x="25149" y="9670"/>
                      <a:pt x="25149" y="21600"/>
                    </a:cubicBezTo>
                    <a:cubicBezTo>
                      <a:pt x="25149" y="33529"/>
                      <a:pt x="15478" y="43200"/>
                      <a:pt x="3549" y="43200"/>
                    </a:cubicBezTo>
                    <a:cubicBezTo>
                      <a:pt x="2359" y="43199"/>
                      <a:pt x="1172" y="43101"/>
                      <a:pt x="-1" y="42906"/>
                    </a:cubicBezTo>
                  </a:path>
                  <a:path w="25149" h="43200" stroke="0" extrusionOk="0">
                    <a:moveTo>
                      <a:pt x="3549" y="0"/>
                    </a:moveTo>
                    <a:cubicBezTo>
                      <a:pt x="15478" y="0"/>
                      <a:pt x="25149" y="9670"/>
                      <a:pt x="25149" y="21600"/>
                    </a:cubicBezTo>
                    <a:cubicBezTo>
                      <a:pt x="25149" y="33529"/>
                      <a:pt x="15478" y="43200"/>
                      <a:pt x="3549" y="43200"/>
                    </a:cubicBezTo>
                    <a:cubicBezTo>
                      <a:pt x="2359" y="43199"/>
                      <a:pt x="1172" y="43101"/>
                      <a:pt x="-1" y="42906"/>
                    </a:cubicBezTo>
                    <a:lnTo>
                      <a:pt x="3549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79" name="Line 5"/>
              <p:cNvSpPr>
                <a:spLocks noChangeShapeType="1"/>
              </p:cNvSpPr>
              <p:nvPr/>
            </p:nvSpPr>
            <p:spPr bwMode="auto">
              <a:xfrm rot="10800000" flipH="1">
                <a:off x="4489" y="9101"/>
                <a:ext cx="2388" cy="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80" name="Line 6"/>
              <p:cNvSpPr>
                <a:spLocks noChangeShapeType="1"/>
              </p:cNvSpPr>
              <p:nvPr/>
            </p:nvSpPr>
            <p:spPr bwMode="auto">
              <a:xfrm rot="10800000" flipH="1">
                <a:off x="4502" y="8602"/>
                <a:ext cx="826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" name="Line 7"/>
            <p:cNvSpPr>
              <a:spLocks noChangeShapeType="1"/>
            </p:cNvSpPr>
            <p:nvPr/>
          </p:nvSpPr>
          <p:spPr bwMode="auto">
            <a:xfrm flipV="1">
              <a:off x="7092" y="5649"/>
              <a:ext cx="156" cy="26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088" y="4797"/>
              <a:ext cx="1253" cy="1367"/>
            </a:xfrm>
            <a:custGeom>
              <a:avLst/>
              <a:gdLst>
                <a:gd name="T0" fmla="*/ 0 w 1644"/>
                <a:gd name="T1" fmla="*/ 1886 h 1886"/>
                <a:gd name="T2" fmla="*/ 231 w 1644"/>
                <a:gd name="T3" fmla="*/ 1521 h 1886"/>
                <a:gd name="T4" fmla="*/ 779 w 1644"/>
                <a:gd name="T5" fmla="*/ 1191 h 1886"/>
                <a:gd name="T6" fmla="*/ 1004 w 1644"/>
                <a:gd name="T7" fmla="*/ 463 h 1886"/>
                <a:gd name="T8" fmla="*/ 1514 w 1644"/>
                <a:gd name="T9" fmla="*/ 126 h 1886"/>
                <a:gd name="T10" fmla="*/ 1644 w 1644"/>
                <a:gd name="T11" fmla="*/ 0 h 1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4" h="1886">
                  <a:moveTo>
                    <a:pt x="0" y="1886"/>
                  </a:moveTo>
                  <a:cubicBezTo>
                    <a:pt x="50" y="1761"/>
                    <a:pt x="101" y="1637"/>
                    <a:pt x="231" y="1521"/>
                  </a:cubicBezTo>
                  <a:cubicBezTo>
                    <a:pt x="361" y="1405"/>
                    <a:pt x="650" y="1367"/>
                    <a:pt x="779" y="1191"/>
                  </a:cubicBezTo>
                  <a:cubicBezTo>
                    <a:pt x="908" y="1015"/>
                    <a:pt x="882" y="640"/>
                    <a:pt x="1004" y="463"/>
                  </a:cubicBezTo>
                  <a:cubicBezTo>
                    <a:pt x="1126" y="286"/>
                    <a:pt x="1407" y="203"/>
                    <a:pt x="1514" y="126"/>
                  </a:cubicBezTo>
                  <a:cubicBezTo>
                    <a:pt x="1621" y="49"/>
                    <a:pt x="1622" y="21"/>
                    <a:pt x="1644" y="0"/>
                  </a:cubicBez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 flipH="1">
              <a:off x="8771" y="4801"/>
              <a:ext cx="1566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 flipV="1">
              <a:off x="7909" y="5647"/>
              <a:ext cx="94" cy="15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2" name="Group 11"/>
            <p:cNvGrpSpPr>
              <a:grpSpLocks/>
            </p:cNvGrpSpPr>
            <p:nvPr/>
          </p:nvGrpSpPr>
          <p:grpSpPr bwMode="auto">
            <a:xfrm>
              <a:off x="6201" y="4250"/>
              <a:ext cx="2761" cy="1775"/>
              <a:chOff x="1642" y="7342"/>
              <a:chExt cx="3624" cy="2448"/>
            </a:xfrm>
          </p:grpSpPr>
          <p:grpSp>
            <p:nvGrpSpPr>
              <p:cNvPr id="45" name="Group 12"/>
              <p:cNvGrpSpPr>
                <a:grpSpLocks/>
              </p:cNvGrpSpPr>
              <p:nvPr/>
            </p:nvGrpSpPr>
            <p:grpSpPr bwMode="auto">
              <a:xfrm rot="10800000">
                <a:off x="1642" y="9282"/>
                <a:ext cx="2538" cy="508"/>
                <a:chOff x="5777" y="8603"/>
                <a:chExt cx="2538" cy="508"/>
              </a:xfrm>
            </p:grpSpPr>
            <p:sp>
              <p:nvSpPr>
                <p:cNvPr id="27675" name="Arc 13"/>
                <p:cNvSpPr>
                  <a:spLocks/>
                </p:cNvSpPr>
                <p:nvPr/>
              </p:nvSpPr>
              <p:spPr bwMode="auto">
                <a:xfrm rot="11031566" flipV="1">
                  <a:off x="5777" y="8603"/>
                  <a:ext cx="288" cy="50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197"/>
                    <a:gd name="T2" fmla="*/ 338 w 21600"/>
                    <a:gd name="T3" fmla="*/ 43197 h 43197"/>
                    <a:gd name="T4" fmla="*/ 0 w 21600"/>
                    <a:gd name="T5" fmla="*/ 21600 h 43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197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397"/>
                        <a:pt x="12134" y="43012"/>
                        <a:pt x="338" y="43197"/>
                      </a:cubicBezTo>
                    </a:path>
                    <a:path w="21600" h="43197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397"/>
                        <a:pt x="12134" y="43012"/>
                        <a:pt x="338" y="43197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676" name="Line 14"/>
                <p:cNvSpPr>
                  <a:spLocks noChangeShapeType="1"/>
                </p:cNvSpPr>
                <p:nvPr/>
              </p:nvSpPr>
              <p:spPr bwMode="auto">
                <a:xfrm flipH="1">
                  <a:off x="6020" y="8608"/>
                  <a:ext cx="1041" cy="1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677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6034" y="9110"/>
                  <a:ext cx="2281" cy="1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46" name="Line 16"/>
              <p:cNvSpPr>
                <a:spLocks noChangeShapeType="1"/>
              </p:cNvSpPr>
              <p:nvPr/>
            </p:nvSpPr>
            <p:spPr bwMode="auto">
              <a:xfrm flipV="1">
                <a:off x="4163" y="7652"/>
                <a:ext cx="1103" cy="196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72" name="Arc 17"/>
              <p:cNvSpPr>
                <a:spLocks/>
              </p:cNvSpPr>
              <p:nvPr/>
            </p:nvSpPr>
            <p:spPr bwMode="auto">
              <a:xfrm rot="15118694" flipV="1">
                <a:off x="4974" y="7420"/>
                <a:ext cx="359" cy="204"/>
              </a:xfrm>
              <a:custGeom>
                <a:avLst/>
                <a:gdLst>
                  <a:gd name="G0" fmla="+- 14987 0 0"/>
                  <a:gd name="G1" fmla="+- 21600 0 0"/>
                  <a:gd name="G2" fmla="+- 21600 0 0"/>
                  <a:gd name="T0" fmla="*/ 0 w 35850"/>
                  <a:gd name="T1" fmla="*/ 6045 h 21600"/>
                  <a:gd name="T2" fmla="*/ 35850 w 35850"/>
                  <a:gd name="T3" fmla="*/ 16006 h 21600"/>
                  <a:gd name="T4" fmla="*/ 14987 w 3585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850" h="21600" fill="none" extrusionOk="0">
                    <a:moveTo>
                      <a:pt x="0" y="6045"/>
                    </a:moveTo>
                    <a:cubicBezTo>
                      <a:pt x="4025" y="2166"/>
                      <a:pt x="9397" y="0"/>
                      <a:pt x="14987" y="0"/>
                    </a:cubicBezTo>
                    <a:cubicBezTo>
                      <a:pt x="24761" y="0"/>
                      <a:pt x="33318" y="6564"/>
                      <a:pt x="35850" y="16005"/>
                    </a:cubicBezTo>
                  </a:path>
                  <a:path w="35850" h="21600" stroke="0" extrusionOk="0">
                    <a:moveTo>
                      <a:pt x="0" y="6045"/>
                    </a:moveTo>
                    <a:cubicBezTo>
                      <a:pt x="4025" y="2166"/>
                      <a:pt x="9397" y="0"/>
                      <a:pt x="14987" y="0"/>
                    </a:cubicBezTo>
                    <a:cubicBezTo>
                      <a:pt x="24761" y="0"/>
                      <a:pt x="33318" y="6564"/>
                      <a:pt x="35850" y="16005"/>
                    </a:cubicBezTo>
                    <a:lnTo>
                      <a:pt x="14987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73" name="Line 18"/>
              <p:cNvSpPr>
                <a:spLocks noChangeShapeType="1"/>
              </p:cNvSpPr>
              <p:nvPr/>
            </p:nvSpPr>
            <p:spPr bwMode="auto">
              <a:xfrm flipH="1">
                <a:off x="3119" y="7363"/>
                <a:ext cx="1969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74" name="Freeform 19"/>
              <p:cNvSpPr>
                <a:spLocks/>
              </p:cNvSpPr>
              <p:nvPr/>
            </p:nvSpPr>
            <p:spPr bwMode="auto">
              <a:xfrm>
                <a:off x="1646" y="7365"/>
                <a:ext cx="1479" cy="1918"/>
              </a:xfrm>
              <a:custGeom>
                <a:avLst/>
                <a:gdLst>
                  <a:gd name="T0" fmla="*/ 0 w 1644"/>
                  <a:gd name="T1" fmla="*/ 1886 h 1886"/>
                  <a:gd name="T2" fmla="*/ 231 w 1644"/>
                  <a:gd name="T3" fmla="*/ 1521 h 1886"/>
                  <a:gd name="T4" fmla="*/ 779 w 1644"/>
                  <a:gd name="T5" fmla="*/ 1191 h 1886"/>
                  <a:gd name="T6" fmla="*/ 1004 w 1644"/>
                  <a:gd name="T7" fmla="*/ 463 h 1886"/>
                  <a:gd name="T8" fmla="*/ 1514 w 1644"/>
                  <a:gd name="T9" fmla="*/ 126 h 1886"/>
                  <a:gd name="T10" fmla="*/ 1644 w 1644"/>
                  <a:gd name="T11" fmla="*/ 0 h 1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4" h="1886">
                    <a:moveTo>
                      <a:pt x="0" y="1886"/>
                    </a:moveTo>
                    <a:cubicBezTo>
                      <a:pt x="50" y="1761"/>
                      <a:pt x="101" y="1637"/>
                      <a:pt x="231" y="1521"/>
                    </a:cubicBezTo>
                    <a:cubicBezTo>
                      <a:pt x="361" y="1405"/>
                      <a:pt x="650" y="1367"/>
                      <a:pt x="779" y="1191"/>
                    </a:cubicBezTo>
                    <a:cubicBezTo>
                      <a:pt x="908" y="1015"/>
                      <a:pt x="882" y="640"/>
                      <a:pt x="1004" y="463"/>
                    </a:cubicBezTo>
                    <a:cubicBezTo>
                      <a:pt x="1126" y="286"/>
                      <a:pt x="1407" y="203"/>
                      <a:pt x="1514" y="126"/>
                    </a:cubicBezTo>
                    <a:cubicBezTo>
                      <a:pt x="1621" y="49"/>
                      <a:pt x="1622" y="21"/>
                      <a:pt x="1644" y="0"/>
                    </a:cubicBez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3" name="Line 20"/>
            <p:cNvSpPr>
              <a:spLocks noChangeShapeType="1"/>
            </p:cNvSpPr>
            <p:nvPr/>
          </p:nvSpPr>
          <p:spPr bwMode="auto">
            <a:xfrm flipV="1">
              <a:off x="7142" y="5794"/>
              <a:ext cx="139" cy="23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4" name="Group 21"/>
            <p:cNvGrpSpPr>
              <a:grpSpLocks/>
            </p:cNvGrpSpPr>
            <p:nvPr/>
          </p:nvGrpSpPr>
          <p:grpSpPr bwMode="auto">
            <a:xfrm>
              <a:off x="7073" y="3938"/>
              <a:ext cx="1830" cy="2568"/>
              <a:chOff x="10665" y="7548"/>
              <a:chExt cx="2403" cy="3543"/>
            </a:xfrm>
          </p:grpSpPr>
          <p:sp>
            <p:nvSpPr>
              <p:cNvPr id="21" name="Line 22"/>
              <p:cNvSpPr>
                <a:spLocks noChangeShapeType="1"/>
              </p:cNvSpPr>
              <p:nvPr/>
            </p:nvSpPr>
            <p:spPr bwMode="auto">
              <a:xfrm flipV="1">
                <a:off x="11288" y="7992"/>
                <a:ext cx="1466" cy="2622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2" name="Group 23"/>
              <p:cNvGrpSpPr>
                <a:grpSpLocks/>
              </p:cNvGrpSpPr>
              <p:nvPr/>
            </p:nvGrpSpPr>
            <p:grpSpPr bwMode="auto">
              <a:xfrm>
                <a:off x="10665" y="10604"/>
                <a:ext cx="624" cy="487"/>
                <a:chOff x="9327" y="3838"/>
                <a:chExt cx="624" cy="487"/>
              </a:xfrm>
            </p:grpSpPr>
            <p:grpSp>
              <p:nvGrpSpPr>
                <p:cNvPr id="26" name="Group 24"/>
                <p:cNvGrpSpPr>
                  <a:grpSpLocks/>
                </p:cNvGrpSpPr>
                <p:nvPr/>
              </p:nvGrpSpPr>
              <p:grpSpPr bwMode="auto">
                <a:xfrm>
                  <a:off x="9679" y="3838"/>
                  <a:ext cx="272" cy="487"/>
                  <a:chOff x="5021" y="7876"/>
                  <a:chExt cx="272" cy="487"/>
                </a:xfrm>
              </p:grpSpPr>
              <p:sp>
                <p:nvSpPr>
                  <p:cNvPr id="28" name="Freeform 25"/>
                  <p:cNvSpPr>
                    <a:spLocks/>
                  </p:cNvSpPr>
                  <p:nvPr/>
                </p:nvSpPr>
                <p:spPr bwMode="auto">
                  <a:xfrm>
                    <a:off x="5021" y="7881"/>
                    <a:ext cx="272" cy="415"/>
                  </a:xfrm>
                  <a:custGeom>
                    <a:avLst/>
                    <a:gdLst>
                      <a:gd name="T0" fmla="*/ 257 w 272"/>
                      <a:gd name="T1" fmla="*/ 0 h 415"/>
                      <a:gd name="T2" fmla="*/ 257 w 272"/>
                      <a:gd name="T3" fmla="*/ 98 h 415"/>
                      <a:gd name="T4" fmla="*/ 159 w 272"/>
                      <a:gd name="T5" fmla="*/ 193 h 415"/>
                      <a:gd name="T6" fmla="*/ 120 w 272"/>
                      <a:gd name="T7" fmla="*/ 227 h 415"/>
                      <a:gd name="T8" fmla="*/ 65 w 272"/>
                      <a:gd name="T9" fmla="*/ 278 h 415"/>
                      <a:gd name="T10" fmla="*/ 43 w 272"/>
                      <a:gd name="T11" fmla="*/ 304 h 415"/>
                      <a:gd name="T12" fmla="*/ 9 w 272"/>
                      <a:gd name="T13" fmla="*/ 368 h 415"/>
                      <a:gd name="T14" fmla="*/ 0 w 272"/>
                      <a:gd name="T15" fmla="*/ 415 h 4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2" h="415">
                        <a:moveTo>
                          <a:pt x="257" y="0"/>
                        </a:moveTo>
                        <a:cubicBezTo>
                          <a:pt x="272" y="38"/>
                          <a:pt x="266" y="19"/>
                          <a:pt x="257" y="98"/>
                        </a:cubicBezTo>
                        <a:cubicBezTo>
                          <a:pt x="251" y="148"/>
                          <a:pt x="190" y="163"/>
                          <a:pt x="159" y="193"/>
                        </a:cubicBezTo>
                        <a:cubicBezTo>
                          <a:pt x="129" y="222"/>
                          <a:pt x="143" y="211"/>
                          <a:pt x="120" y="227"/>
                        </a:cubicBezTo>
                        <a:cubicBezTo>
                          <a:pt x="110" y="249"/>
                          <a:pt x="86" y="264"/>
                          <a:pt x="65" y="278"/>
                        </a:cubicBezTo>
                        <a:cubicBezTo>
                          <a:pt x="36" y="320"/>
                          <a:pt x="79" y="259"/>
                          <a:pt x="43" y="304"/>
                        </a:cubicBezTo>
                        <a:cubicBezTo>
                          <a:pt x="28" y="322"/>
                          <a:pt x="21" y="348"/>
                          <a:pt x="9" y="368"/>
                        </a:cubicBezTo>
                        <a:cubicBezTo>
                          <a:pt x="7" y="383"/>
                          <a:pt x="0" y="400"/>
                          <a:pt x="0" y="415"/>
                        </a:cubicBezTo>
                      </a:path>
                    </a:pathLst>
                  </a:cu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4" name="Freeform 26"/>
                  <p:cNvSpPr>
                    <a:spLocks/>
                  </p:cNvSpPr>
                  <p:nvPr/>
                </p:nvSpPr>
                <p:spPr bwMode="auto">
                  <a:xfrm>
                    <a:off x="5033" y="7876"/>
                    <a:ext cx="254" cy="487"/>
                  </a:xfrm>
                  <a:custGeom>
                    <a:avLst/>
                    <a:gdLst>
                      <a:gd name="T0" fmla="*/ 249 w 249"/>
                      <a:gd name="T1" fmla="*/ 0 h 558"/>
                      <a:gd name="T2" fmla="*/ 189 w 249"/>
                      <a:gd name="T3" fmla="*/ 43 h 558"/>
                      <a:gd name="T4" fmla="*/ 125 w 249"/>
                      <a:gd name="T5" fmla="*/ 90 h 558"/>
                      <a:gd name="T6" fmla="*/ 103 w 249"/>
                      <a:gd name="T7" fmla="*/ 116 h 558"/>
                      <a:gd name="T8" fmla="*/ 95 w 249"/>
                      <a:gd name="T9" fmla="*/ 142 h 558"/>
                      <a:gd name="T10" fmla="*/ 86 w 249"/>
                      <a:gd name="T11" fmla="*/ 155 h 558"/>
                      <a:gd name="T12" fmla="*/ 90 w 249"/>
                      <a:gd name="T13" fmla="*/ 279 h 558"/>
                      <a:gd name="T14" fmla="*/ 56 w 249"/>
                      <a:gd name="T15" fmla="*/ 446 h 558"/>
                      <a:gd name="T16" fmla="*/ 13 w 249"/>
                      <a:gd name="T17" fmla="*/ 532 h 558"/>
                      <a:gd name="T18" fmla="*/ 0 w 249"/>
                      <a:gd name="T19" fmla="*/ 558 h 5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49" h="558">
                        <a:moveTo>
                          <a:pt x="249" y="0"/>
                        </a:moveTo>
                        <a:cubicBezTo>
                          <a:pt x="235" y="20"/>
                          <a:pt x="212" y="36"/>
                          <a:pt x="189" y="43"/>
                        </a:cubicBezTo>
                        <a:cubicBezTo>
                          <a:pt x="167" y="58"/>
                          <a:pt x="148" y="76"/>
                          <a:pt x="125" y="90"/>
                        </a:cubicBezTo>
                        <a:cubicBezTo>
                          <a:pt x="119" y="99"/>
                          <a:pt x="108" y="106"/>
                          <a:pt x="103" y="116"/>
                        </a:cubicBezTo>
                        <a:cubicBezTo>
                          <a:pt x="99" y="124"/>
                          <a:pt x="100" y="135"/>
                          <a:pt x="95" y="142"/>
                        </a:cubicBezTo>
                        <a:cubicBezTo>
                          <a:pt x="92" y="146"/>
                          <a:pt x="89" y="151"/>
                          <a:pt x="86" y="155"/>
                        </a:cubicBezTo>
                        <a:cubicBezTo>
                          <a:pt x="74" y="195"/>
                          <a:pt x="85" y="238"/>
                          <a:pt x="90" y="279"/>
                        </a:cubicBezTo>
                        <a:cubicBezTo>
                          <a:pt x="86" y="336"/>
                          <a:pt x="90" y="397"/>
                          <a:pt x="56" y="446"/>
                        </a:cubicBezTo>
                        <a:cubicBezTo>
                          <a:pt x="49" y="476"/>
                          <a:pt x="31" y="506"/>
                          <a:pt x="13" y="532"/>
                        </a:cubicBezTo>
                        <a:cubicBezTo>
                          <a:pt x="10" y="541"/>
                          <a:pt x="0" y="558"/>
                          <a:pt x="0" y="558"/>
                        </a:cubicBezTo>
                      </a:path>
                    </a:pathLst>
                  </a:cu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7" name="Line 27"/>
                <p:cNvSpPr>
                  <a:spLocks noChangeShapeType="1"/>
                </p:cNvSpPr>
                <p:nvPr/>
              </p:nvSpPr>
              <p:spPr bwMode="auto">
                <a:xfrm>
                  <a:off x="9327" y="3859"/>
                  <a:ext cx="1" cy="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3" name="Group 28"/>
              <p:cNvGrpSpPr>
                <a:grpSpLocks/>
              </p:cNvGrpSpPr>
              <p:nvPr/>
            </p:nvGrpSpPr>
            <p:grpSpPr bwMode="auto">
              <a:xfrm>
                <a:off x="12796" y="7548"/>
                <a:ext cx="272" cy="487"/>
                <a:chOff x="7054" y="5384"/>
                <a:chExt cx="272" cy="487"/>
              </a:xfrm>
            </p:grpSpPr>
            <p:sp>
              <p:nvSpPr>
                <p:cNvPr id="24" name="Freeform 29"/>
                <p:cNvSpPr>
                  <a:spLocks/>
                </p:cNvSpPr>
                <p:nvPr/>
              </p:nvSpPr>
              <p:spPr bwMode="auto">
                <a:xfrm rot="11772227">
                  <a:off x="7054" y="5450"/>
                  <a:ext cx="272" cy="415"/>
                </a:xfrm>
                <a:custGeom>
                  <a:avLst/>
                  <a:gdLst>
                    <a:gd name="T0" fmla="*/ 257 w 272"/>
                    <a:gd name="T1" fmla="*/ 0 h 415"/>
                    <a:gd name="T2" fmla="*/ 257 w 272"/>
                    <a:gd name="T3" fmla="*/ 98 h 415"/>
                    <a:gd name="T4" fmla="*/ 159 w 272"/>
                    <a:gd name="T5" fmla="*/ 193 h 415"/>
                    <a:gd name="T6" fmla="*/ 120 w 272"/>
                    <a:gd name="T7" fmla="*/ 227 h 415"/>
                    <a:gd name="T8" fmla="*/ 65 w 272"/>
                    <a:gd name="T9" fmla="*/ 278 h 415"/>
                    <a:gd name="T10" fmla="*/ 43 w 272"/>
                    <a:gd name="T11" fmla="*/ 304 h 415"/>
                    <a:gd name="T12" fmla="*/ 9 w 272"/>
                    <a:gd name="T13" fmla="*/ 368 h 415"/>
                    <a:gd name="T14" fmla="*/ 0 w 272"/>
                    <a:gd name="T15" fmla="*/ 415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2" h="415">
                      <a:moveTo>
                        <a:pt x="257" y="0"/>
                      </a:moveTo>
                      <a:cubicBezTo>
                        <a:pt x="272" y="38"/>
                        <a:pt x="266" y="19"/>
                        <a:pt x="257" y="98"/>
                      </a:cubicBezTo>
                      <a:cubicBezTo>
                        <a:pt x="251" y="148"/>
                        <a:pt x="190" y="163"/>
                        <a:pt x="159" y="193"/>
                      </a:cubicBezTo>
                      <a:cubicBezTo>
                        <a:pt x="129" y="222"/>
                        <a:pt x="143" y="211"/>
                        <a:pt x="120" y="227"/>
                      </a:cubicBezTo>
                      <a:cubicBezTo>
                        <a:pt x="110" y="249"/>
                        <a:pt x="86" y="264"/>
                        <a:pt x="65" y="278"/>
                      </a:cubicBezTo>
                      <a:cubicBezTo>
                        <a:pt x="36" y="320"/>
                        <a:pt x="79" y="259"/>
                        <a:pt x="43" y="304"/>
                      </a:cubicBezTo>
                      <a:cubicBezTo>
                        <a:pt x="28" y="322"/>
                        <a:pt x="21" y="348"/>
                        <a:pt x="9" y="368"/>
                      </a:cubicBezTo>
                      <a:cubicBezTo>
                        <a:pt x="7" y="383"/>
                        <a:pt x="0" y="400"/>
                        <a:pt x="0" y="415"/>
                      </a:cubicBez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" name="Freeform 30"/>
                <p:cNvSpPr>
                  <a:spLocks/>
                </p:cNvSpPr>
                <p:nvPr/>
              </p:nvSpPr>
              <p:spPr bwMode="auto">
                <a:xfrm rot="11772227">
                  <a:off x="7069" y="5384"/>
                  <a:ext cx="254" cy="487"/>
                </a:xfrm>
                <a:custGeom>
                  <a:avLst/>
                  <a:gdLst>
                    <a:gd name="T0" fmla="*/ 249 w 249"/>
                    <a:gd name="T1" fmla="*/ 0 h 558"/>
                    <a:gd name="T2" fmla="*/ 189 w 249"/>
                    <a:gd name="T3" fmla="*/ 43 h 558"/>
                    <a:gd name="T4" fmla="*/ 125 w 249"/>
                    <a:gd name="T5" fmla="*/ 90 h 558"/>
                    <a:gd name="T6" fmla="*/ 103 w 249"/>
                    <a:gd name="T7" fmla="*/ 116 h 558"/>
                    <a:gd name="T8" fmla="*/ 95 w 249"/>
                    <a:gd name="T9" fmla="*/ 142 h 558"/>
                    <a:gd name="T10" fmla="*/ 86 w 249"/>
                    <a:gd name="T11" fmla="*/ 155 h 558"/>
                    <a:gd name="T12" fmla="*/ 90 w 249"/>
                    <a:gd name="T13" fmla="*/ 279 h 558"/>
                    <a:gd name="T14" fmla="*/ 56 w 249"/>
                    <a:gd name="T15" fmla="*/ 446 h 558"/>
                    <a:gd name="T16" fmla="*/ 13 w 249"/>
                    <a:gd name="T17" fmla="*/ 532 h 558"/>
                    <a:gd name="T18" fmla="*/ 0 w 249"/>
                    <a:gd name="T19" fmla="*/ 558 h 5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9" h="558">
                      <a:moveTo>
                        <a:pt x="249" y="0"/>
                      </a:moveTo>
                      <a:cubicBezTo>
                        <a:pt x="235" y="20"/>
                        <a:pt x="212" y="36"/>
                        <a:pt x="189" y="43"/>
                      </a:cubicBezTo>
                      <a:cubicBezTo>
                        <a:pt x="167" y="58"/>
                        <a:pt x="148" y="76"/>
                        <a:pt x="125" y="90"/>
                      </a:cubicBezTo>
                      <a:cubicBezTo>
                        <a:pt x="119" y="99"/>
                        <a:pt x="108" y="106"/>
                        <a:pt x="103" y="116"/>
                      </a:cubicBezTo>
                      <a:cubicBezTo>
                        <a:pt x="99" y="124"/>
                        <a:pt x="100" y="135"/>
                        <a:pt x="95" y="142"/>
                      </a:cubicBezTo>
                      <a:cubicBezTo>
                        <a:pt x="92" y="146"/>
                        <a:pt x="89" y="151"/>
                        <a:pt x="86" y="155"/>
                      </a:cubicBezTo>
                      <a:cubicBezTo>
                        <a:pt x="74" y="195"/>
                        <a:pt x="85" y="238"/>
                        <a:pt x="90" y="279"/>
                      </a:cubicBezTo>
                      <a:cubicBezTo>
                        <a:pt x="86" y="336"/>
                        <a:pt x="90" y="397"/>
                        <a:pt x="56" y="446"/>
                      </a:cubicBezTo>
                      <a:cubicBezTo>
                        <a:pt x="49" y="476"/>
                        <a:pt x="31" y="506"/>
                        <a:pt x="13" y="532"/>
                      </a:cubicBezTo>
                      <a:cubicBezTo>
                        <a:pt x="10" y="541"/>
                        <a:pt x="0" y="558"/>
                        <a:pt x="0" y="558"/>
                      </a:cubicBez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5" name="Line 31"/>
            <p:cNvSpPr>
              <a:spLocks noChangeShapeType="1"/>
            </p:cNvSpPr>
            <p:nvPr/>
          </p:nvSpPr>
          <p:spPr bwMode="auto">
            <a:xfrm flipV="1">
              <a:off x="7187" y="5654"/>
              <a:ext cx="302" cy="51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6" name="Group 32"/>
            <p:cNvGrpSpPr>
              <a:grpSpLocks/>
            </p:cNvGrpSpPr>
            <p:nvPr/>
          </p:nvGrpSpPr>
          <p:grpSpPr bwMode="auto">
            <a:xfrm>
              <a:off x="6712" y="6162"/>
              <a:ext cx="476" cy="353"/>
              <a:chOff x="9327" y="3838"/>
              <a:chExt cx="624" cy="487"/>
            </a:xfrm>
          </p:grpSpPr>
          <p:grpSp>
            <p:nvGrpSpPr>
              <p:cNvPr id="17" name="Group 33"/>
              <p:cNvGrpSpPr>
                <a:grpSpLocks/>
              </p:cNvGrpSpPr>
              <p:nvPr/>
            </p:nvGrpSpPr>
            <p:grpSpPr bwMode="auto">
              <a:xfrm>
                <a:off x="9679" y="3838"/>
                <a:ext cx="272" cy="487"/>
                <a:chOff x="5021" y="7876"/>
                <a:chExt cx="272" cy="487"/>
              </a:xfrm>
            </p:grpSpPr>
            <p:sp>
              <p:nvSpPr>
                <p:cNvPr id="19" name="Freeform 34"/>
                <p:cNvSpPr>
                  <a:spLocks/>
                </p:cNvSpPr>
                <p:nvPr/>
              </p:nvSpPr>
              <p:spPr bwMode="auto">
                <a:xfrm>
                  <a:off x="5021" y="7881"/>
                  <a:ext cx="272" cy="415"/>
                </a:xfrm>
                <a:custGeom>
                  <a:avLst/>
                  <a:gdLst>
                    <a:gd name="T0" fmla="*/ 257 w 272"/>
                    <a:gd name="T1" fmla="*/ 0 h 415"/>
                    <a:gd name="T2" fmla="*/ 257 w 272"/>
                    <a:gd name="T3" fmla="*/ 98 h 415"/>
                    <a:gd name="T4" fmla="*/ 159 w 272"/>
                    <a:gd name="T5" fmla="*/ 193 h 415"/>
                    <a:gd name="T6" fmla="*/ 120 w 272"/>
                    <a:gd name="T7" fmla="*/ 227 h 415"/>
                    <a:gd name="T8" fmla="*/ 65 w 272"/>
                    <a:gd name="T9" fmla="*/ 278 h 415"/>
                    <a:gd name="T10" fmla="*/ 43 w 272"/>
                    <a:gd name="T11" fmla="*/ 304 h 415"/>
                    <a:gd name="T12" fmla="*/ 9 w 272"/>
                    <a:gd name="T13" fmla="*/ 368 h 415"/>
                    <a:gd name="T14" fmla="*/ 0 w 272"/>
                    <a:gd name="T15" fmla="*/ 415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2" h="415">
                      <a:moveTo>
                        <a:pt x="257" y="0"/>
                      </a:moveTo>
                      <a:cubicBezTo>
                        <a:pt x="272" y="38"/>
                        <a:pt x="266" y="19"/>
                        <a:pt x="257" y="98"/>
                      </a:cubicBezTo>
                      <a:cubicBezTo>
                        <a:pt x="251" y="148"/>
                        <a:pt x="190" y="163"/>
                        <a:pt x="159" y="193"/>
                      </a:cubicBezTo>
                      <a:cubicBezTo>
                        <a:pt x="129" y="222"/>
                        <a:pt x="143" y="211"/>
                        <a:pt x="120" y="227"/>
                      </a:cubicBezTo>
                      <a:cubicBezTo>
                        <a:pt x="110" y="249"/>
                        <a:pt x="86" y="264"/>
                        <a:pt x="65" y="278"/>
                      </a:cubicBezTo>
                      <a:cubicBezTo>
                        <a:pt x="36" y="320"/>
                        <a:pt x="79" y="259"/>
                        <a:pt x="43" y="304"/>
                      </a:cubicBezTo>
                      <a:cubicBezTo>
                        <a:pt x="28" y="322"/>
                        <a:pt x="21" y="348"/>
                        <a:pt x="9" y="368"/>
                      </a:cubicBezTo>
                      <a:cubicBezTo>
                        <a:pt x="7" y="383"/>
                        <a:pt x="0" y="400"/>
                        <a:pt x="0" y="415"/>
                      </a:cubicBez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Freeform 35"/>
                <p:cNvSpPr>
                  <a:spLocks/>
                </p:cNvSpPr>
                <p:nvPr/>
              </p:nvSpPr>
              <p:spPr bwMode="auto">
                <a:xfrm>
                  <a:off x="5033" y="7876"/>
                  <a:ext cx="254" cy="487"/>
                </a:xfrm>
                <a:custGeom>
                  <a:avLst/>
                  <a:gdLst>
                    <a:gd name="T0" fmla="*/ 249 w 249"/>
                    <a:gd name="T1" fmla="*/ 0 h 558"/>
                    <a:gd name="T2" fmla="*/ 189 w 249"/>
                    <a:gd name="T3" fmla="*/ 43 h 558"/>
                    <a:gd name="T4" fmla="*/ 125 w 249"/>
                    <a:gd name="T5" fmla="*/ 90 h 558"/>
                    <a:gd name="T6" fmla="*/ 103 w 249"/>
                    <a:gd name="T7" fmla="*/ 116 h 558"/>
                    <a:gd name="T8" fmla="*/ 95 w 249"/>
                    <a:gd name="T9" fmla="*/ 142 h 558"/>
                    <a:gd name="T10" fmla="*/ 86 w 249"/>
                    <a:gd name="T11" fmla="*/ 155 h 558"/>
                    <a:gd name="T12" fmla="*/ 90 w 249"/>
                    <a:gd name="T13" fmla="*/ 279 h 558"/>
                    <a:gd name="T14" fmla="*/ 56 w 249"/>
                    <a:gd name="T15" fmla="*/ 446 h 558"/>
                    <a:gd name="T16" fmla="*/ 13 w 249"/>
                    <a:gd name="T17" fmla="*/ 532 h 558"/>
                    <a:gd name="T18" fmla="*/ 0 w 249"/>
                    <a:gd name="T19" fmla="*/ 558 h 5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9" h="558">
                      <a:moveTo>
                        <a:pt x="249" y="0"/>
                      </a:moveTo>
                      <a:cubicBezTo>
                        <a:pt x="235" y="20"/>
                        <a:pt x="212" y="36"/>
                        <a:pt x="189" y="43"/>
                      </a:cubicBezTo>
                      <a:cubicBezTo>
                        <a:pt x="167" y="58"/>
                        <a:pt x="148" y="76"/>
                        <a:pt x="125" y="90"/>
                      </a:cubicBezTo>
                      <a:cubicBezTo>
                        <a:pt x="119" y="99"/>
                        <a:pt x="108" y="106"/>
                        <a:pt x="103" y="116"/>
                      </a:cubicBezTo>
                      <a:cubicBezTo>
                        <a:pt x="99" y="124"/>
                        <a:pt x="100" y="135"/>
                        <a:pt x="95" y="142"/>
                      </a:cubicBezTo>
                      <a:cubicBezTo>
                        <a:pt x="92" y="146"/>
                        <a:pt x="89" y="151"/>
                        <a:pt x="86" y="155"/>
                      </a:cubicBezTo>
                      <a:cubicBezTo>
                        <a:pt x="74" y="195"/>
                        <a:pt x="85" y="238"/>
                        <a:pt x="90" y="279"/>
                      </a:cubicBezTo>
                      <a:cubicBezTo>
                        <a:pt x="86" y="336"/>
                        <a:pt x="90" y="397"/>
                        <a:pt x="56" y="446"/>
                      </a:cubicBezTo>
                      <a:cubicBezTo>
                        <a:pt x="49" y="476"/>
                        <a:pt x="31" y="506"/>
                        <a:pt x="13" y="532"/>
                      </a:cubicBezTo>
                      <a:cubicBezTo>
                        <a:pt x="10" y="541"/>
                        <a:pt x="0" y="558"/>
                        <a:pt x="0" y="558"/>
                      </a:cubicBez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8" name="Line 36"/>
              <p:cNvSpPr>
                <a:spLocks noChangeShapeType="1"/>
              </p:cNvSpPr>
              <p:nvPr/>
            </p:nvSpPr>
            <p:spPr bwMode="auto">
              <a:xfrm>
                <a:off x="9327" y="3859"/>
                <a:ext cx="1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7681" name="Group 37"/>
          <p:cNvGrpSpPr>
            <a:grpSpLocks/>
          </p:cNvGrpSpPr>
          <p:nvPr/>
        </p:nvGrpSpPr>
        <p:grpSpPr bwMode="auto">
          <a:xfrm>
            <a:off x="6477000" y="3593717"/>
            <a:ext cx="2141785" cy="1518333"/>
            <a:chOff x="5304" y="1796"/>
            <a:chExt cx="2487" cy="1764"/>
          </a:xfrm>
        </p:grpSpPr>
        <p:grpSp>
          <p:nvGrpSpPr>
            <p:cNvPr id="27682" name="Group 38"/>
            <p:cNvGrpSpPr>
              <a:grpSpLocks/>
            </p:cNvGrpSpPr>
            <p:nvPr/>
          </p:nvGrpSpPr>
          <p:grpSpPr bwMode="auto">
            <a:xfrm>
              <a:off x="5304" y="1796"/>
              <a:ext cx="2487" cy="1380"/>
              <a:chOff x="5304" y="7178"/>
              <a:chExt cx="2487" cy="1380"/>
            </a:xfrm>
          </p:grpSpPr>
          <p:grpSp>
            <p:nvGrpSpPr>
              <p:cNvPr id="27684" name="Group 39"/>
              <p:cNvGrpSpPr>
                <a:grpSpLocks/>
              </p:cNvGrpSpPr>
              <p:nvPr/>
            </p:nvGrpSpPr>
            <p:grpSpPr bwMode="auto">
              <a:xfrm>
                <a:off x="5304" y="7517"/>
                <a:ext cx="1734" cy="453"/>
                <a:chOff x="3658" y="10363"/>
                <a:chExt cx="1992" cy="509"/>
              </a:xfrm>
            </p:grpSpPr>
            <p:sp>
              <p:nvSpPr>
                <p:cNvPr id="27691" name="Arc 40"/>
                <p:cNvSpPr>
                  <a:spLocks/>
                </p:cNvSpPr>
                <p:nvPr/>
              </p:nvSpPr>
              <p:spPr bwMode="auto">
                <a:xfrm rot="231566" flipV="1">
                  <a:off x="5362" y="10366"/>
                  <a:ext cx="288" cy="50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197"/>
                    <a:gd name="T2" fmla="*/ 338 w 21600"/>
                    <a:gd name="T3" fmla="*/ 43197 h 43197"/>
                    <a:gd name="T4" fmla="*/ 0 w 21600"/>
                    <a:gd name="T5" fmla="*/ 21600 h 43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197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397"/>
                        <a:pt x="12134" y="43012"/>
                        <a:pt x="338" y="43197"/>
                      </a:cubicBezTo>
                    </a:path>
                    <a:path w="21600" h="43197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397"/>
                        <a:pt x="12134" y="43012"/>
                        <a:pt x="338" y="43197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692" name="Line 41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657" y="10865"/>
                  <a:ext cx="750" cy="1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693" name="Line 42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3658" y="10363"/>
                  <a:ext cx="1735" cy="1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7685" name="Group 43"/>
              <p:cNvGrpSpPr>
                <a:grpSpLocks/>
              </p:cNvGrpSpPr>
              <p:nvPr/>
            </p:nvGrpSpPr>
            <p:grpSpPr bwMode="auto">
              <a:xfrm rot="10800000">
                <a:off x="6057" y="7722"/>
                <a:ext cx="1734" cy="453"/>
                <a:chOff x="3658" y="10363"/>
                <a:chExt cx="1992" cy="509"/>
              </a:xfrm>
            </p:grpSpPr>
            <p:sp>
              <p:nvSpPr>
                <p:cNvPr id="27688" name="Arc 44"/>
                <p:cNvSpPr>
                  <a:spLocks/>
                </p:cNvSpPr>
                <p:nvPr/>
              </p:nvSpPr>
              <p:spPr bwMode="auto">
                <a:xfrm rot="231566" flipV="1">
                  <a:off x="5362" y="10366"/>
                  <a:ext cx="288" cy="50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197"/>
                    <a:gd name="T2" fmla="*/ 338 w 21600"/>
                    <a:gd name="T3" fmla="*/ 43197 h 43197"/>
                    <a:gd name="T4" fmla="*/ 0 w 21600"/>
                    <a:gd name="T5" fmla="*/ 21600 h 43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197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397"/>
                        <a:pt x="12134" y="43012"/>
                        <a:pt x="338" y="43197"/>
                      </a:cubicBezTo>
                    </a:path>
                    <a:path w="21600" h="43197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397"/>
                        <a:pt x="12134" y="43012"/>
                        <a:pt x="338" y="43197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689" name="Line 45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657" y="10865"/>
                  <a:ext cx="750" cy="1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690" name="Line 46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3658" y="10363"/>
                  <a:ext cx="1735" cy="1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7686" name="Line 47"/>
              <p:cNvSpPr>
                <a:spLocks noChangeShapeType="1"/>
              </p:cNvSpPr>
              <p:nvPr/>
            </p:nvSpPr>
            <p:spPr bwMode="auto">
              <a:xfrm>
                <a:off x="6706" y="7178"/>
                <a:ext cx="0" cy="138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7D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87" name="Line 48"/>
              <p:cNvSpPr>
                <a:spLocks noChangeShapeType="1"/>
              </p:cNvSpPr>
              <p:nvPr/>
            </p:nvSpPr>
            <p:spPr bwMode="auto">
              <a:xfrm>
                <a:off x="6249" y="7563"/>
                <a:ext cx="0" cy="995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7D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7683" name="Text Box 49"/>
            <p:cNvSpPr txBox="1">
              <a:spLocks noChangeArrowheads="1"/>
            </p:cNvSpPr>
            <p:nvPr/>
          </p:nvSpPr>
          <p:spPr bwMode="auto">
            <a:xfrm>
              <a:off x="6182" y="3198"/>
              <a:ext cx="212" cy="3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CCCC"/>
                  </a:solidFill>
                </a14:hiddenFill>
              </a:ext>
              <a:ext uri="{91240B29-F687-4F45-9708-019B960494DF}">
                <a14:hiddenLine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9281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7651" name="Rounded Rectangle 7"/>
          <p:cNvSpPr>
            <a:spLocks noChangeArrowheads="1"/>
          </p:cNvSpPr>
          <p:nvPr/>
        </p:nvSpPr>
        <p:spPr bwMode="auto">
          <a:xfrm>
            <a:off x="34636" y="248084"/>
            <a:ext cx="9208770" cy="7223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 VẼ MÔ TẢ PHẲNG ÁO SƠ MI</a:t>
            </a:r>
            <a:endParaRPr lang="en-US" altLang="en-US" sz="2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386251"/>
            <a:ext cx="8229600" cy="490696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 May can –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lộn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1066800" y="2971800"/>
            <a:ext cx="3124200" cy="2520950"/>
            <a:chOff x="2601" y="9278"/>
            <a:chExt cx="7758" cy="7268"/>
          </a:xfrm>
        </p:grpSpPr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1" y="10238"/>
              <a:ext cx="7758" cy="5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4"/>
            <p:cNvGrpSpPr>
              <a:grpSpLocks/>
            </p:cNvGrpSpPr>
            <p:nvPr/>
          </p:nvGrpSpPr>
          <p:grpSpPr bwMode="auto">
            <a:xfrm rot="-658929">
              <a:off x="3562" y="9638"/>
              <a:ext cx="5898" cy="6908"/>
              <a:chOff x="3916" y="2450"/>
              <a:chExt cx="1018" cy="1192"/>
            </a:xfrm>
          </p:grpSpPr>
          <p:sp>
            <p:nvSpPr>
              <p:cNvPr id="37" name="Line 5"/>
              <p:cNvSpPr>
                <a:spLocks noChangeShapeType="1"/>
              </p:cNvSpPr>
              <p:nvPr/>
            </p:nvSpPr>
            <p:spPr bwMode="auto">
              <a:xfrm flipV="1">
                <a:off x="4128" y="2640"/>
                <a:ext cx="671" cy="795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4012" y="3449"/>
                <a:ext cx="109" cy="166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7"/>
              <p:cNvSpPr>
                <a:spLocks/>
              </p:cNvSpPr>
              <p:nvPr/>
            </p:nvSpPr>
            <p:spPr bwMode="auto">
              <a:xfrm>
                <a:off x="4017" y="3447"/>
                <a:ext cx="101" cy="19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8"/>
              <p:cNvSpPr>
                <a:spLocks/>
              </p:cNvSpPr>
              <p:nvPr/>
            </p:nvSpPr>
            <p:spPr bwMode="auto">
              <a:xfrm rot="11772227">
                <a:off x="4825" y="2477"/>
                <a:ext cx="109" cy="166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9"/>
              <p:cNvSpPr>
                <a:spLocks/>
              </p:cNvSpPr>
              <p:nvPr/>
            </p:nvSpPr>
            <p:spPr bwMode="auto">
              <a:xfrm rot="11772227">
                <a:off x="4831" y="2450"/>
                <a:ext cx="102" cy="19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Line 10"/>
              <p:cNvSpPr>
                <a:spLocks noChangeShapeType="1"/>
              </p:cNvSpPr>
              <p:nvPr/>
            </p:nvSpPr>
            <p:spPr bwMode="auto">
              <a:xfrm>
                <a:off x="3916" y="3401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" name="Group 11"/>
            <p:cNvGrpSpPr>
              <a:grpSpLocks/>
            </p:cNvGrpSpPr>
            <p:nvPr/>
          </p:nvGrpSpPr>
          <p:grpSpPr bwMode="auto">
            <a:xfrm>
              <a:off x="2666" y="9278"/>
              <a:ext cx="4015" cy="6717"/>
              <a:chOff x="458" y="892"/>
              <a:chExt cx="1606" cy="2687"/>
            </a:xfrm>
          </p:grpSpPr>
          <p:grpSp>
            <p:nvGrpSpPr>
              <p:cNvPr id="29" name="Group 12"/>
              <p:cNvGrpSpPr>
                <a:grpSpLocks/>
              </p:cNvGrpSpPr>
              <p:nvPr/>
            </p:nvGrpSpPr>
            <p:grpSpPr bwMode="auto">
              <a:xfrm>
                <a:off x="1811" y="892"/>
                <a:ext cx="253" cy="452"/>
                <a:chOff x="2153" y="499"/>
                <a:chExt cx="253" cy="452"/>
              </a:xfrm>
            </p:grpSpPr>
            <p:sp>
              <p:nvSpPr>
                <p:cNvPr id="35" name="Freeform 13"/>
                <p:cNvSpPr>
                  <a:spLocks/>
                </p:cNvSpPr>
                <p:nvPr/>
              </p:nvSpPr>
              <p:spPr bwMode="auto">
                <a:xfrm rot="11113298">
                  <a:off x="2153" y="562"/>
                  <a:ext cx="253" cy="384"/>
                </a:xfrm>
                <a:custGeom>
                  <a:avLst/>
                  <a:gdLst>
                    <a:gd name="T0" fmla="*/ 257 w 272"/>
                    <a:gd name="T1" fmla="*/ 0 h 415"/>
                    <a:gd name="T2" fmla="*/ 257 w 272"/>
                    <a:gd name="T3" fmla="*/ 98 h 415"/>
                    <a:gd name="T4" fmla="*/ 159 w 272"/>
                    <a:gd name="T5" fmla="*/ 193 h 415"/>
                    <a:gd name="T6" fmla="*/ 120 w 272"/>
                    <a:gd name="T7" fmla="*/ 227 h 415"/>
                    <a:gd name="T8" fmla="*/ 65 w 272"/>
                    <a:gd name="T9" fmla="*/ 278 h 415"/>
                    <a:gd name="T10" fmla="*/ 43 w 272"/>
                    <a:gd name="T11" fmla="*/ 304 h 415"/>
                    <a:gd name="T12" fmla="*/ 9 w 272"/>
                    <a:gd name="T13" fmla="*/ 368 h 415"/>
                    <a:gd name="T14" fmla="*/ 0 w 272"/>
                    <a:gd name="T15" fmla="*/ 415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2" h="415">
                      <a:moveTo>
                        <a:pt x="257" y="0"/>
                      </a:moveTo>
                      <a:cubicBezTo>
                        <a:pt x="272" y="38"/>
                        <a:pt x="266" y="19"/>
                        <a:pt x="257" y="98"/>
                      </a:cubicBezTo>
                      <a:cubicBezTo>
                        <a:pt x="251" y="148"/>
                        <a:pt x="190" y="163"/>
                        <a:pt x="159" y="193"/>
                      </a:cubicBezTo>
                      <a:cubicBezTo>
                        <a:pt x="129" y="222"/>
                        <a:pt x="143" y="211"/>
                        <a:pt x="120" y="227"/>
                      </a:cubicBezTo>
                      <a:cubicBezTo>
                        <a:pt x="110" y="249"/>
                        <a:pt x="86" y="264"/>
                        <a:pt x="65" y="278"/>
                      </a:cubicBezTo>
                      <a:cubicBezTo>
                        <a:pt x="36" y="320"/>
                        <a:pt x="79" y="259"/>
                        <a:pt x="43" y="304"/>
                      </a:cubicBezTo>
                      <a:cubicBezTo>
                        <a:pt x="28" y="322"/>
                        <a:pt x="21" y="348"/>
                        <a:pt x="9" y="368"/>
                      </a:cubicBezTo>
                      <a:cubicBezTo>
                        <a:pt x="7" y="383"/>
                        <a:pt x="0" y="400"/>
                        <a:pt x="0" y="415"/>
                      </a:cubicBezTo>
                    </a:path>
                  </a:pathLst>
                </a:cu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Freeform 14"/>
                <p:cNvSpPr>
                  <a:spLocks/>
                </p:cNvSpPr>
                <p:nvPr/>
              </p:nvSpPr>
              <p:spPr bwMode="auto">
                <a:xfrm rot="11113298">
                  <a:off x="2161" y="499"/>
                  <a:ext cx="237" cy="452"/>
                </a:xfrm>
                <a:custGeom>
                  <a:avLst/>
                  <a:gdLst>
                    <a:gd name="T0" fmla="*/ 249 w 249"/>
                    <a:gd name="T1" fmla="*/ 0 h 558"/>
                    <a:gd name="T2" fmla="*/ 189 w 249"/>
                    <a:gd name="T3" fmla="*/ 43 h 558"/>
                    <a:gd name="T4" fmla="*/ 125 w 249"/>
                    <a:gd name="T5" fmla="*/ 90 h 558"/>
                    <a:gd name="T6" fmla="*/ 103 w 249"/>
                    <a:gd name="T7" fmla="*/ 116 h 558"/>
                    <a:gd name="T8" fmla="*/ 95 w 249"/>
                    <a:gd name="T9" fmla="*/ 142 h 558"/>
                    <a:gd name="T10" fmla="*/ 86 w 249"/>
                    <a:gd name="T11" fmla="*/ 155 h 558"/>
                    <a:gd name="T12" fmla="*/ 90 w 249"/>
                    <a:gd name="T13" fmla="*/ 279 h 558"/>
                    <a:gd name="T14" fmla="*/ 56 w 249"/>
                    <a:gd name="T15" fmla="*/ 446 h 558"/>
                    <a:gd name="T16" fmla="*/ 13 w 249"/>
                    <a:gd name="T17" fmla="*/ 532 h 558"/>
                    <a:gd name="T18" fmla="*/ 0 w 249"/>
                    <a:gd name="T19" fmla="*/ 558 h 5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9" h="558">
                      <a:moveTo>
                        <a:pt x="249" y="0"/>
                      </a:moveTo>
                      <a:cubicBezTo>
                        <a:pt x="235" y="20"/>
                        <a:pt x="212" y="36"/>
                        <a:pt x="189" y="43"/>
                      </a:cubicBezTo>
                      <a:cubicBezTo>
                        <a:pt x="167" y="58"/>
                        <a:pt x="148" y="76"/>
                        <a:pt x="125" y="90"/>
                      </a:cubicBezTo>
                      <a:cubicBezTo>
                        <a:pt x="119" y="99"/>
                        <a:pt x="108" y="106"/>
                        <a:pt x="103" y="116"/>
                      </a:cubicBezTo>
                      <a:cubicBezTo>
                        <a:pt x="99" y="124"/>
                        <a:pt x="100" y="135"/>
                        <a:pt x="95" y="142"/>
                      </a:cubicBezTo>
                      <a:cubicBezTo>
                        <a:pt x="92" y="146"/>
                        <a:pt x="89" y="151"/>
                        <a:pt x="86" y="155"/>
                      </a:cubicBezTo>
                      <a:cubicBezTo>
                        <a:pt x="74" y="195"/>
                        <a:pt x="85" y="238"/>
                        <a:pt x="90" y="279"/>
                      </a:cubicBezTo>
                      <a:cubicBezTo>
                        <a:pt x="86" y="336"/>
                        <a:pt x="90" y="397"/>
                        <a:pt x="56" y="446"/>
                      </a:cubicBezTo>
                      <a:cubicBezTo>
                        <a:pt x="49" y="476"/>
                        <a:pt x="31" y="506"/>
                        <a:pt x="13" y="532"/>
                      </a:cubicBezTo>
                      <a:cubicBezTo>
                        <a:pt x="10" y="541"/>
                        <a:pt x="0" y="558"/>
                        <a:pt x="0" y="558"/>
                      </a:cubicBezTo>
                    </a:path>
                  </a:pathLst>
                </a:cu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0" name="Group 15"/>
              <p:cNvGrpSpPr>
                <a:grpSpLocks/>
              </p:cNvGrpSpPr>
              <p:nvPr/>
            </p:nvGrpSpPr>
            <p:grpSpPr bwMode="auto">
              <a:xfrm>
                <a:off x="458" y="2697"/>
                <a:ext cx="760" cy="882"/>
                <a:chOff x="458" y="2697"/>
                <a:chExt cx="760" cy="882"/>
              </a:xfrm>
            </p:grpSpPr>
            <p:sp>
              <p:nvSpPr>
                <p:cNvPr id="31" name="Line 16"/>
                <p:cNvSpPr>
                  <a:spLocks noChangeShapeType="1"/>
                </p:cNvSpPr>
                <p:nvPr/>
              </p:nvSpPr>
              <p:spPr bwMode="auto">
                <a:xfrm rot="20941071" flipV="1">
                  <a:off x="918" y="2697"/>
                  <a:ext cx="300" cy="355"/>
                </a:xfrm>
                <a:prstGeom prst="line">
                  <a:avLst/>
                </a:prstGeom>
                <a:noFill/>
                <a:ln w="15875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7"/>
                <p:cNvSpPr>
                  <a:spLocks/>
                </p:cNvSpPr>
                <p:nvPr/>
              </p:nvSpPr>
              <p:spPr bwMode="auto">
                <a:xfrm rot="-658929">
                  <a:off x="732" y="3133"/>
                  <a:ext cx="252" cy="384"/>
                </a:xfrm>
                <a:custGeom>
                  <a:avLst/>
                  <a:gdLst>
                    <a:gd name="T0" fmla="*/ 257 w 272"/>
                    <a:gd name="T1" fmla="*/ 0 h 415"/>
                    <a:gd name="T2" fmla="*/ 257 w 272"/>
                    <a:gd name="T3" fmla="*/ 98 h 415"/>
                    <a:gd name="T4" fmla="*/ 159 w 272"/>
                    <a:gd name="T5" fmla="*/ 193 h 415"/>
                    <a:gd name="T6" fmla="*/ 120 w 272"/>
                    <a:gd name="T7" fmla="*/ 227 h 415"/>
                    <a:gd name="T8" fmla="*/ 65 w 272"/>
                    <a:gd name="T9" fmla="*/ 278 h 415"/>
                    <a:gd name="T10" fmla="*/ 43 w 272"/>
                    <a:gd name="T11" fmla="*/ 304 h 415"/>
                    <a:gd name="T12" fmla="*/ 9 w 272"/>
                    <a:gd name="T13" fmla="*/ 368 h 415"/>
                    <a:gd name="T14" fmla="*/ 0 w 272"/>
                    <a:gd name="T15" fmla="*/ 415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2" h="415">
                      <a:moveTo>
                        <a:pt x="257" y="0"/>
                      </a:moveTo>
                      <a:cubicBezTo>
                        <a:pt x="272" y="38"/>
                        <a:pt x="266" y="19"/>
                        <a:pt x="257" y="98"/>
                      </a:cubicBezTo>
                      <a:cubicBezTo>
                        <a:pt x="251" y="148"/>
                        <a:pt x="190" y="163"/>
                        <a:pt x="159" y="193"/>
                      </a:cubicBezTo>
                      <a:cubicBezTo>
                        <a:pt x="129" y="222"/>
                        <a:pt x="143" y="211"/>
                        <a:pt x="120" y="227"/>
                      </a:cubicBezTo>
                      <a:cubicBezTo>
                        <a:pt x="110" y="249"/>
                        <a:pt x="86" y="264"/>
                        <a:pt x="65" y="278"/>
                      </a:cubicBezTo>
                      <a:cubicBezTo>
                        <a:pt x="36" y="320"/>
                        <a:pt x="79" y="259"/>
                        <a:pt x="43" y="304"/>
                      </a:cubicBezTo>
                      <a:cubicBezTo>
                        <a:pt x="28" y="322"/>
                        <a:pt x="21" y="348"/>
                        <a:pt x="9" y="368"/>
                      </a:cubicBezTo>
                      <a:cubicBezTo>
                        <a:pt x="7" y="383"/>
                        <a:pt x="0" y="400"/>
                        <a:pt x="0" y="415"/>
                      </a:cubicBezTo>
                    </a:path>
                  </a:pathLst>
                </a:cu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18"/>
                <p:cNvSpPr>
                  <a:spLocks/>
                </p:cNvSpPr>
                <p:nvPr/>
              </p:nvSpPr>
              <p:spPr bwMode="auto">
                <a:xfrm rot="-658929">
                  <a:off x="749" y="3127"/>
                  <a:ext cx="234" cy="452"/>
                </a:xfrm>
                <a:custGeom>
                  <a:avLst/>
                  <a:gdLst>
                    <a:gd name="T0" fmla="*/ 249 w 249"/>
                    <a:gd name="T1" fmla="*/ 0 h 558"/>
                    <a:gd name="T2" fmla="*/ 189 w 249"/>
                    <a:gd name="T3" fmla="*/ 43 h 558"/>
                    <a:gd name="T4" fmla="*/ 125 w 249"/>
                    <a:gd name="T5" fmla="*/ 90 h 558"/>
                    <a:gd name="T6" fmla="*/ 103 w 249"/>
                    <a:gd name="T7" fmla="*/ 116 h 558"/>
                    <a:gd name="T8" fmla="*/ 95 w 249"/>
                    <a:gd name="T9" fmla="*/ 142 h 558"/>
                    <a:gd name="T10" fmla="*/ 86 w 249"/>
                    <a:gd name="T11" fmla="*/ 155 h 558"/>
                    <a:gd name="T12" fmla="*/ 90 w 249"/>
                    <a:gd name="T13" fmla="*/ 279 h 558"/>
                    <a:gd name="T14" fmla="*/ 56 w 249"/>
                    <a:gd name="T15" fmla="*/ 446 h 558"/>
                    <a:gd name="T16" fmla="*/ 13 w 249"/>
                    <a:gd name="T17" fmla="*/ 532 h 558"/>
                    <a:gd name="T18" fmla="*/ 0 w 249"/>
                    <a:gd name="T19" fmla="*/ 558 h 5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9" h="558">
                      <a:moveTo>
                        <a:pt x="249" y="0"/>
                      </a:moveTo>
                      <a:cubicBezTo>
                        <a:pt x="235" y="20"/>
                        <a:pt x="212" y="36"/>
                        <a:pt x="189" y="43"/>
                      </a:cubicBezTo>
                      <a:cubicBezTo>
                        <a:pt x="167" y="58"/>
                        <a:pt x="148" y="76"/>
                        <a:pt x="125" y="90"/>
                      </a:cubicBezTo>
                      <a:cubicBezTo>
                        <a:pt x="119" y="99"/>
                        <a:pt x="108" y="106"/>
                        <a:pt x="103" y="116"/>
                      </a:cubicBezTo>
                      <a:cubicBezTo>
                        <a:pt x="99" y="124"/>
                        <a:pt x="100" y="135"/>
                        <a:pt x="95" y="142"/>
                      </a:cubicBezTo>
                      <a:cubicBezTo>
                        <a:pt x="92" y="146"/>
                        <a:pt x="89" y="151"/>
                        <a:pt x="86" y="155"/>
                      </a:cubicBezTo>
                      <a:cubicBezTo>
                        <a:pt x="74" y="195"/>
                        <a:pt x="85" y="238"/>
                        <a:pt x="90" y="279"/>
                      </a:cubicBezTo>
                      <a:cubicBezTo>
                        <a:pt x="86" y="336"/>
                        <a:pt x="90" y="397"/>
                        <a:pt x="56" y="446"/>
                      </a:cubicBezTo>
                      <a:cubicBezTo>
                        <a:pt x="49" y="476"/>
                        <a:pt x="31" y="506"/>
                        <a:pt x="13" y="532"/>
                      </a:cubicBezTo>
                      <a:cubicBezTo>
                        <a:pt x="10" y="541"/>
                        <a:pt x="0" y="558"/>
                        <a:pt x="0" y="558"/>
                      </a:cubicBezTo>
                    </a:path>
                  </a:pathLst>
                </a:cu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Line 19"/>
                <p:cNvSpPr>
                  <a:spLocks noChangeShapeType="1"/>
                </p:cNvSpPr>
                <p:nvPr/>
              </p:nvSpPr>
              <p:spPr bwMode="auto">
                <a:xfrm rot="-658929">
                  <a:off x="458" y="3093"/>
                  <a:ext cx="0" cy="0"/>
                </a:xfrm>
                <a:prstGeom prst="line">
                  <a:avLst/>
                </a:pr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43" name="Group 20"/>
          <p:cNvGrpSpPr>
            <a:grpSpLocks/>
          </p:cNvGrpSpPr>
          <p:nvPr/>
        </p:nvGrpSpPr>
        <p:grpSpPr bwMode="auto">
          <a:xfrm>
            <a:off x="5867400" y="3581400"/>
            <a:ext cx="2286000" cy="1475944"/>
            <a:chOff x="5375" y="1238"/>
            <a:chExt cx="2338" cy="1917"/>
          </a:xfrm>
        </p:grpSpPr>
        <p:grpSp>
          <p:nvGrpSpPr>
            <p:cNvPr id="47" name="Group 21"/>
            <p:cNvGrpSpPr>
              <a:grpSpLocks/>
            </p:cNvGrpSpPr>
            <p:nvPr/>
          </p:nvGrpSpPr>
          <p:grpSpPr bwMode="auto">
            <a:xfrm>
              <a:off x="5375" y="1238"/>
              <a:ext cx="2338" cy="1560"/>
              <a:chOff x="4223" y="878"/>
              <a:chExt cx="3840" cy="3180"/>
            </a:xfrm>
          </p:grpSpPr>
          <p:sp>
            <p:nvSpPr>
              <p:cNvPr id="50" name="Line 22"/>
              <p:cNvSpPr>
                <a:spLocks noChangeShapeType="1"/>
              </p:cNvSpPr>
              <p:nvPr/>
            </p:nvSpPr>
            <p:spPr bwMode="auto">
              <a:xfrm>
                <a:off x="6021" y="878"/>
                <a:ext cx="0" cy="318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7D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Arc 23"/>
              <p:cNvSpPr>
                <a:spLocks/>
              </p:cNvSpPr>
              <p:nvPr/>
            </p:nvSpPr>
            <p:spPr bwMode="auto">
              <a:xfrm rot="11031566" flipV="1">
                <a:off x="4268" y="2570"/>
                <a:ext cx="431" cy="777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7"/>
                  <a:gd name="T2" fmla="*/ 338 w 21600"/>
                  <a:gd name="T3" fmla="*/ 43197 h 43197"/>
                  <a:gd name="T4" fmla="*/ 0 w 21600"/>
                  <a:gd name="T5" fmla="*/ 21600 h 43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7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397"/>
                      <a:pt x="12134" y="43012"/>
                      <a:pt x="338" y="43197"/>
                    </a:cubicBezTo>
                  </a:path>
                  <a:path w="21600" h="43197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397"/>
                      <a:pt x="12134" y="43012"/>
                      <a:pt x="338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Line 24"/>
              <p:cNvSpPr>
                <a:spLocks noChangeShapeType="1"/>
              </p:cNvSpPr>
              <p:nvPr/>
            </p:nvSpPr>
            <p:spPr bwMode="auto">
              <a:xfrm flipH="1">
                <a:off x="4631" y="2572"/>
                <a:ext cx="916" cy="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Line 25"/>
              <p:cNvSpPr>
                <a:spLocks noChangeShapeType="1"/>
              </p:cNvSpPr>
              <p:nvPr/>
            </p:nvSpPr>
            <p:spPr bwMode="auto">
              <a:xfrm flipH="1">
                <a:off x="4652" y="3360"/>
                <a:ext cx="3411" cy="2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Arc 26"/>
              <p:cNvSpPr>
                <a:spLocks/>
              </p:cNvSpPr>
              <p:nvPr/>
            </p:nvSpPr>
            <p:spPr bwMode="auto">
              <a:xfrm rot="10800000" flipV="1">
                <a:off x="4223" y="1650"/>
                <a:ext cx="502" cy="777"/>
              </a:xfrm>
              <a:custGeom>
                <a:avLst/>
                <a:gdLst>
                  <a:gd name="G0" fmla="+- 3549 0 0"/>
                  <a:gd name="G1" fmla="+- 21600 0 0"/>
                  <a:gd name="G2" fmla="+- 21600 0 0"/>
                  <a:gd name="T0" fmla="*/ 3549 w 25149"/>
                  <a:gd name="T1" fmla="*/ 0 h 43200"/>
                  <a:gd name="T2" fmla="*/ 0 w 25149"/>
                  <a:gd name="T3" fmla="*/ 42906 h 43200"/>
                  <a:gd name="T4" fmla="*/ 3549 w 25149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149" h="43200" fill="none" extrusionOk="0">
                    <a:moveTo>
                      <a:pt x="3549" y="0"/>
                    </a:moveTo>
                    <a:cubicBezTo>
                      <a:pt x="15478" y="0"/>
                      <a:pt x="25149" y="9670"/>
                      <a:pt x="25149" y="21600"/>
                    </a:cubicBezTo>
                    <a:cubicBezTo>
                      <a:pt x="25149" y="33529"/>
                      <a:pt x="15478" y="43200"/>
                      <a:pt x="3549" y="43200"/>
                    </a:cubicBezTo>
                    <a:cubicBezTo>
                      <a:pt x="2359" y="43199"/>
                      <a:pt x="1172" y="43101"/>
                      <a:pt x="-1" y="42906"/>
                    </a:cubicBezTo>
                  </a:path>
                  <a:path w="25149" h="43200" stroke="0" extrusionOk="0">
                    <a:moveTo>
                      <a:pt x="3549" y="0"/>
                    </a:moveTo>
                    <a:cubicBezTo>
                      <a:pt x="15478" y="0"/>
                      <a:pt x="25149" y="9670"/>
                      <a:pt x="25149" y="21600"/>
                    </a:cubicBezTo>
                    <a:cubicBezTo>
                      <a:pt x="25149" y="33529"/>
                      <a:pt x="15478" y="43200"/>
                      <a:pt x="3549" y="43200"/>
                    </a:cubicBezTo>
                    <a:cubicBezTo>
                      <a:pt x="2359" y="43199"/>
                      <a:pt x="1172" y="43101"/>
                      <a:pt x="-1" y="42906"/>
                    </a:cubicBezTo>
                    <a:lnTo>
                      <a:pt x="3549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Line 27"/>
              <p:cNvSpPr>
                <a:spLocks noChangeShapeType="1"/>
              </p:cNvSpPr>
              <p:nvPr/>
            </p:nvSpPr>
            <p:spPr bwMode="auto">
              <a:xfrm rot="10800000" flipH="1">
                <a:off x="4615" y="2404"/>
                <a:ext cx="947" cy="1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Line 28"/>
              <p:cNvSpPr>
                <a:spLocks noChangeShapeType="1"/>
              </p:cNvSpPr>
              <p:nvPr/>
            </p:nvSpPr>
            <p:spPr bwMode="auto">
              <a:xfrm rot="10800000" flipH="1">
                <a:off x="4635" y="1647"/>
                <a:ext cx="3238" cy="2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Line 29"/>
              <p:cNvSpPr>
                <a:spLocks noChangeShapeType="1"/>
              </p:cNvSpPr>
              <p:nvPr/>
            </p:nvSpPr>
            <p:spPr bwMode="auto">
              <a:xfrm>
                <a:off x="4703" y="1887"/>
                <a:ext cx="0" cy="120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7D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8" name="Text Box 30"/>
            <p:cNvSpPr txBox="1">
              <a:spLocks noChangeArrowheads="1"/>
            </p:cNvSpPr>
            <p:nvPr/>
          </p:nvSpPr>
          <p:spPr bwMode="auto">
            <a:xfrm>
              <a:off x="5616" y="2268"/>
              <a:ext cx="212" cy="3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CCCC"/>
                  </a:solidFill>
                </a14:hiddenFill>
              </a:ext>
              <a:ext uri="{91240B29-F687-4F45-9708-019B960494DF}">
                <a14:hiddenLine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9" name="Text Box 31"/>
            <p:cNvSpPr txBox="1">
              <a:spLocks noChangeArrowheads="1"/>
            </p:cNvSpPr>
            <p:nvPr/>
          </p:nvSpPr>
          <p:spPr bwMode="auto">
            <a:xfrm>
              <a:off x="6407" y="2795"/>
              <a:ext cx="212" cy="3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CCCC"/>
                  </a:solidFill>
                </a14:hiddenFill>
              </a:ext>
              <a:ext uri="{91240B29-F687-4F45-9708-019B960494DF}">
                <a14:hiddenLine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46998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7651" name="Rounded Rectangle 7"/>
          <p:cNvSpPr>
            <a:spLocks noChangeArrowheads="1"/>
          </p:cNvSpPr>
          <p:nvPr/>
        </p:nvSpPr>
        <p:spPr bwMode="auto">
          <a:xfrm>
            <a:off x="34636" y="248084"/>
            <a:ext cx="9208770" cy="7223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 VẼ MÔ TẢ PHẲNG ÁO SƠ MI</a:t>
            </a:r>
            <a:endParaRPr lang="en-US" altLang="en-US" sz="2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386251"/>
            <a:ext cx="8229600" cy="490696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May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lé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viền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đè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mí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90600" y="2895600"/>
            <a:ext cx="3429000" cy="2460625"/>
            <a:chOff x="1523" y="1874"/>
            <a:chExt cx="9600" cy="5400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3" y="2234"/>
              <a:ext cx="9600" cy="4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" name="Group 4"/>
            <p:cNvGrpSpPr>
              <a:grpSpLocks/>
            </p:cNvGrpSpPr>
            <p:nvPr/>
          </p:nvGrpSpPr>
          <p:grpSpPr bwMode="auto">
            <a:xfrm rot="-658929">
              <a:off x="2549" y="1874"/>
              <a:ext cx="4612" cy="5400"/>
              <a:chOff x="3916" y="2450"/>
              <a:chExt cx="1018" cy="1192"/>
            </a:xfrm>
          </p:grpSpPr>
          <p:sp>
            <p:nvSpPr>
              <p:cNvPr id="4" name="Line 5"/>
              <p:cNvSpPr>
                <a:spLocks noChangeShapeType="1"/>
              </p:cNvSpPr>
              <p:nvPr/>
            </p:nvSpPr>
            <p:spPr bwMode="auto">
              <a:xfrm flipV="1">
                <a:off x="4128" y="2640"/>
                <a:ext cx="671" cy="795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4012" y="3449"/>
                <a:ext cx="109" cy="166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4017" y="3447"/>
                <a:ext cx="101" cy="19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 rot="11772227">
                <a:off x="4825" y="2477"/>
                <a:ext cx="109" cy="166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 rot="11772227">
                <a:off x="4831" y="2450"/>
                <a:ext cx="102" cy="19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Line 10"/>
              <p:cNvSpPr>
                <a:spLocks noChangeShapeType="1"/>
              </p:cNvSpPr>
              <p:nvPr/>
            </p:nvSpPr>
            <p:spPr bwMode="auto">
              <a:xfrm>
                <a:off x="3916" y="3401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4" name="Group 11"/>
          <p:cNvGrpSpPr>
            <a:grpSpLocks/>
          </p:cNvGrpSpPr>
          <p:nvPr/>
        </p:nvGrpSpPr>
        <p:grpSpPr bwMode="auto">
          <a:xfrm>
            <a:off x="5562600" y="3505200"/>
            <a:ext cx="2902756" cy="1527970"/>
            <a:chOff x="4833" y="7898"/>
            <a:chExt cx="3418" cy="1800"/>
          </a:xfrm>
        </p:grpSpPr>
        <p:sp>
          <p:nvSpPr>
            <p:cNvPr id="15" name="Arc 12"/>
            <p:cNvSpPr>
              <a:spLocks/>
            </p:cNvSpPr>
            <p:nvPr/>
          </p:nvSpPr>
          <p:spPr bwMode="auto">
            <a:xfrm rot="231566" flipV="1">
              <a:off x="6618" y="8062"/>
              <a:ext cx="336" cy="549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197"/>
                <a:gd name="T2" fmla="*/ 338 w 21600"/>
                <a:gd name="T3" fmla="*/ 43197 h 43197"/>
                <a:gd name="T4" fmla="*/ 0 w 21600"/>
                <a:gd name="T5" fmla="*/ 21600 h 43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197" fill="none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397"/>
                    <a:pt x="12134" y="43012"/>
                    <a:pt x="338" y="43197"/>
                  </a:cubicBezTo>
                </a:path>
                <a:path w="21600" h="43197" stroke="0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397"/>
                    <a:pt x="12134" y="43012"/>
                    <a:pt x="338" y="43197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13"/>
            <p:cNvSpPr>
              <a:spLocks noChangeShapeType="1"/>
            </p:cNvSpPr>
            <p:nvPr/>
          </p:nvSpPr>
          <p:spPr bwMode="auto">
            <a:xfrm rot="-32400000" flipH="1" flipV="1">
              <a:off x="5513" y="8602"/>
              <a:ext cx="1154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ine 14"/>
            <p:cNvSpPr>
              <a:spLocks noChangeShapeType="1"/>
            </p:cNvSpPr>
            <p:nvPr/>
          </p:nvSpPr>
          <p:spPr bwMode="auto">
            <a:xfrm rot="10800000" flipH="1">
              <a:off x="4833" y="8060"/>
              <a:ext cx="182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8" name="Group 15"/>
            <p:cNvGrpSpPr>
              <a:grpSpLocks/>
            </p:cNvGrpSpPr>
            <p:nvPr/>
          </p:nvGrpSpPr>
          <p:grpSpPr bwMode="auto">
            <a:xfrm>
              <a:off x="5521" y="8687"/>
              <a:ext cx="2132" cy="526"/>
              <a:chOff x="3549" y="1757"/>
              <a:chExt cx="1689" cy="468"/>
            </a:xfrm>
          </p:grpSpPr>
          <p:sp>
            <p:nvSpPr>
              <p:cNvPr id="21" name="Arc 16"/>
              <p:cNvSpPr>
                <a:spLocks/>
              </p:cNvSpPr>
              <p:nvPr/>
            </p:nvSpPr>
            <p:spPr bwMode="auto">
              <a:xfrm rot="-10800000" flipH="1" flipV="1">
                <a:off x="4914" y="1759"/>
                <a:ext cx="324" cy="466"/>
              </a:xfrm>
              <a:custGeom>
                <a:avLst/>
                <a:gdLst>
                  <a:gd name="G0" fmla="+- 3549 0 0"/>
                  <a:gd name="G1" fmla="+- 21600 0 0"/>
                  <a:gd name="G2" fmla="+- 21600 0 0"/>
                  <a:gd name="T0" fmla="*/ 3549 w 25149"/>
                  <a:gd name="T1" fmla="*/ 0 h 43200"/>
                  <a:gd name="T2" fmla="*/ 0 w 25149"/>
                  <a:gd name="T3" fmla="*/ 42906 h 43200"/>
                  <a:gd name="T4" fmla="*/ 3549 w 25149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149" h="43200" fill="none" extrusionOk="0">
                    <a:moveTo>
                      <a:pt x="3549" y="0"/>
                    </a:moveTo>
                    <a:cubicBezTo>
                      <a:pt x="15478" y="0"/>
                      <a:pt x="25149" y="9670"/>
                      <a:pt x="25149" y="21600"/>
                    </a:cubicBezTo>
                    <a:cubicBezTo>
                      <a:pt x="25149" y="33529"/>
                      <a:pt x="15478" y="43200"/>
                      <a:pt x="3549" y="43200"/>
                    </a:cubicBezTo>
                    <a:cubicBezTo>
                      <a:pt x="2359" y="43199"/>
                      <a:pt x="1172" y="43101"/>
                      <a:pt x="-1" y="42906"/>
                    </a:cubicBezTo>
                  </a:path>
                  <a:path w="25149" h="43200" stroke="0" extrusionOk="0">
                    <a:moveTo>
                      <a:pt x="3549" y="0"/>
                    </a:moveTo>
                    <a:cubicBezTo>
                      <a:pt x="15478" y="0"/>
                      <a:pt x="25149" y="9670"/>
                      <a:pt x="25149" y="21600"/>
                    </a:cubicBezTo>
                    <a:cubicBezTo>
                      <a:pt x="25149" y="33529"/>
                      <a:pt x="15478" y="43200"/>
                      <a:pt x="3549" y="43200"/>
                    </a:cubicBezTo>
                    <a:cubicBezTo>
                      <a:pt x="2359" y="43199"/>
                      <a:pt x="1172" y="43101"/>
                      <a:pt x="-1" y="42906"/>
                    </a:cubicBezTo>
                    <a:lnTo>
                      <a:pt x="3549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Line 17"/>
              <p:cNvSpPr>
                <a:spLocks noChangeShapeType="1"/>
              </p:cNvSpPr>
              <p:nvPr/>
            </p:nvSpPr>
            <p:spPr bwMode="auto">
              <a:xfrm rot="-10800000">
                <a:off x="3549" y="2218"/>
                <a:ext cx="1435" cy="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Line 18"/>
              <p:cNvSpPr>
                <a:spLocks noChangeShapeType="1"/>
              </p:cNvSpPr>
              <p:nvPr/>
            </p:nvSpPr>
            <p:spPr bwMode="auto">
              <a:xfrm rot="-10800000">
                <a:off x="3549" y="1757"/>
                <a:ext cx="1432" cy="2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>
              <a:off x="5521" y="9302"/>
              <a:ext cx="273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>
              <a:off x="6009" y="7898"/>
              <a:ext cx="12" cy="180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7D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469820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7651" name="Rounded Rectangle 7"/>
          <p:cNvSpPr>
            <a:spLocks noChangeArrowheads="1"/>
          </p:cNvSpPr>
          <p:nvPr/>
        </p:nvSpPr>
        <p:spPr bwMode="auto">
          <a:xfrm>
            <a:off x="34636" y="248084"/>
            <a:ext cx="9208770" cy="7223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 VẼ MÔ TẢ PHẲNG ÁO SƠ MI</a:t>
            </a:r>
            <a:endParaRPr lang="en-US" altLang="en-US" sz="2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386251"/>
            <a:ext cx="8229600" cy="490696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 May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viền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bọc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1219200" y="3124200"/>
            <a:ext cx="2971800" cy="2133600"/>
            <a:chOff x="3143" y="4245"/>
            <a:chExt cx="6049" cy="5295"/>
          </a:xfrm>
        </p:grpSpPr>
        <p:grpSp>
          <p:nvGrpSpPr>
            <p:cNvPr id="7" name="Group 3"/>
            <p:cNvGrpSpPr>
              <a:grpSpLocks/>
            </p:cNvGrpSpPr>
            <p:nvPr/>
          </p:nvGrpSpPr>
          <p:grpSpPr bwMode="auto">
            <a:xfrm>
              <a:off x="3143" y="4945"/>
              <a:ext cx="6049" cy="4595"/>
              <a:chOff x="528" y="1440"/>
              <a:chExt cx="2420" cy="1838"/>
            </a:xfrm>
          </p:grpSpPr>
          <p:grpSp>
            <p:nvGrpSpPr>
              <p:cNvPr id="37" name="Group 4"/>
              <p:cNvGrpSpPr>
                <a:grpSpLocks/>
              </p:cNvGrpSpPr>
              <p:nvPr/>
            </p:nvGrpSpPr>
            <p:grpSpPr bwMode="auto">
              <a:xfrm>
                <a:off x="528" y="1440"/>
                <a:ext cx="2420" cy="1838"/>
                <a:chOff x="1701" y="1269"/>
                <a:chExt cx="6048" cy="4597"/>
              </a:xfrm>
            </p:grpSpPr>
            <p:sp>
              <p:nvSpPr>
                <p:cNvPr id="39" name="Freeform 5"/>
                <p:cNvSpPr>
                  <a:spLocks/>
                </p:cNvSpPr>
                <p:nvPr/>
              </p:nvSpPr>
              <p:spPr bwMode="auto">
                <a:xfrm>
                  <a:off x="1951" y="4984"/>
                  <a:ext cx="5378" cy="0"/>
                </a:xfrm>
                <a:custGeom>
                  <a:avLst/>
                  <a:gdLst>
                    <a:gd name="T0" fmla="*/ 5378 w 5378"/>
                    <a:gd name="T1" fmla="*/ 0 w 5378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</a:cxnLst>
                  <a:rect l="0" t="0" r="r" b="b"/>
                  <a:pathLst>
                    <a:path w="5378">
                      <a:moveTo>
                        <a:pt x="5378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Freeform 6"/>
                <p:cNvSpPr>
                  <a:spLocks/>
                </p:cNvSpPr>
                <p:nvPr/>
              </p:nvSpPr>
              <p:spPr bwMode="auto">
                <a:xfrm>
                  <a:off x="1887" y="1661"/>
                  <a:ext cx="3137" cy="0"/>
                </a:xfrm>
                <a:custGeom>
                  <a:avLst/>
                  <a:gdLst>
                    <a:gd name="T0" fmla="*/ 3136 w 3137"/>
                    <a:gd name="T1" fmla="*/ 0 w 3137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</a:cxnLst>
                  <a:rect l="0" t="0" r="r" b="b"/>
                  <a:pathLst>
                    <a:path w="3137">
                      <a:moveTo>
                        <a:pt x="3136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Freeform 7"/>
                <p:cNvSpPr>
                  <a:spLocks/>
                </p:cNvSpPr>
                <p:nvPr/>
              </p:nvSpPr>
              <p:spPr bwMode="auto">
                <a:xfrm>
                  <a:off x="1701" y="1661"/>
                  <a:ext cx="265" cy="3323"/>
                </a:xfrm>
                <a:custGeom>
                  <a:avLst/>
                  <a:gdLst>
                    <a:gd name="T0" fmla="*/ 227 w 265"/>
                    <a:gd name="T1" fmla="*/ 3280 h 3323"/>
                    <a:gd name="T2" fmla="*/ 184 w 265"/>
                    <a:gd name="T3" fmla="*/ 3199 h 3323"/>
                    <a:gd name="T4" fmla="*/ 143 w 265"/>
                    <a:gd name="T5" fmla="*/ 3118 h 3323"/>
                    <a:gd name="T6" fmla="*/ 107 w 265"/>
                    <a:gd name="T7" fmla="*/ 3039 h 3323"/>
                    <a:gd name="T8" fmla="*/ 75 w 265"/>
                    <a:gd name="T9" fmla="*/ 2960 h 3323"/>
                    <a:gd name="T10" fmla="*/ 47 w 265"/>
                    <a:gd name="T11" fmla="*/ 2879 h 3323"/>
                    <a:gd name="T12" fmla="*/ 26 w 265"/>
                    <a:gd name="T13" fmla="*/ 2797 h 3323"/>
                    <a:gd name="T14" fmla="*/ 10 w 265"/>
                    <a:gd name="T15" fmla="*/ 2712 h 3323"/>
                    <a:gd name="T16" fmla="*/ 1 w 265"/>
                    <a:gd name="T17" fmla="*/ 2624 h 3323"/>
                    <a:gd name="T18" fmla="*/ 0 w 265"/>
                    <a:gd name="T19" fmla="*/ 2532 h 3323"/>
                    <a:gd name="T20" fmla="*/ 3 w 265"/>
                    <a:gd name="T21" fmla="*/ 2464 h 3323"/>
                    <a:gd name="T22" fmla="*/ 7 w 265"/>
                    <a:gd name="T23" fmla="*/ 2424 h 3323"/>
                    <a:gd name="T24" fmla="*/ 11 w 265"/>
                    <a:gd name="T25" fmla="*/ 2384 h 3323"/>
                    <a:gd name="T26" fmla="*/ 17 w 265"/>
                    <a:gd name="T27" fmla="*/ 2344 h 3323"/>
                    <a:gd name="T28" fmla="*/ 24 w 265"/>
                    <a:gd name="T29" fmla="*/ 2305 h 3323"/>
                    <a:gd name="T30" fmla="*/ 32 w 265"/>
                    <a:gd name="T31" fmla="*/ 2265 h 3323"/>
                    <a:gd name="T32" fmla="*/ 40 w 265"/>
                    <a:gd name="T33" fmla="*/ 2226 h 3323"/>
                    <a:gd name="T34" fmla="*/ 50 w 265"/>
                    <a:gd name="T35" fmla="*/ 2187 h 3323"/>
                    <a:gd name="T36" fmla="*/ 61 w 265"/>
                    <a:gd name="T37" fmla="*/ 2148 h 3323"/>
                    <a:gd name="T38" fmla="*/ 73 w 265"/>
                    <a:gd name="T39" fmla="*/ 2107 h 3323"/>
                    <a:gd name="T40" fmla="*/ 89 w 265"/>
                    <a:gd name="T41" fmla="*/ 2057 h 3323"/>
                    <a:gd name="T42" fmla="*/ 107 w 265"/>
                    <a:gd name="T43" fmla="*/ 2007 h 3323"/>
                    <a:gd name="T44" fmla="*/ 126 w 265"/>
                    <a:gd name="T45" fmla="*/ 1957 h 3323"/>
                    <a:gd name="T46" fmla="*/ 146 w 265"/>
                    <a:gd name="T47" fmla="*/ 1907 h 3323"/>
                    <a:gd name="T48" fmla="*/ 165 w 265"/>
                    <a:gd name="T49" fmla="*/ 1857 h 3323"/>
                    <a:gd name="T50" fmla="*/ 184 w 265"/>
                    <a:gd name="T51" fmla="*/ 1808 h 3323"/>
                    <a:gd name="T52" fmla="*/ 202 w 265"/>
                    <a:gd name="T53" fmla="*/ 1758 h 3323"/>
                    <a:gd name="T54" fmla="*/ 218 w 265"/>
                    <a:gd name="T55" fmla="*/ 1708 h 3323"/>
                    <a:gd name="T56" fmla="*/ 233 w 265"/>
                    <a:gd name="T57" fmla="*/ 1658 h 3323"/>
                    <a:gd name="T58" fmla="*/ 251 w 265"/>
                    <a:gd name="T59" fmla="*/ 1589 h 3323"/>
                    <a:gd name="T60" fmla="*/ 263 w 265"/>
                    <a:gd name="T61" fmla="*/ 1505 h 3323"/>
                    <a:gd name="T62" fmla="*/ 263 w 265"/>
                    <a:gd name="T63" fmla="*/ 1425 h 3323"/>
                    <a:gd name="T64" fmla="*/ 254 w 265"/>
                    <a:gd name="T65" fmla="*/ 1349 h 3323"/>
                    <a:gd name="T66" fmla="*/ 236 w 265"/>
                    <a:gd name="T67" fmla="*/ 1275 h 3323"/>
                    <a:gd name="T68" fmla="*/ 212 w 265"/>
                    <a:gd name="T69" fmla="*/ 1202 h 3323"/>
                    <a:gd name="T70" fmla="*/ 183 w 265"/>
                    <a:gd name="T71" fmla="*/ 1130 h 3323"/>
                    <a:gd name="T72" fmla="*/ 152 w 265"/>
                    <a:gd name="T73" fmla="*/ 1057 h 3323"/>
                    <a:gd name="T74" fmla="*/ 120 w 265"/>
                    <a:gd name="T75" fmla="*/ 982 h 3323"/>
                    <a:gd name="T76" fmla="*/ 89 w 265"/>
                    <a:gd name="T77" fmla="*/ 905 h 3323"/>
                    <a:gd name="T78" fmla="*/ 58 w 265"/>
                    <a:gd name="T79" fmla="*/ 820 h 3323"/>
                    <a:gd name="T80" fmla="*/ 36 w 265"/>
                    <a:gd name="T81" fmla="*/ 730 h 3323"/>
                    <a:gd name="T82" fmla="*/ 25 w 265"/>
                    <a:gd name="T83" fmla="*/ 642 h 3323"/>
                    <a:gd name="T84" fmla="*/ 26 w 265"/>
                    <a:gd name="T85" fmla="*/ 555 h 3323"/>
                    <a:gd name="T86" fmla="*/ 35 w 265"/>
                    <a:gd name="T87" fmla="*/ 468 h 3323"/>
                    <a:gd name="T88" fmla="*/ 53 w 265"/>
                    <a:gd name="T89" fmla="*/ 383 h 3323"/>
                    <a:gd name="T90" fmla="*/ 76 w 265"/>
                    <a:gd name="T91" fmla="*/ 297 h 3323"/>
                    <a:gd name="T92" fmla="*/ 104 w 265"/>
                    <a:gd name="T93" fmla="*/ 212 h 3323"/>
                    <a:gd name="T94" fmla="*/ 136 w 265"/>
                    <a:gd name="T95" fmla="*/ 127 h 3323"/>
                    <a:gd name="T96" fmla="*/ 169 w 265"/>
                    <a:gd name="T97" fmla="*/ 42 h 3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65" h="3323">
                      <a:moveTo>
                        <a:pt x="249" y="3322"/>
                      </a:moveTo>
                      <a:lnTo>
                        <a:pt x="227" y="3280"/>
                      </a:lnTo>
                      <a:lnTo>
                        <a:pt x="205" y="3239"/>
                      </a:lnTo>
                      <a:lnTo>
                        <a:pt x="184" y="3199"/>
                      </a:lnTo>
                      <a:lnTo>
                        <a:pt x="163" y="3158"/>
                      </a:lnTo>
                      <a:lnTo>
                        <a:pt x="143" y="3118"/>
                      </a:lnTo>
                      <a:lnTo>
                        <a:pt x="125" y="3079"/>
                      </a:lnTo>
                      <a:lnTo>
                        <a:pt x="107" y="3039"/>
                      </a:lnTo>
                      <a:lnTo>
                        <a:pt x="90" y="2999"/>
                      </a:lnTo>
                      <a:lnTo>
                        <a:pt x="75" y="2960"/>
                      </a:lnTo>
                      <a:lnTo>
                        <a:pt x="60" y="2920"/>
                      </a:lnTo>
                      <a:lnTo>
                        <a:pt x="47" y="2879"/>
                      </a:lnTo>
                      <a:lnTo>
                        <a:pt x="36" y="2838"/>
                      </a:lnTo>
                      <a:lnTo>
                        <a:pt x="26" y="2797"/>
                      </a:lnTo>
                      <a:lnTo>
                        <a:pt x="17" y="2755"/>
                      </a:lnTo>
                      <a:lnTo>
                        <a:pt x="10" y="2712"/>
                      </a:lnTo>
                      <a:lnTo>
                        <a:pt x="5" y="2669"/>
                      </a:lnTo>
                      <a:lnTo>
                        <a:pt x="1" y="2624"/>
                      </a:lnTo>
                      <a:lnTo>
                        <a:pt x="0" y="2579"/>
                      </a:lnTo>
                      <a:lnTo>
                        <a:pt x="0" y="2532"/>
                      </a:lnTo>
                      <a:lnTo>
                        <a:pt x="2" y="2484"/>
                      </a:lnTo>
                      <a:lnTo>
                        <a:pt x="3" y="2464"/>
                      </a:lnTo>
                      <a:lnTo>
                        <a:pt x="5" y="2444"/>
                      </a:lnTo>
                      <a:lnTo>
                        <a:pt x="7" y="2424"/>
                      </a:lnTo>
                      <a:lnTo>
                        <a:pt x="9" y="2404"/>
                      </a:lnTo>
                      <a:lnTo>
                        <a:pt x="11" y="2384"/>
                      </a:lnTo>
                      <a:lnTo>
                        <a:pt x="14" y="2364"/>
                      </a:lnTo>
                      <a:lnTo>
                        <a:pt x="17" y="2344"/>
                      </a:lnTo>
                      <a:lnTo>
                        <a:pt x="20" y="2324"/>
                      </a:lnTo>
                      <a:lnTo>
                        <a:pt x="24" y="2305"/>
                      </a:lnTo>
                      <a:lnTo>
                        <a:pt x="28" y="2285"/>
                      </a:lnTo>
                      <a:lnTo>
                        <a:pt x="32" y="2265"/>
                      </a:lnTo>
                      <a:lnTo>
                        <a:pt x="36" y="2245"/>
                      </a:lnTo>
                      <a:lnTo>
                        <a:pt x="40" y="2226"/>
                      </a:lnTo>
                      <a:lnTo>
                        <a:pt x="45" y="2206"/>
                      </a:lnTo>
                      <a:lnTo>
                        <a:pt x="50" y="2187"/>
                      </a:lnTo>
                      <a:lnTo>
                        <a:pt x="55" y="2167"/>
                      </a:lnTo>
                      <a:lnTo>
                        <a:pt x="61" y="2148"/>
                      </a:lnTo>
                      <a:lnTo>
                        <a:pt x="66" y="2132"/>
                      </a:lnTo>
                      <a:lnTo>
                        <a:pt x="73" y="2107"/>
                      </a:lnTo>
                      <a:lnTo>
                        <a:pt x="81" y="2082"/>
                      </a:lnTo>
                      <a:lnTo>
                        <a:pt x="89" y="2057"/>
                      </a:lnTo>
                      <a:lnTo>
                        <a:pt x="98" y="2032"/>
                      </a:lnTo>
                      <a:lnTo>
                        <a:pt x="107" y="2007"/>
                      </a:lnTo>
                      <a:lnTo>
                        <a:pt x="117" y="1982"/>
                      </a:lnTo>
                      <a:lnTo>
                        <a:pt x="126" y="1957"/>
                      </a:lnTo>
                      <a:lnTo>
                        <a:pt x="136" y="1932"/>
                      </a:lnTo>
                      <a:lnTo>
                        <a:pt x="146" y="1907"/>
                      </a:lnTo>
                      <a:lnTo>
                        <a:pt x="155" y="1882"/>
                      </a:lnTo>
                      <a:lnTo>
                        <a:pt x="165" y="1857"/>
                      </a:lnTo>
                      <a:lnTo>
                        <a:pt x="175" y="1833"/>
                      </a:lnTo>
                      <a:lnTo>
                        <a:pt x="184" y="1808"/>
                      </a:lnTo>
                      <a:lnTo>
                        <a:pt x="193" y="1783"/>
                      </a:lnTo>
                      <a:lnTo>
                        <a:pt x="202" y="1758"/>
                      </a:lnTo>
                      <a:lnTo>
                        <a:pt x="210" y="1733"/>
                      </a:lnTo>
                      <a:lnTo>
                        <a:pt x="218" y="1708"/>
                      </a:lnTo>
                      <a:lnTo>
                        <a:pt x="226" y="1683"/>
                      </a:lnTo>
                      <a:lnTo>
                        <a:pt x="233" y="1658"/>
                      </a:lnTo>
                      <a:lnTo>
                        <a:pt x="240" y="1633"/>
                      </a:lnTo>
                      <a:lnTo>
                        <a:pt x="251" y="1589"/>
                      </a:lnTo>
                      <a:lnTo>
                        <a:pt x="258" y="1546"/>
                      </a:lnTo>
                      <a:lnTo>
                        <a:pt x="263" y="1505"/>
                      </a:lnTo>
                      <a:lnTo>
                        <a:pt x="264" y="1465"/>
                      </a:lnTo>
                      <a:lnTo>
                        <a:pt x="263" y="1425"/>
                      </a:lnTo>
                      <a:lnTo>
                        <a:pt x="259" y="1387"/>
                      </a:lnTo>
                      <a:lnTo>
                        <a:pt x="254" y="1349"/>
                      </a:lnTo>
                      <a:lnTo>
                        <a:pt x="246" y="1312"/>
                      </a:lnTo>
                      <a:lnTo>
                        <a:pt x="236" y="1275"/>
                      </a:lnTo>
                      <a:lnTo>
                        <a:pt x="225" y="1239"/>
                      </a:lnTo>
                      <a:lnTo>
                        <a:pt x="212" y="1202"/>
                      </a:lnTo>
                      <a:lnTo>
                        <a:pt x="198" y="1166"/>
                      </a:lnTo>
                      <a:lnTo>
                        <a:pt x="183" y="1130"/>
                      </a:lnTo>
                      <a:lnTo>
                        <a:pt x="168" y="1094"/>
                      </a:lnTo>
                      <a:lnTo>
                        <a:pt x="152" y="1057"/>
                      </a:lnTo>
                      <a:lnTo>
                        <a:pt x="136" y="1020"/>
                      </a:lnTo>
                      <a:lnTo>
                        <a:pt x="120" y="982"/>
                      </a:lnTo>
                      <a:lnTo>
                        <a:pt x="104" y="944"/>
                      </a:lnTo>
                      <a:lnTo>
                        <a:pt x="89" y="905"/>
                      </a:lnTo>
                      <a:lnTo>
                        <a:pt x="74" y="865"/>
                      </a:lnTo>
                      <a:lnTo>
                        <a:pt x="58" y="820"/>
                      </a:lnTo>
                      <a:lnTo>
                        <a:pt x="45" y="775"/>
                      </a:lnTo>
                      <a:lnTo>
                        <a:pt x="36" y="730"/>
                      </a:lnTo>
                      <a:lnTo>
                        <a:pt x="29" y="686"/>
                      </a:lnTo>
                      <a:lnTo>
                        <a:pt x="25" y="642"/>
                      </a:lnTo>
                      <a:lnTo>
                        <a:pt x="24" y="598"/>
                      </a:lnTo>
                      <a:lnTo>
                        <a:pt x="26" y="555"/>
                      </a:lnTo>
                      <a:lnTo>
                        <a:pt x="30" y="511"/>
                      </a:lnTo>
                      <a:lnTo>
                        <a:pt x="35" y="468"/>
                      </a:lnTo>
                      <a:lnTo>
                        <a:pt x="43" y="425"/>
                      </a:lnTo>
                      <a:lnTo>
                        <a:pt x="53" y="383"/>
                      </a:lnTo>
                      <a:lnTo>
                        <a:pt x="64" y="340"/>
                      </a:lnTo>
                      <a:lnTo>
                        <a:pt x="76" y="297"/>
                      </a:lnTo>
                      <a:lnTo>
                        <a:pt x="90" y="255"/>
                      </a:lnTo>
                      <a:lnTo>
                        <a:pt x="104" y="212"/>
                      </a:lnTo>
                      <a:lnTo>
                        <a:pt x="120" y="170"/>
                      </a:lnTo>
                      <a:lnTo>
                        <a:pt x="136" y="127"/>
                      </a:lnTo>
                      <a:lnTo>
                        <a:pt x="152" y="85"/>
                      </a:lnTo>
                      <a:lnTo>
                        <a:pt x="169" y="42"/>
                      </a:lnTo>
                      <a:lnTo>
                        <a:pt x="186" y="0"/>
                      </a:lnTo>
                    </a:path>
                  </a:pathLst>
                </a:custGeom>
                <a:noFill/>
                <a:ln w="6857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Freeform 8"/>
                <p:cNvSpPr>
                  <a:spLocks/>
                </p:cNvSpPr>
                <p:nvPr/>
              </p:nvSpPr>
              <p:spPr bwMode="auto">
                <a:xfrm>
                  <a:off x="5020" y="1766"/>
                  <a:ext cx="444" cy="2818"/>
                </a:xfrm>
                <a:custGeom>
                  <a:avLst/>
                  <a:gdLst>
                    <a:gd name="T0" fmla="*/ 444 w 444"/>
                    <a:gd name="T1" fmla="*/ 2817 h 2818"/>
                    <a:gd name="T2" fmla="*/ 0 w 444"/>
                    <a:gd name="T3" fmla="*/ 0 h 2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44" h="2818">
                      <a:moveTo>
                        <a:pt x="444" y="2817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8287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Freeform 9"/>
                <p:cNvSpPr>
                  <a:spLocks/>
                </p:cNvSpPr>
                <p:nvPr/>
              </p:nvSpPr>
              <p:spPr bwMode="auto">
                <a:xfrm>
                  <a:off x="7267" y="1790"/>
                  <a:ext cx="444" cy="2824"/>
                </a:xfrm>
                <a:custGeom>
                  <a:avLst/>
                  <a:gdLst>
                    <a:gd name="T0" fmla="*/ 444 w 444"/>
                    <a:gd name="T1" fmla="*/ 2823 h 2824"/>
                    <a:gd name="T2" fmla="*/ 0 w 444"/>
                    <a:gd name="T3" fmla="*/ 0 h 2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44" h="2824">
                      <a:moveTo>
                        <a:pt x="444" y="2823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Freeform 10"/>
                <p:cNvSpPr>
                  <a:spLocks/>
                </p:cNvSpPr>
                <p:nvPr/>
              </p:nvSpPr>
              <p:spPr bwMode="auto">
                <a:xfrm>
                  <a:off x="5461" y="4087"/>
                  <a:ext cx="2288" cy="1779"/>
                </a:xfrm>
                <a:custGeom>
                  <a:avLst/>
                  <a:gdLst>
                    <a:gd name="T0" fmla="*/ 1082 w 2288"/>
                    <a:gd name="T1" fmla="*/ 653 h 1779"/>
                    <a:gd name="T2" fmla="*/ 963 w 2288"/>
                    <a:gd name="T3" fmla="*/ 652 h 1779"/>
                    <a:gd name="T4" fmla="*/ 845 w 2288"/>
                    <a:gd name="T5" fmla="*/ 653 h 1779"/>
                    <a:gd name="T6" fmla="*/ 727 w 2288"/>
                    <a:gd name="T7" fmla="*/ 658 h 1779"/>
                    <a:gd name="T8" fmla="*/ 609 w 2288"/>
                    <a:gd name="T9" fmla="*/ 665 h 1779"/>
                    <a:gd name="T10" fmla="*/ 516 w 2288"/>
                    <a:gd name="T11" fmla="*/ 671 h 1779"/>
                    <a:gd name="T12" fmla="*/ 430 w 2288"/>
                    <a:gd name="T13" fmla="*/ 676 h 1779"/>
                    <a:gd name="T14" fmla="*/ 344 w 2288"/>
                    <a:gd name="T15" fmla="*/ 678 h 1779"/>
                    <a:gd name="T16" fmla="*/ 259 w 2288"/>
                    <a:gd name="T17" fmla="*/ 674 h 1779"/>
                    <a:gd name="T18" fmla="*/ 174 w 2288"/>
                    <a:gd name="T19" fmla="*/ 661 h 1779"/>
                    <a:gd name="T20" fmla="*/ 74 w 2288"/>
                    <a:gd name="T21" fmla="*/ 620 h 1779"/>
                    <a:gd name="T22" fmla="*/ 15 w 2288"/>
                    <a:gd name="T23" fmla="*/ 544 h 1779"/>
                    <a:gd name="T24" fmla="*/ 0 w 2288"/>
                    <a:gd name="T25" fmla="*/ 448 h 1779"/>
                    <a:gd name="T26" fmla="*/ 17 w 2288"/>
                    <a:gd name="T27" fmla="*/ 344 h 1779"/>
                    <a:gd name="T28" fmla="*/ 56 w 2288"/>
                    <a:gd name="T29" fmla="*/ 244 h 1779"/>
                    <a:gd name="T30" fmla="*/ 143 w 2288"/>
                    <a:gd name="T31" fmla="*/ 128 h 1779"/>
                    <a:gd name="T32" fmla="*/ 272 w 2288"/>
                    <a:gd name="T33" fmla="*/ 53 h 1779"/>
                    <a:gd name="T34" fmla="*/ 421 w 2288"/>
                    <a:gd name="T35" fmla="*/ 21 h 1779"/>
                    <a:gd name="T36" fmla="*/ 579 w 2288"/>
                    <a:gd name="T37" fmla="*/ 16 h 1779"/>
                    <a:gd name="T38" fmla="*/ 735 w 2288"/>
                    <a:gd name="T39" fmla="*/ 22 h 1779"/>
                    <a:gd name="T40" fmla="*/ 955 w 2288"/>
                    <a:gd name="T41" fmla="*/ 23 h 1779"/>
                    <a:gd name="T42" fmla="*/ 1196 w 2288"/>
                    <a:gd name="T43" fmla="*/ 8 h 1779"/>
                    <a:gd name="T44" fmla="*/ 1433 w 2288"/>
                    <a:gd name="T45" fmla="*/ 0 h 1779"/>
                    <a:gd name="T46" fmla="*/ 1666 w 2288"/>
                    <a:gd name="T47" fmla="*/ 20 h 1779"/>
                    <a:gd name="T48" fmla="*/ 1897 w 2288"/>
                    <a:gd name="T49" fmla="*/ 94 h 1779"/>
                    <a:gd name="T50" fmla="*/ 2041 w 2288"/>
                    <a:gd name="T51" fmla="*/ 180 h 1779"/>
                    <a:gd name="T52" fmla="*/ 2130 w 2288"/>
                    <a:gd name="T53" fmla="*/ 269 h 1779"/>
                    <a:gd name="T54" fmla="*/ 2195 w 2288"/>
                    <a:gd name="T55" fmla="*/ 374 h 1779"/>
                    <a:gd name="T56" fmla="*/ 2240 w 2288"/>
                    <a:gd name="T57" fmla="*/ 491 h 1779"/>
                    <a:gd name="T58" fmla="*/ 2268 w 2288"/>
                    <a:gd name="T59" fmla="*/ 621 h 1779"/>
                    <a:gd name="T60" fmla="*/ 2283 w 2288"/>
                    <a:gd name="T61" fmla="*/ 768 h 1779"/>
                    <a:gd name="T62" fmla="*/ 2286 w 2288"/>
                    <a:gd name="T63" fmla="*/ 936 h 1779"/>
                    <a:gd name="T64" fmla="*/ 2273 w 2288"/>
                    <a:gd name="T65" fmla="*/ 1111 h 1779"/>
                    <a:gd name="T66" fmla="*/ 2234 w 2288"/>
                    <a:gd name="T67" fmla="*/ 1276 h 1779"/>
                    <a:gd name="T68" fmla="*/ 2161 w 2288"/>
                    <a:gd name="T69" fmla="*/ 1418 h 1779"/>
                    <a:gd name="T70" fmla="*/ 2095 w 2288"/>
                    <a:gd name="T71" fmla="*/ 1490 h 1779"/>
                    <a:gd name="T72" fmla="*/ 2030 w 2288"/>
                    <a:gd name="T73" fmla="*/ 1539 h 1779"/>
                    <a:gd name="T74" fmla="*/ 1959 w 2288"/>
                    <a:gd name="T75" fmla="*/ 1578 h 1779"/>
                    <a:gd name="T76" fmla="*/ 1871 w 2288"/>
                    <a:gd name="T77" fmla="*/ 1615 h 1779"/>
                    <a:gd name="T78" fmla="*/ 1712 w 2288"/>
                    <a:gd name="T79" fmla="*/ 1663 h 1779"/>
                    <a:gd name="T80" fmla="*/ 1543 w 2288"/>
                    <a:gd name="T81" fmla="*/ 1700 h 1779"/>
                    <a:gd name="T82" fmla="*/ 1372 w 2288"/>
                    <a:gd name="T83" fmla="*/ 1730 h 1779"/>
                    <a:gd name="T84" fmla="*/ 1203 w 2288"/>
                    <a:gd name="T85" fmla="*/ 1752 h 1779"/>
                    <a:gd name="T86" fmla="*/ 1054 w 2288"/>
                    <a:gd name="T87" fmla="*/ 1769 h 1779"/>
                    <a:gd name="T88" fmla="*/ 939 w 2288"/>
                    <a:gd name="T89" fmla="*/ 1776 h 1779"/>
                    <a:gd name="T90" fmla="*/ 825 w 2288"/>
                    <a:gd name="T91" fmla="*/ 1778 h 1779"/>
                    <a:gd name="T92" fmla="*/ 712 w 2288"/>
                    <a:gd name="T93" fmla="*/ 1776 h 1779"/>
                    <a:gd name="T94" fmla="*/ 597 w 2288"/>
                    <a:gd name="T95" fmla="*/ 1769 h 1779"/>
                    <a:gd name="T96" fmla="*/ 493 w 2288"/>
                    <a:gd name="T97" fmla="*/ 1757 h 1779"/>
                    <a:gd name="T98" fmla="*/ 415 w 2288"/>
                    <a:gd name="T99" fmla="*/ 1745 h 1779"/>
                    <a:gd name="T100" fmla="*/ 330 w 2288"/>
                    <a:gd name="T101" fmla="*/ 1731 h 1779"/>
                    <a:gd name="T102" fmla="*/ 249 w 2288"/>
                    <a:gd name="T103" fmla="*/ 1708 h 1779"/>
                    <a:gd name="T104" fmla="*/ 180 w 2288"/>
                    <a:gd name="T105" fmla="*/ 1672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288" h="1779">
                      <a:moveTo>
                        <a:pt x="1170" y="654"/>
                      </a:moveTo>
                      <a:lnTo>
                        <a:pt x="1141" y="654"/>
                      </a:lnTo>
                      <a:lnTo>
                        <a:pt x="1111" y="653"/>
                      </a:lnTo>
                      <a:lnTo>
                        <a:pt x="1082" y="653"/>
                      </a:lnTo>
                      <a:lnTo>
                        <a:pt x="1052" y="652"/>
                      </a:lnTo>
                      <a:lnTo>
                        <a:pt x="1023" y="652"/>
                      </a:lnTo>
                      <a:lnTo>
                        <a:pt x="993" y="652"/>
                      </a:lnTo>
                      <a:lnTo>
                        <a:pt x="963" y="652"/>
                      </a:lnTo>
                      <a:lnTo>
                        <a:pt x="934" y="652"/>
                      </a:lnTo>
                      <a:lnTo>
                        <a:pt x="904" y="652"/>
                      </a:lnTo>
                      <a:lnTo>
                        <a:pt x="875" y="653"/>
                      </a:lnTo>
                      <a:lnTo>
                        <a:pt x="845" y="653"/>
                      </a:lnTo>
                      <a:lnTo>
                        <a:pt x="816" y="654"/>
                      </a:lnTo>
                      <a:lnTo>
                        <a:pt x="786" y="655"/>
                      </a:lnTo>
                      <a:lnTo>
                        <a:pt x="757" y="656"/>
                      </a:lnTo>
                      <a:lnTo>
                        <a:pt x="727" y="658"/>
                      </a:lnTo>
                      <a:lnTo>
                        <a:pt x="698" y="659"/>
                      </a:lnTo>
                      <a:lnTo>
                        <a:pt x="668" y="661"/>
                      </a:lnTo>
                      <a:lnTo>
                        <a:pt x="639" y="663"/>
                      </a:lnTo>
                      <a:lnTo>
                        <a:pt x="609" y="665"/>
                      </a:lnTo>
                      <a:lnTo>
                        <a:pt x="580" y="668"/>
                      </a:lnTo>
                      <a:lnTo>
                        <a:pt x="559" y="669"/>
                      </a:lnTo>
                      <a:lnTo>
                        <a:pt x="537" y="670"/>
                      </a:lnTo>
                      <a:lnTo>
                        <a:pt x="516" y="671"/>
                      </a:lnTo>
                      <a:lnTo>
                        <a:pt x="495" y="672"/>
                      </a:lnTo>
                      <a:lnTo>
                        <a:pt x="473" y="674"/>
                      </a:lnTo>
                      <a:lnTo>
                        <a:pt x="452" y="675"/>
                      </a:lnTo>
                      <a:lnTo>
                        <a:pt x="430" y="676"/>
                      </a:lnTo>
                      <a:lnTo>
                        <a:pt x="409" y="677"/>
                      </a:lnTo>
                      <a:lnTo>
                        <a:pt x="387" y="677"/>
                      </a:lnTo>
                      <a:lnTo>
                        <a:pt x="366" y="678"/>
                      </a:lnTo>
                      <a:lnTo>
                        <a:pt x="344" y="678"/>
                      </a:lnTo>
                      <a:lnTo>
                        <a:pt x="323" y="677"/>
                      </a:lnTo>
                      <a:lnTo>
                        <a:pt x="301" y="676"/>
                      </a:lnTo>
                      <a:lnTo>
                        <a:pt x="280" y="675"/>
                      </a:lnTo>
                      <a:lnTo>
                        <a:pt x="259" y="674"/>
                      </a:lnTo>
                      <a:lnTo>
                        <a:pt x="237" y="671"/>
                      </a:lnTo>
                      <a:lnTo>
                        <a:pt x="216" y="668"/>
                      </a:lnTo>
                      <a:lnTo>
                        <a:pt x="195" y="665"/>
                      </a:lnTo>
                      <a:lnTo>
                        <a:pt x="174" y="661"/>
                      </a:lnTo>
                      <a:lnTo>
                        <a:pt x="154" y="656"/>
                      </a:lnTo>
                      <a:lnTo>
                        <a:pt x="123" y="646"/>
                      </a:lnTo>
                      <a:lnTo>
                        <a:pt x="97" y="634"/>
                      </a:lnTo>
                      <a:lnTo>
                        <a:pt x="74" y="620"/>
                      </a:lnTo>
                      <a:lnTo>
                        <a:pt x="54" y="604"/>
                      </a:lnTo>
                      <a:lnTo>
                        <a:pt x="38" y="585"/>
                      </a:lnTo>
                      <a:lnTo>
                        <a:pt x="25" y="565"/>
                      </a:lnTo>
                      <a:lnTo>
                        <a:pt x="15" y="544"/>
                      </a:lnTo>
                      <a:lnTo>
                        <a:pt x="7" y="521"/>
                      </a:lnTo>
                      <a:lnTo>
                        <a:pt x="2" y="498"/>
                      </a:lnTo>
                      <a:lnTo>
                        <a:pt x="0" y="473"/>
                      </a:lnTo>
                      <a:lnTo>
                        <a:pt x="0" y="448"/>
                      </a:lnTo>
                      <a:lnTo>
                        <a:pt x="1" y="422"/>
                      </a:lnTo>
                      <a:lnTo>
                        <a:pt x="5" y="396"/>
                      </a:lnTo>
                      <a:lnTo>
                        <a:pt x="10" y="370"/>
                      </a:lnTo>
                      <a:lnTo>
                        <a:pt x="17" y="344"/>
                      </a:lnTo>
                      <a:lnTo>
                        <a:pt x="25" y="318"/>
                      </a:lnTo>
                      <a:lnTo>
                        <a:pt x="34" y="292"/>
                      </a:lnTo>
                      <a:lnTo>
                        <a:pt x="45" y="268"/>
                      </a:lnTo>
                      <a:lnTo>
                        <a:pt x="56" y="244"/>
                      </a:lnTo>
                      <a:lnTo>
                        <a:pt x="67" y="221"/>
                      </a:lnTo>
                      <a:lnTo>
                        <a:pt x="90" y="186"/>
                      </a:lnTo>
                      <a:lnTo>
                        <a:pt x="116" y="155"/>
                      </a:lnTo>
                      <a:lnTo>
                        <a:pt x="143" y="128"/>
                      </a:lnTo>
                      <a:lnTo>
                        <a:pt x="173" y="104"/>
                      </a:lnTo>
                      <a:lnTo>
                        <a:pt x="204" y="84"/>
                      </a:lnTo>
                      <a:lnTo>
                        <a:pt x="237" y="67"/>
                      </a:lnTo>
                      <a:lnTo>
                        <a:pt x="272" y="53"/>
                      </a:lnTo>
                      <a:lnTo>
                        <a:pt x="308" y="42"/>
                      </a:lnTo>
                      <a:lnTo>
                        <a:pt x="344" y="33"/>
                      </a:lnTo>
                      <a:lnTo>
                        <a:pt x="382" y="26"/>
                      </a:lnTo>
                      <a:lnTo>
                        <a:pt x="421" y="21"/>
                      </a:lnTo>
                      <a:lnTo>
                        <a:pt x="460" y="18"/>
                      </a:lnTo>
                      <a:lnTo>
                        <a:pt x="500" y="16"/>
                      </a:lnTo>
                      <a:lnTo>
                        <a:pt x="539" y="16"/>
                      </a:lnTo>
                      <a:lnTo>
                        <a:pt x="579" y="16"/>
                      </a:lnTo>
                      <a:lnTo>
                        <a:pt x="619" y="17"/>
                      </a:lnTo>
                      <a:lnTo>
                        <a:pt x="658" y="19"/>
                      </a:lnTo>
                      <a:lnTo>
                        <a:pt x="697" y="20"/>
                      </a:lnTo>
                      <a:lnTo>
                        <a:pt x="735" y="22"/>
                      </a:lnTo>
                      <a:lnTo>
                        <a:pt x="772" y="23"/>
                      </a:lnTo>
                      <a:lnTo>
                        <a:pt x="833" y="25"/>
                      </a:lnTo>
                      <a:lnTo>
                        <a:pt x="895" y="25"/>
                      </a:lnTo>
                      <a:lnTo>
                        <a:pt x="955" y="23"/>
                      </a:lnTo>
                      <a:lnTo>
                        <a:pt x="1016" y="20"/>
                      </a:lnTo>
                      <a:lnTo>
                        <a:pt x="1076" y="17"/>
                      </a:lnTo>
                      <a:lnTo>
                        <a:pt x="1136" y="12"/>
                      </a:lnTo>
                      <a:lnTo>
                        <a:pt x="1196" y="8"/>
                      </a:lnTo>
                      <a:lnTo>
                        <a:pt x="1256" y="5"/>
                      </a:lnTo>
                      <a:lnTo>
                        <a:pt x="1315" y="2"/>
                      </a:lnTo>
                      <a:lnTo>
                        <a:pt x="1374" y="0"/>
                      </a:lnTo>
                      <a:lnTo>
                        <a:pt x="1433" y="0"/>
                      </a:lnTo>
                      <a:lnTo>
                        <a:pt x="1491" y="1"/>
                      </a:lnTo>
                      <a:lnTo>
                        <a:pt x="1550" y="5"/>
                      </a:lnTo>
                      <a:lnTo>
                        <a:pt x="1608" y="11"/>
                      </a:lnTo>
                      <a:lnTo>
                        <a:pt x="1666" y="20"/>
                      </a:lnTo>
                      <a:lnTo>
                        <a:pt x="1724" y="33"/>
                      </a:lnTo>
                      <a:lnTo>
                        <a:pt x="1782" y="49"/>
                      </a:lnTo>
                      <a:lnTo>
                        <a:pt x="1840" y="69"/>
                      </a:lnTo>
                      <a:lnTo>
                        <a:pt x="1897" y="94"/>
                      </a:lnTo>
                      <a:lnTo>
                        <a:pt x="1955" y="124"/>
                      </a:lnTo>
                      <a:lnTo>
                        <a:pt x="1985" y="142"/>
                      </a:lnTo>
                      <a:lnTo>
                        <a:pt x="2014" y="160"/>
                      </a:lnTo>
                      <a:lnTo>
                        <a:pt x="2041" y="180"/>
                      </a:lnTo>
                      <a:lnTo>
                        <a:pt x="2065" y="201"/>
                      </a:lnTo>
                      <a:lnTo>
                        <a:pt x="2089" y="223"/>
                      </a:lnTo>
                      <a:lnTo>
                        <a:pt x="2110" y="246"/>
                      </a:lnTo>
                      <a:lnTo>
                        <a:pt x="2130" y="269"/>
                      </a:lnTo>
                      <a:lnTo>
                        <a:pt x="2148" y="294"/>
                      </a:lnTo>
                      <a:lnTo>
                        <a:pt x="2165" y="320"/>
                      </a:lnTo>
                      <a:lnTo>
                        <a:pt x="2181" y="346"/>
                      </a:lnTo>
                      <a:lnTo>
                        <a:pt x="2195" y="374"/>
                      </a:lnTo>
                      <a:lnTo>
                        <a:pt x="2208" y="402"/>
                      </a:lnTo>
                      <a:lnTo>
                        <a:pt x="2220" y="431"/>
                      </a:lnTo>
                      <a:lnTo>
                        <a:pt x="2230" y="461"/>
                      </a:lnTo>
                      <a:lnTo>
                        <a:pt x="2240" y="491"/>
                      </a:lnTo>
                      <a:lnTo>
                        <a:pt x="2248" y="523"/>
                      </a:lnTo>
                      <a:lnTo>
                        <a:pt x="2256" y="555"/>
                      </a:lnTo>
                      <a:lnTo>
                        <a:pt x="2262" y="587"/>
                      </a:lnTo>
                      <a:lnTo>
                        <a:pt x="2268" y="621"/>
                      </a:lnTo>
                      <a:lnTo>
                        <a:pt x="2273" y="654"/>
                      </a:lnTo>
                      <a:lnTo>
                        <a:pt x="2277" y="690"/>
                      </a:lnTo>
                      <a:lnTo>
                        <a:pt x="2280" y="728"/>
                      </a:lnTo>
                      <a:lnTo>
                        <a:pt x="2283" y="768"/>
                      </a:lnTo>
                      <a:lnTo>
                        <a:pt x="2285" y="808"/>
                      </a:lnTo>
                      <a:lnTo>
                        <a:pt x="2286" y="850"/>
                      </a:lnTo>
                      <a:lnTo>
                        <a:pt x="2287" y="893"/>
                      </a:lnTo>
                      <a:lnTo>
                        <a:pt x="2286" y="936"/>
                      </a:lnTo>
                      <a:lnTo>
                        <a:pt x="2285" y="980"/>
                      </a:lnTo>
                      <a:lnTo>
                        <a:pt x="2282" y="1024"/>
                      </a:lnTo>
                      <a:lnTo>
                        <a:pt x="2278" y="1067"/>
                      </a:lnTo>
                      <a:lnTo>
                        <a:pt x="2273" y="1111"/>
                      </a:lnTo>
                      <a:lnTo>
                        <a:pt x="2266" y="1153"/>
                      </a:lnTo>
                      <a:lnTo>
                        <a:pt x="2257" y="1195"/>
                      </a:lnTo>
                      <a:lnTo>
                        <a:pt x="2246" y="1236"/>
                      </a:lnTo>
                      <a:lnTo>
                        <a:pt x="2234" y="1276"/>
                      </a:lnTo>
                      <a:lnTo>
                        <a:pt x="2219" y="1314"/>
                      </a:lnTo>
                      <a:lnTo>
                        <a:pt x="2202" y="1351"/>
                      </a:lnTo>
                      <a:lnTo>
                        <a:pt x="2183" y="1385"/>
                      </a:lnTo>
                      <a:lnTo>
                        <a:pt x="2161" y="1418"/>
                      </a:lnTo>
                      <a:lnTo>
                        <a:pt x="2137" y="1448"/>
                      </a:lnTo>
                      <a:lnTo>
                        <a:pt x="2124" y="1462"/>
                      </a:lnTo>
                      <a:lnTo>
                        <a:pt x="2110" y="1477"/>
                      </a:lnTo>
                      <a:lnTo>
                        <a:pt x="2095" y="1490"/>
                      </a:lnTo>
                      <a:lnTo>
                        <a:pt x="2080" y="1503"/>
                      </a:lnTo>
                      <a:lnTo>
                        <a:pt x="2064" y="1516"/>
                      </a:lnTo>
                      <a:lnTo>
                        <a:pt x="2047" y="1527"/>
                      </a:lnTo>
                      <a:lnTo>
                        <a:pt x="2030" y="1539"/>
                      </a:lnTo>
                      <a:lnTo>
                        <a:pt x="2013" y="1549"/>
                      </a:lnTo>
                      <a:lnTo>
                        <a:pt x="1995" y="1560"/>
                      </a:lnTo>
                      <a:lnTo>
                        <a:pt x="1977" y="1569"/>
                      </a:lnTo>
                      <a:lnTo>
                        <a:pt x="1959" y="1578"/>
                      </a:lnTo>
                      <a:lnTo>
                        <a:pt x="1941" y="1587"/>
                      </a:lnTo>
                      <a:lnTo>
                        <a:pt x="1923" y="1595"/>
                      </a:lnTo>
                      <a:lnTo>
                        <a:pt x="1908" y="1601"/>
                      </a:lnTo>
                      <a:lnTo>
                        <a:pt x="1871" y="1615"/>
                      </a:lnTo>
                      <a:lnTo>
                        <a:pt x="1832" y="1628"/>
                      </a:lnTo>
                      <a:lnTo>
                        <a:pt x="1793" y="1640"/>
                      </a:lnTo>
                      <a:lnTo>
                        <a:pt x="1753" y="1652"/>
                      </a:lnTo>
                      <a:lnTo>
                        <a:pt x="1712" y="1663"/>
                      </a:lnTo>
                      <a:lnTo>
                        <a:pt x="1670" y="1673"/>
                      </a:lnTo>
                      <a:lnTo>
                        <a:pt x="1628" y="1683"/>
                      </a:lnTo>
                      <a:lnTo>
                        <a:pt x="1586" y="1692"/>
                      </a:lnTo>
                      <a:lnTo>
                        <a:pt x="1543" y="1700"/>
                      </a:lnTo>
                      <a:lnTo>
                        <a:pt x="1501" y="1708"/>
                      </a:lnTo>
                      <a:lnTo>
                        <a:pt x="1458" y="1716"/>
                      </a:lnTo>
                      <a:lnTo>
                        <a:pt x="1415" y="1723"/>
                      </a:lnTo>
                      <a:lnTo>
                        <a:pt x="1372" y="1730"/>
                      </a:lnTo>
                      <a:lnTo>
                        <a:pt x="1329" y="1736"/>
                      </a:lnTo>
                      <a:lnTo>
                        <a:pt x="1287" y="1742"/>
                      </a:lnTo>
                      <a:lnTo>
                        <a:pt x="1245" y="1747"/>
                      </a:lnTo>
                      <a:lnTo>
                        <a:pt x="1203" y="1752"/>
                      </a:lnTo>
                      <a:lnTo>
                        <a:pt x="1162" y="1757"/>
                      </a:lnTo>
                      <a:lnTo>
                        <a:pt x="1122" y="1762"/>
                      </a:lnTo>
                      <a:lnTo>
                        <a:pt x="1083" y="1767"/>
                      </a:lnTo>
                      <a:lnTo>
                        <a:pt x="1054" y="1769"/>
                      </a:lnTo>
                      <a:lnTo>
                        <a:pt x="1025" y="1771"/>
                      </a:lnTo>
                      <a:lnTo>
                        <a:pt x="996" y="1773"/>
                      </a:lnTo>
                      <a:lnTo>
                        <a:pt x="968" y="1775"/>
                      </a:lnTo>
                      <a:lnTo>
                        <a:pt x="939" y="1776"/>
                      </a:lnTo>
                      <a:lnTo>
                        <a:pt x="910" y="1777"/>
                      </a:lnTo>
                      <a:lnTo>
                        <a:pt x="882" y="1778"/>
                      </a:lnTo>
                      <a:lnTo>
                        <a:pt x="854" y="1778"/>
                      </a:lnTo>
                      <a:lnTo>
                        <a:pt x="825" y="1778"/>
                      </a:lnTo>
                      <a:lnTo>
                        <a:pt x="797" y="1778"/>
                      </a:lnTo>
                      <a:lnTo>
                        <a:pt x="768" y="1778"/>
                      </a:lnTo>
                      <a:lnTo>
                        <a:pt x="740" y="1777"/>
                      </a:lnTo>
                      <a:lnTo>
                        <a:pt x="712" y="1776"/>
                      </a:lnTo>
                      <a:lnTo>
                        <a:pt x="683" y="1775"/>
                      </a:lnTo>
                      <a:lnTo>
                        <a:pt x="655" y="1773"/>
                      </a:lnTo>
                      <a:lnTo>
                        <a:pt x="626" y="1771"/>
                      </a:lnTo>
                      <a:lnTo>
                        <a:pt x="597" y="1769"/>
                      </a:lnTo>
                      <a:lnTo>
                        <a:pt x="569" y="1766"/>
                      </a:lnTo>
                      <a:lnTo>
                        <a:pt x="540" y="1763"/>
                      </a:lnTo>
                      <a:lnTo>
                        <a:pt x="511" y="1760"/>
                      </a:lnTo>
                      <a:lnTo>
                        <a:pt x="493" y="1757"/>
                      </a:lnTo>
                      <a:lnTo>
                        <a:pt x="475" y="1754"/>
                      </a:lnTo>
                      <a:lnTo>
                        <a:pt x="455" y="1751"/>
                      </a:lnTo>
                      <a:lnTo>
                        <a:pt x="435" y="1748"/>
                      </a:lnTo>
                      <a:lnTo>
                        <a:pt x="415" y="1745"/>
                      </a:lnTo>
                      <a:lnTo>
                        <a:pt x="394" y="1742"/>
                      </a:lnTo>
                      <a:lnTo>
                        <a:pt x="373" y="1739"/>
                      </a:lnTo>
                      <a:lnTo>
                        <a:pt x="352" y="1735"/>
                      </a:lnTo>
                      <a:lnTo>
                        <a:pt x="330" y="1731"/>
                      </a:lnTo>
                      <a:lnTo>
                        <a:pt x="310" y="1726"/>
                      </a:lnTo>
                      <a:lnTo>
                        <a:pt x="289" y="1721"/>
                      </a:lnTo>
                      <a:lnTo>
                        <a:pt x="269" y="1715"/>
                      </a:lnTo>
                      <a:lnTo>
                        <a:pt x="249" y="1708"/>
                      </a:lnTo>
                      <a:lnTo>
                        <a:pt x="231" y="1701"/>
                      </a:lnTo>
                      <a:lnTo>
                        <a:pt x="213" y="1692"/>
                      </a:lnTo>
                      <a:lnTo>
                        <a:pt x="196" y="1683"/>
                      </a:lnTo>
                      <a:lnTo>
                        <a:pt x="180" y="1672"/>
                      </a:lnTo>
                      <a:lnTo>
                        <a:pt x="165" y="1661"/>
                      </a:lnTo>
                      <a:lnTo>
                        <a:pt x="165" y="1660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Freeform 11"/>
                <p:cNvSpPr>
                  <a:spLocks/>
                </p:cNvSpPr>
                <p:nvPr/>
              </p:nvSpPr>
              <p:spPr bwMode="auto">
                <a:xfrm>
                  <a:off x="5548" y="5189"/>
                  <a:ext cx="1426" cy="559"/>
                </a:xfrm>
                <a:custGeom>
                  <a:avLst/>
                  <a:gdLst>
                    <a:gd name="T0" fmla="*/ 62 w 1426"/>
                    <a:gd name="T1" fmla="*/ 541 h 559"/>
                    <a:gd name="T2" fmla="*/ 34 w 1426"/>
                    <a:gd name="T3" fmla="*/ 501 h 559"/>
                    <a:gd name="T4" fmla="*/ 15 w 1426"/>
                    <a:gd name="T5" fmla="*/ 456 h 559"/>
                    <a:gd name="T6" fmla="*/ 3 w 1426"/>
                    <a:gd name="T7" fmla="*/ 408 h 559"/>
                    <a:gd name="T8" fmla="*/ 0 w 1426"/>
                    <a:gd name="T9" fmla="*/ 359 h 559"/>
                    <a:gd name="T10" fmla="*/ 4 w 1426"/>
                    <a:gd name="T11" fmla="*/ 310 h 559"/>
                    <a:gd name="T12" fmla="*/ 16 w 1426"/>
                    <a:gd name="T13" fmla="*/ 262 h 559"/>
                    <a:gd name="T14" fmla="*/ 37 w 1426"/>
                    <a:gd name="T15" fmla="*/ 218 h 559"/>
                    <a:gd name="T16" fmla="*/ 65 w 1426"/>
                    <a:gd name="T17" fmla="*/ 179 h 559"/>
                    <a:gd name="T18" fmla="*/ 101 w 1426"/>
                    <a:gd name="T19" fmla="*/ 146 h 559"/>
                    <a:gd name="T20" fmla="*/ 138 w 1426"/>
                    <a:gd name="T21" fmla="*/ 123 h 559"/>
                    <a:gd name="T22" fmla="*/ 173 w 1426"/>
                    <a:gd name="T23" fmla="*/ 105 h 559"/>
                    <a:gd name="T24" fmla="*/ 210 w 1426"/>
                    <a:gd name="T25" fmla="*/ 89 h 559"/>
                    <a:gd name="T26" fmla="*/ 250 w 1426"/>
                    <a:gd name="T27" fmla="*/ 76 h 559"/>
                    <a:gd name="T28" fmla="*/ 290 w 1426"/>
                    <a:gd name="T29" fmla="*/ 64 h 559"/>
                    <a:gd name="T30" fmla="*/ 332 w 1426"/>
                    <a:gd name="T31" fmla="*/ 53 h 559"/>
                    <a:gd name="T32" fmla="*/ 372 w 1426"/>
                    <a:gd name="T33" fmla="*/ 45 h 559"/>
                    <a:gd name="T34" fmla="*/ 411 w 1426"/>
                    <a:gd name="T35" fmla="*/ 38 h 559"/>
                    <a:gd name="T36" fmla="*/ 447 w 1426"/>
                    <a:gd name="T37" fmla="*/ 33 h 559"/>
                    <a:gd name="T38" fmla="*/ 486 w 1426"/>
                    <a:gd name="T39" fmla="*/ 28 h 559"/>
                    <a:gd name="T40" fmla="*/ 526 w 1426"/>
                    <a:gd name="T41" fmla="*/ 23 h 559"/>
                    <a:gd name="T42" fmla="*/ 566 w 1426"/>
                    <a:gd name="T43" fmla="*/ 20 h 559"/>
                    <a:gd name="T44" fmla="*/ 606 w 1426"/>
                    <a:gd name="T45" fmla="*/ 17 h 559"/>
                    <a:gd name="T46" fmla="*/ 646 w 1426"/>
                    <a:gd name="T47" fmla="*/ 15 h 559"/>
                    <a:gd name="T48" fmla="*/ 683 w 1426"/>
                    <a:gd name="T49" fmla="*/ 14 h 559"/>
                    <a:gd name="T50" fmla="*/ 758 w 1426"/>
                    <a:gd name="T51" fmla="*/ 14 h 559"/>
                    <a:gd name="T52" fmla="*/ 832 w 1426"/>
                    <a:gd name="T53" fmla="*/ 13 h 559"/>
                    <a:gd name="T54" fmla="*/ 906 w 1426"/>
                    <a:gd name="T55" fmla="*/ 13 h 559"/>
                    <a:gd name="T56" fmla="*/ 980 w 1426"/>
                    <a:gd name="T57" fmla="*/ 12 h 559"/>
                    <a:gd name="T58" fmla="*/ 1054 w 1426"/>
                    <a:gd name="T59" fmla="*/ 11 h 559"/>
                    <a:gd name="T60" fmla="*/ 1128 w 1426"/>
                    <a:gd name="T61" fmla="*/ 9 h 559"/>
                    <a:gd name="T62" fmla="*/ 1202 w 1426"/>
                    <a:gd name="T63" fmla="*/ 8 h 559"/>
                    <a:gd name="T64" fmla="*/ 1277 w 1426"/>
                    <a:gd name="T65" fmla="*/ 5 h 559"/>
                    <a:gd name="T66" fmla="*/ 1351 w 1426"/>
                    <a:gd name="T67" fmla="*/ 3 h 559"/>
                    <a:gd name="T68" fmla="*/ 1426 w 1426"/>
                    <a:gd name="T69" fmla="*/ 0 h 5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426" h="559">
                      <a:moveTo>
                        <a:pt x="78" y="559"/>
                      </a:moveTo>
                      <a:lnTo>
                        <a:pt x="62" y="541"/>
                      </a:lnTo>
                      <a:lnTo>
                        <a:pt x="47" y="522"/>
                      </a:lnTo>
                      <a:lnTo>
                        <a:pt x="34" y="501"/>
                      </a:lnTo>
                      <a:lnTo>
                        <a:pt x="23" y="479"/>
                      </a:lnTo>
                      <a:lnTo>
                        <a:pt x="15" y="456"/>
                      </a:lnTo>
                      <a:lnTo>
                        <a:pt x="8" y="433"/>
                      </a:lnTo>
                      <a:lnTo>
                        <a:pt x="3" y="408"/>
                      </a:lnTo>
                      <a:lnTo>
                        <a:pt x="0" y="384"/>
                      </a:lnTo>
                      <a:lnTo>
                        <a:pt x="0" y="359"/>
                      </a:lnTo>
                      <a:lnTo>
                        <a:pt x="1" y="334"/>
                      </a:lnTo>
                      <a:lnTo>
                        <a:pt x="4" y="310"/>
                      </a:lnTo>
                      <a:lnTo>
                        <a:pt x="9" y="286"/>
                      </a:lnTo>
                      <a:lnTo>
                        <a:pt x="16" y="262"/>
                      </a:lnTo>
                      <a:lnTo>
                        <a:pt x="25" y="240"/>
                      </a:lnTo>
                      <a:lnTo>
                        <a:pt x="37" y="218"/>
                      </a:lnTo>
                      <a:lnTo>
                        <a:pt x="50" y="198"/>
                      </a:lnTo>
                      <a:lnTo>
                        <a:pt x="65" y="179"/>
                      </a:lnTo>
                      <a:lnTo>
                        <a:pt x="82" y="162"/>
                      </a:lnTo>
                      <a:lnTo>
                        <a:pt x="101" y="146"/>
                      </a:lnTo>
                      <a:lnTo>
                        <a:pt x="123" y="133"/>
                      </a:lnTo>
                      <a:lnTo>
                        <a:pt x="138" y="123"/>
                      </a:lnTo>
                      <a:lnTo>
                        <a:pt x="155" y="114"/>
                      </a:lnTo>
                      <a:lnTo>
                        <a:pt x="173" y="105"/>
                      </a:lnTo>
                      <a:lnTo>
                        <a:pt x="191" y="97"/>
                      </a:lnTo>
                      <a:lnTo>
                        <a:pt x="210" y="89"/>
                      </a:lnTo>
                      <a:lnTo>
                        <a:pt x="230" y="82"/>
                      </a:lnTo>
                      <a:lnTo>
                        <a:pt x="250" y="76"/>
                      </a:lnTo>
                      <a:lnTo>
                        <a:pt x="270" y="69"/>
                      </a:lnTo>
                      <a:lnTo>
                        <a:pt x="290" y="64"/>
                      </a:lnTo>
                      <a:lnTo>
                        <a:pt x="311" y="58"/>
                      </a:lnTo>
                      <a:lnTo>
                        <a:pt x="332" y="53"/>
                      </a:lnTo>
                      <a:lnTo>
                        <a:pt x="352" y="49"/>
                      </a:lnTo>
                      <a:lnTo>
                        <a:pt x="372" y="45"/>
                      </a:lnTo>
                      <a:lnTo>
                        <a:pt x="392" y="41"/>
                      </a:lnTo>
                      <a:lnTo>
                        <a:pt x="411" y="38"/>
                      </a:lnTo>
                      <a:lnTo>
                        <a:pt x="430" y="35"/>
                      </a:lnTo>
                      <a:lnTo>
                        <a:pt x="447" y="33"/>
                      </a:lnTo>
                      <a:lnTo>
                        <a:pt x="466" y="30"/>
                      </a:lnTo>
                      <a:lnTo>
                        <a:pt x="486" y="28"/>
                      </a:lnTo>
                      <a:lnTo>
                        <a:pt x="506" y="25"/>
                      </a:lnTo>
                      <a:lnTo>
                        <a:pt x="526" y="23"/>
                      </a:lnTo>
                      <a:lnTo>
                        <a:pt x="546" y="21"/>
                      </a:lnTo>
                      <a:lnTo>
                        <a:pt x="566" y="20"/>
                      </a:lnTo>
                      <a:lnTo>
                        <a:pt x="586" y="18"/>
                      </a:lnTo>
                      <a:lnTo>
                        <a:pt x="606" y="17"/>
                      </a:lnTo>
                      <a:lnTo>
                        <a:pt x="626" y="16"/>
                      </a:lnTo>
                      <a:lnTo>
                        <a:pt x="646" y="15"/>
                      </a:lnTo>
                      <a:lnTo>
                        <a:pt x="666" y="14"/>
                      </a:lnTo>
                      <a:lnTo>
                        <a:pt x="683" y="14"/>
                      </a:lnTo>
                      <a:lnTo>
                        <a:pt x="720" y="14"/>
                      </a:lnTo>
                      <a:lnTo>
                        <a:pt x="758" y="14"/>
                      </a:lnTo>
                      <a:lnTo>
                        <a:pt x="795" y="13"/>
                      </a:lnTo>
                      <a:lnTo>
                        <a:pt x="832" y="13"/>
                      </a:lnTo>
                      <a:lnTo>
                        <a:pt x="869" y="13"/>
                      </a:lnTo>
                      <a:lnTo>
                        <a:pt x="906" y="13"/>
                      </a:lnTo>
                      <a:lnTo>
                        <a:pt x="943" y="12"/>
                      </a:lnTo>
                      <a:lnTo>
                        <a:pt x="980" y="12"/>
                      </a:lnTo>
                      <a:lnTo>
                        <a:pt x="1017" y="11"/>
                      </a:lnTo>
                      <a:lnTo>
                        <a:pt x="1054" y="11"/>
                      </a:lnTo>
                      <a:lnTo>
                        <a:pt x="1091" y="10"/>
                      </a:lnTo>
                      <a:lnTo>
                        <a:pt x="1128" y="9"/>
                      </a:lnTo>
                      <a:lnTo>
                        <a:pt x="1165" y="9"/>
                      </a:lnTo>
                      <a:lnTo>
                        <a:pt x="1202" y="8"/>
                      </a:lnTo>
                      <a:lnTo>
                        <a:pt x="1240" y="7"/>
                      </a:lnTo>
                      <a:lnTo>
                        <a:pt x="1277" y="5"/>
                      </a:lnTo>
                      <a:lnTo>
                        <a:pt x="1314" y="4"/>
                      </a:lnTo>
                      <a:lnTo>
                        <a:pt x="1351" y="3"/>
                      </a:lnTo>
                      <a:lnTo>
                        <a:pt x="1388" y="1"/>
                      </a:lnTo>
                      <a:lnTo>
                        <a:pt x="1426" y="0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Freeform 12"/>
                <p:cNvSpPr>
                  <a:spLocks/>
                </p:cNvSpPr>
                <p:nvPr/>
              </p:nvSpPr>
              <p:spPr bwMode="auto">
                <a:xfrm>
                  <a:off x="6531" y="4105"/>
                  <a:ext cx="101" cy="637"/>
                </a:xfrm>
                <a:custGeom>
                  <a:avLst/>
                  <a:gdLst>
                    <a:gd name="T0" fmla="*/ 100 w 101"/>
                    <a:gd name="T1" fmla="*/ 637 h 637"/>
                    <a:gd name="T2" fmla="*/ 0 w 101"/>
                    <a:gd name="T3" fmla="*/ 0 h 6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01" h="637">
                      <a:moveTo>
                        <a:pt x="100" y="637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6857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Freeform 13"/>
                <p:cNvSpPr>
                  <a:spLocks/>
                </p:cNvSpPr>
                <p:nvPr/>
              </p:nvSpPr>
              <p:spPr bwMode="auto">
                <a:xfrm>
                  <a:off x="5456" y="4984"/>
                  <a:ext cx="94" cy="590"/>
                </a:xfrm>
                <a:custGeom>
                  <a:avLst/>
                  <a:gdLst>
                    <a:gd name="T0" fmla="*/ 93 w 94"/>
                    <a:gd name="T1" fmla="*/ 590 h 590"/>
                    <a:gd name="T2" fmla="*/ 0 w 94"/>
                    <a:gd name="T3" fmla="*/ 0 h 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94" h="590">
                      <a:moveTo>
                        <a:pt x="93" y="59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Freeform 14"/>
                <p:cNvSpPr>
                  <a:spLocks/>
                </p:cNvSpPr>
                <p:nvPr/>
              </p:nvSpPr>
              <p:spPr bwMode="auto">
                <a:xfrm>
                  <a:off x="6942" y="4984"/>
                  <a:ext cx="32" cy="205"/>
                </a:xfrm>
                <a:custGeom>
                  <a:avLst/>
                  <a:gdLst>
                    <a:gd name="T0" fmla="*/ 32 w 32"/>
                    <a:gd name="T1" fmla="*/ 205 h 205"/>
                    <a:gd name="T2" fmla="*/ 0 w 32"/>
                    <a:gd name="T3" fmla="*/ 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2" h="205">
                      <a:moveTo>
                        <a:pt x="32" y="205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685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Freeform 15"/>
                <p:cNvSpPr>
                  <a:spLocks/>
                </p:cNvSpPr>
                <p:nvPr/>
              </p:nvSpPr>
              <p:spPr bwMode="auto">
                <a:xfrm>
                  <a:off x="7194" y="4123"/>
                  <a:ext cx="135" cy="861"/>
                </a:xfrm>
                <a:custGeom>
                  <a:avLst/>
                  <a:gdLst>
                    <a:gd name="T0" fmla="*/ 135 w 135"/>
                    <a:gd name="T1" fmla="*/ 860 h 861"/>
                    <a:gd name="T2" fmla="*/ 0 w 135"/>
                    <a:gd name="T3" fmla="*/ 0 h 8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35" h="861">
                      <a:moveTo>
                        <a:pt x="135" y="86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685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Freeform 16"/>
                <p:cNvSpPr>
                  <a:spLocks/>
                </p:cNvSpPr>
                <p:nvPr/>
              </p:nvSpPr>
              <p:spPr bwMode="auto">
                <a:xfrm>
                  <a:off x="5018" y="1269"/>
                  <a:ext cx="2279" cy="711"/>
                </a:xfrm>
                <a:custGeom>
                  <a:avLst/>
                  <a:gdLst>
                    <a:gd name="T0" fmla="*/ 1 w 2279"/>
                    <a:gd name="T1" fmla="*/ 491 h 711"/>
                    <a:gd name="T2" fmla="*/ 0 w 2279"/>
                    <a:gd name="T3" fmla="*/ 445 h 711"/>
                    <a:gd name="T4" fmla="*/ 5 w 2279"/>
                    <a:gd name="T5" fmla="*/ 395 h 711"/>
                    <a:gd name="T6" fmla="*/ 16 w 2279"/>
                    <a:gd name="T7" fmla="*/ 346 h 711"/>
                    <a:gd name="T8" fmla="*/ 32 w 2279"/>
                    <a:gd name="T9" fmla="*/ 296 h 711"/>
                    <a:gd name="T10" fmla="*/ 53 w 2279"/>
                    <a:gd name="T11" fmla="*/ 248 h 711"/>
                    <a:gd name="T12" fmla="*/ 79 w 2279"/>
                    <a:gd name="T13" fmla="*/ 203 h 711"/>
                    <a:gd name="T14" fmla="*/ 109 w 2279"/>
                    <a:gd name="T15" fmla="*/ 162 h 711"/>
                    <a:gd name="T16" fmla="*/ 143 w 2279"/>
                    <a:gd name="T17" fmla="*/ 127 h 711"/>
                    <a:gd name="T18" fmla="*/ 181 w 2279"/>
                    <a:gd name="T19" fmla="*/ 98 h 711"/>
                    <a:gd name="T20" fmla="*/ 218 w 2279"/>
                    <a:gd name="T21" fmla="*/ 77 h 711"/>
                    <a:gd name="T22" fmla="*/ 254 w 2279"/>
                    <a:gd name="T23" fmla="*/ 60 h 711"/>
                    <a:gd name="T24" fmla="*/ 292 w 2279"/>
                    <a:gd name="T25" fmla="*/ 46 h 711"/>
                    <a:gd name="T26" fmla="*/ 332 w 2279"/>
                    <a:gd name="T27" fmla="*/ 36 h 711"/>
                    <a:gd name="T28" fmla="*/ 372 w 2279"/>
                    <a:gd name="T29" fmla="*/ 28 h 711"/>
                    <a:gd name="T30" fmla="*/ 413 w 2279"/>
                    <a:gd name="T31" fmla="*/ 23 h 711"/>
                    <a:gd name="T32" fmla="*/ 453 w 2279"/>
                    <a:gd name="T33" fmla="*/ 20 h 711"/>
                    <a:gd name="T34" fmla="*/ 493 w 2279"/>
                    <a:gd name="T35" fmla="*/ 17 h 711"/>
                    <a:gd name="T36" fmla="*/ 532 w 2279"/>
                    <a:gd name="T37" fmla="*/ 17 h 711"/>
                    <a:gd name="T38" fmla="*/ 572 w 2279"/>
                    <a:gd name="T39" fmla="*/ 17 h 711"/>
                    <a:gd name="T40" fmla="*/ 612 w 2279"/>
                    <a:gd name="T41" fmla="*/ 17 h 711"/>
                    <a:gd name="T42" fmla="*/ 651 w 2279"/>
                    <a:gd name="T43" fmla="*/ 19 h 711"/>
                    <a:gd name="T44" fmla="*/ 691 w 2279"/>
                    <a:gd name="T45" fmla="*/ 20 h 711"/>
                    <a:gd name="T46" fmla="*/ 731 w 2279"/>
                    <a:gd name="T47" fmla="*/ 22 h 711"/>
                    <a:gd name="T48" fmla="*/ 771 w 2279"/>
                    <a:gd name="T49" fmla="*/ 24 h 711"/>
                    <a:gd name="T50" fmla="*/ 811 w 2279"/>
                    <a:gd name="T51" fmla="*/ 25 h 711"/>
                    <a:gd name="T52" fmla="*/ 851 w 2279"/>
                    <a:gd name="T53" fmla="*/ 25 h 711"/>
                    <a:gd name="T54" fmla="*/ 887 w 2279"/>
                    <a:gd name="T55" fmla="*/ 25 h 711"/>
                    <a:gd name="T56" fmla="*/ 928 w 2279"/>
                    <a:gd name="T57" fmla="*/ 25 h 711"/>
                    <a:gd name="T58" fmla="*/ 968 w 2279"/>
                    <a:gd name="T59" fmla="*/ 23 h 711"/>
                    <a:gd name="T60" fmla="*/ 1007 w 2279"/>
                    <a:gd name="T61" fmla="*/ 22 h 711"/>
                    <a:gd name="T62" fmla="*/ 1047 w 2279"/>
                    <a:gd name="T63" fmla="*/ 19 h 711"/>
                    <a:gd name="T64" fmla="*/ 1087 w 2279"/>
                    <a:gd name="T65" fmla="*/ 17 h 711"/>
                    <a:gd name="T66" fmla="*/ 1127 w 2279"/>
                    <a:gd name="T67" fmla="*/ 14 h 711"/>
                    <a:gd name="T68" fmla="*/ 1166 w 2279"/>
                    <a:gd name="T69" fmla="*/ 11 h 711"/>
                    <a:gd name="T70" fmla="*/ 1207 w 2279"/>
                    <a:gd name="T71" fmla="*/ 9 h 711"/>
                    <a:gd name="T72" fmla="*/ 1253 w 2279"/>
                    <a:gd name="T73" fmla="*/ 5 h 711"/>
                    <a:gd name="T74" fmla="*/ 1334 w 2279"/>
                    <a:gd name="T75" fmla="*/ 1 h 711"/>
                    <a:gd name="T76" fmla="*/ 1414 w 2279"/>
                    <a:gd name="T77" fmla="*/ 0 h 711"/>
                    <a:gd name="T78" fmla="*/ 1493 w 2279"/>
                    <a:gd name="T79" fmla="*/ 2 h 711"/>
                    <a:gd name="T80" fmla="*/ 1573 w 2279"/>
                    <a:gd name="T81" fmla="*/ 8 h 711"/>
                    <a:gd name="T82" fmla="*/ 1651 w 2279"/>
                    <a:gd name="T83" fmla="*/ 19 h 711"/>
                    <a:gd name="T84" fmla="*/ 1728 w 2279"/>
                    <a:gd name="T85" fmla="*/ 36 h 711"/>
                    <a:gd name="T86" fmla="*/ 1804 w 2279"/>
                    <a:gd name="T87" fmla="*/ 58 h 711"/>
                    <a:gd name="T88" fmla="*/ 1878 w 2279"/>
                    <a:gd name="T89" fmla="*/ 86 h 711"/>
                    <a:gd name="T90" fmla="*/ 1950 w 2279"/>
                    <a:gd name="T91" fmla="*/ 122 h 711"/>
                    <a:gd name="T92" fmla="*/ 2015 w 2279"/>
                    <a:gd name="T93" fmla="*/ 162 h 711"/>
                    <a:gd name="T94" fmla="*/ 2068 w 2279"/>
                    <a:gd name="T95" fmla="*/ 205 h 711"/>
                    <a:gd name="T96" fmla="*/ 2114 w 2279"/>
                    <a:gd name="T97" fmla="*/ 253 h 711"/>
                    <a:gd name="T98" fmla="*/ 2154 w 2279"/>
                    <a:gd name="T99" fmla="*/ 304 h 711"/>
                    <a:gd name="T100" fmla="*/ 2186 w 2279"/>
                    <a:gd name="T101" fmla="*/ 360 h 711"/>
                    <a:gd name="T102" fmla="*/ 2213 w 2279"/>
                    <a:gd name="T103" fmla="*/ 418 h 711"/>
                    <a:gd name="T104" fmla="*/ 2235 w 2279"/>
                    <a:gd name="T105" fmla="*/ 480 h 711"/>
                    <a:gd name="T106" fmla="*/ 2252 w 2279"/>
                    <a:gd name="T107" fmla="*/ 543 h 711"/>
                    <a:gd name="T108" fmla="*/ 2265 w 2279"/>
                    <a:gd name="T109" fmla="*/ 609 h 711"/>
                    <a:gd name="T110" fmla="*/ 2274 w 2279"/>
                    <a:gd name="T111" fmla="*/ 676 h 7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279" h="711">
                      <a:moveTo>
                        <a:pt x="4" y="514"/>
                      </a:moveTo>
                      <a:lnTo>
                        <a:pt x="1" y="491"/>
                      </a:lnTo>
                      <a:lnTo>
                        <a:pt x="0" y="468"/>
                      </a:lnTo>
                      <a:lnTo>
                        <a:pt x="0" y="445"/>
                      </a:lnTo>
                      <a:lnTo>
                        <a:pt x="2" y="420"/>
                      </a:lnTo>
                      <a:lnTo>
                        <a:pt x="5" y="395"/>
                      </a:lnTo>
                      <a:lnTo>
                        <a:pt x="9" y="371"/>
                      </a:lnTo>
                      <a:lnTo>
                        <a:pt x="16" y="346"/>
                      </a:lnTo>
                      <a:lnTo>
                        <a:pt x="23" y="321"/>
                      </a:lnTo>
                      <a:lnTo>
                        <a:pt x="32" y="296"/>
                      </a:lnTo>
                      <a:lnTo>
                        <a:pt x="42" y="272"/>
                      </a:lnTo>
                      <a:lnTo>
                        <a:pt x="53" y="248"/>
                      </a:lnTo>
                      <a:lnTo>
                        <a:pt x="66" y="225"/>
                      </a:lnTo>
                      <a:lnTo>
                        <a:pt x="79" y="203"/>
                      </a:lnTo>
                      <a:lnTo>
                        <a:pt x="94" y="182"/>
                      </a:lnTo>
                      <a:lnTo>
                        <a:pt x="109" y="162"/>
                      </a:lnTo>
                      <a:lnTo>
                        <a:pt x="126" y="144"/>
                      </a:lnTo>
                      <a:lnTo>
                        <a:pt x="143" y="127"/>
                      </a:lnTo>
                      <a:lnTo>
                        <a:pt x="162" y="111"/>
                      </a:lnTo>
                      <a:lnTo>
                        <a:pt x="181" y="98"/>
                      </a:lnTo>
                      <a:lnTo>
                        <a:pt x="201" y="86"/>
                      </a:lnTo>
                      <a:lnTo>
                        <a:pt x="218" y="77"/>
                      </a:lnTo>
                      <a:lnTo>
                        <a:pt x="236" y="68"/>
                      </a:lnTo>
                      <a:lnTo>
                        <a:pt x="254" y="60"/>
                      </a:lnTo>
                      <a:lnTo>
                        <a:pt x="273" y="53"/>
                      </a:lnTo>
                      <a:lnTo>
                        <a:pt x="292" y="46"/>
                      </a:lnTo>
                      <a:lnTo>
                        <a:pt x="312" y="41"/>
                      </a:lnTo>
                      <a:lnTo>
                        <a:pt x="332" y="36"/>
                      </a:lnTo>
                      <a:lnTo>
                        <a:pt x="352" y="32"/>
                      </a:lnTo>
                      <a:lnTo>
                        <a:pt x="372" y="28"/>
                      </a:lnTo>
                      <a:lnTo>
                        <a:pt x="392" y="25"/>
                      </a:lnTo>
                      <a:lnTo>
                        <a:pt x="413" y="23"/>
                      </a:lnTo>
                      <a:lnTo>
                        <a:pt x="433" y="21"/>
                      </a:lnTo>
                      <a:lnTo>
                        <a:pt x="453" y="20"/>
                      </a:lnTo>
                      <a:lnTo>
                        <a:pt x="473" y="18"/>
                      </a:lnTo>
                      <a:lnTo>
                        <a:pt x="493" y="17"/>
                      </a:lnTo>
                      <a:lnTo>
                        <a:pt x="511" y="17"/>
                      </a:lnTo>
                      <a:lnTo>
                        <a:pt x="532" y="17"/>
                      </a:lnTo>
                      <a:lnTo>
                        <a:pt x="552" y="16"/>
                      </a:lnTo>
                      <a:lnTo>
                        <a:pt x="572" y="17"/>
                      </a:lnTo>
                      <a:lnTo>
                        <a:pt x="592" y="17"/>
                      </a:lnTo>
                      <a:lnTo>
                        <a:pt x="612" y="17"/>
                      </a:lnTo>
                      <a:lnTo>
                        <a:pt x="632" y="18"/>
                      </a:lnTo>
                      <a:lnTo>
                        <a:pt x="651" y="19"/>
                      </a:lnTo>
                      <a:lnTo>
                        <a:pt x="671" y="20"/>
                      </a:lnTo>
                      <a:lnTo>
                        <a:pt x="691" y="20"/>
                      </a:lnTo>
                      <a:lnTo>
                        <a:pt x="711" y="21"/>
                      </a:lnTo>
                      <a:lnTo>
                        <a:pt x="731" y="22"/>
                      </a:lnTo>
                      <a:lnTo>
                        <a:pt x="751" y="23"/>
                      </a:lnTo>
                      <a:lnTo>
                        <a:pt x="771" y="24"/>
                      </a:lnTo>
                      <a:lnTo>
                        <a:pt x="791" y="24"/>
                      </a:lnTo>
                      <a:lnTo>
                        <a:pt x="811" y="25"/>
                      </a:lnTo>
                      <a:lnTo>
                        <a:pt x="831" y="25"/>
                      </a:lnTo>
                      <a:lnTo>
                        <a:pt x="851" y="25"/>
                      </a:lnTo>
                      <a:lnTo>
                        <a:pt x="871" y="25"/>
                      </a:lnTo>
                      <a:lnTo>
                        <a:pt x="887" y="25"/>
                      </a:lnTo>
                      <a:lnTo>
                        <a:pt x="907" y="25"/>
                      </a:lnTo>
                      <a:lnTo>
                        <a:pt x="928" y="25"/>
                      </a:lnTo>
                      <a:lnTo>
                        <a:pt x="948" y="24"/>
                      </a:lnTo>
                      <a:lnTo>
                        <a:pt x="968" y="23"/>
                      </a:lnTo>
                      <a:lnTo>
                        <a:pt x="988" y="23"/>
                      </a:lnTo>
                      <a:lnTo>
                        <a:pt x="1007" y="22"/>
                      </a:lnTo>
                      <a:lnTo>
                        <a:pt x="1027" y="21"/>
                      </a:lnTo>
                      <a:lnTo>
                        <a:pt x="1047" y="19"/>
                      </a:lnTo>
                      <a:lnTo>
                        <a:pt x="1067" y="18"/>
                      </a:lnTo>
                      <a:lnTo>
                        <a:pt x="1087" y="17"/>
                      </a:lnTo>
                      <a:lnTo>
                        <a:pt x="1107" y="16"/>
                      </a:lnTo>
                      <a:lnTo>
                        <a:pt x="1127" y="14"/>
                      </a:lnTo>
                      <a:lnTo>
                        <a:pt x="1146" y="13"/>
                      </a:lnTo>
                      <a:lnTo>
                        <a:pt x="1166" y="11"/>
                      </a:lnTo>
                      <a:lnTo>
                        <a:pt x="1186" y="10"/>
                      </a:lnTo>
                      <a:lnTo>
                        <a:pt x="1207" y="9"/>
                      </a:lnTo>
                      <a:lnTo>
                        <a:pt x="1213" y="8"/>
                      </a:lnTo>
                      <a:lnTo>
                        <a:pt x="1253" y="5"/>
                      </a:lnTo>
                      <a:lnTo>
                        <a:pt x="1294" y="3"/>
                      </a:lnTo>
                      <a:lnTo>
                        <a:pt x="1334" y="1"/>
                      </a:lnTo>
                      <a:lnTo>
                        <a:pt x="1374" y="0"/>
                      </a:lnTo>
                      <a:lnTo>
                        <a:pt x="1414" y="0"/>
                      </a:lnTo>
                      <a:lnTo>
                        <a:pt x="1454" y="0"/>
                      </a:lnTo>
                      <a:lnTo>
                        <a:pt x="1493" y="2"/>
                      </a:lnTo>
                      <a:lnTo>
                        <a:pt x="1533" y="4"/>
                      </a:lnTo>
                      <a:lnTo>
                        <a:pt x="1573" y="8"/>
                      </a:lnTo>
                      <a:lnTo>
                        <a:pt x="1612" y="13"/>
                      </a:lnTo>
                      <a:lnTo>
                        <a:pt x="1651" y="19"/>
                      </a:lnTo>
                      <a:lnTo>
                        <a:pt x="1690" y="27"/>
                      </a:lnTo>
                      <a:lnTo>
                        <a:pt x="1728" y="36"/>
                      </a:lnTo>
                      <a:lnTo>
                        <a:pt x="1766" y="46"/>
                      </a:lnTo>
                      <a:lnTo>
                        <a:pt x="1804" y="58"/>
                      </a:lnTo>
                      <a:lnTo>
                        <a:pt x="1841" y="71"/>
                      </a:lnTo>
                      <a:lnTo>
                        <a:pt x="1878" y="86"/>
                      </a:lnTo>
                      <a:lnTo>
                        <a:pt x="1914" y="103"/>
                      </a:lnTo>
                      <a:lnTo>
                        <a:pt x="1950" y="122"/>
                      </a:lnTo>
                      <a:lnTo>
                        <a:pt x="1985" y="143"/>
                      </a:lnTo>
                      <a:lnTo>
                        <a:pt x="2015" y="162"/>
                      </a:lnTo>
                      <a:lnTo>
                        <a:pt x="2043" y="183"/>
                      </a:lnTo>
                      <a:lnTo>
                        <a:pt x="2068" y="205"/>
                      </a:lnTo>
                      <a:lnTo>
                        <a:pt x="2092" y="228"/>
                      </a:lnTo>
                      <a:lnTo>
                        <a:pt x="2114" y="253"/>
                      </a:lnTo>
                      <a:lnTo>
                        <a:pt x="2135" y="278"/>
                      </a:lnTo>
                      <a:lnTo>
                        <a:pt x="2154" y="304"/>
                      </a:lnTo>
                      <a:lnTo>
                        <a:pt x="2171" y="332"/>
                      </a:lnTo>
                      <a:lnTo>
                        <a:pt x="2186" y="360"/>
                      </a:lnTo>
                      <a:lnTo>
                        <a:pt x="2200" y="389"/>
                      </a:lnTo>
                      <a:lnTo>
                        <a:pt x="2213" y="418"/>
                      </a:lnTo>
                      <a:lnTo>
                        <a:pt x="2225" y="449"/>
                      </a:lnTo>
                      <a:lnTo>
                        <a:pt x="2235" y="480"/>
                      </a:lnTo>
                      <a:lnTo>
                        <a:pt x="2244" y="511"/>
                      </a:lnTo>
                      <a:lnTo>
                        <a:pt x="2252" y="543"/>
                      </a:lnTo>
                      <a:lnTo>
                        <a:pt x="2259" y="576"/>
                      </a:lnTo>
                      <a:lnTo>
                        <a:pt x="2265" y="609"/>
                      </a:lnTo>
                      <a:lnTo>
                        <a:pt x="2270" y="643"/>
                      </a:lnTo>
                      <a:lnTo>
                        <a:pt x="2274" y="676"/>
                      </a:lnTo>
                      <a:lnTo>
                        <a:pt x="2278" y="710"/>
                      </a:lnTo>
                    </a:path>
                  </a:pathLst>
                </a:custGeom>
                <a:noFill/>
                <a:ln w="18288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8" name="Line 17"/>
              <p:cNvSpPr>
                <a:spLocks noChangeShapeType="1"/>
              </p:cNvSpPr>
              <p:nvPr/>
            </p:nvSpPr>
            <p:spPr bwMode="auto">
              <a:xfrm rot="18613730" flipV="1">
                <a:off x="1526" y="1638"/>
                <a:ext cx="1064" cy="123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" name="Group 18"/>
            <p:cNvGrpSpPr>
              <a:grpSpLocks/>
            </p:cNvGrpSpPr>
            <p:nvPr/>
          </p:nvGrpSpPr>
          <p:grpSpPr bwMode="auto">
            <a:xfrm>
              <a:off x="7042" y="9065"/>
              <a:ext cx="664" cy="389"/>
              <a:chOff x="2077" y="2979"/>
              <a:chExt cx="265" cy="156"/>
            </a:xfrm>
          </p:grpSpPr>
          <p:sp>
            <p:nvSpPr>
              <p:cNvPr id="35" name="Freeform 19"/>
              <p:cNvSpPr>
                <a:spLocks/>
              </p:cNvSpPr>
              <p:nvPr/>
            </p:nvSpPr>
            <p:spPr bwMode="auto">
              <a:xfrm rot="-2986270">
                <a:off x="2121" y="2942"/>
                <a:ext cx="151" cy="225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20"/>
              <p:cNvSpPr>
                <a:spLocks/>
              </p:cNvSpPr>
              <p:nvPr/>
            </p:nvSpPr>
            <p:spPr bwMode="auto">
              <a:xfrm rot="-2986270">
                <a:off x="2139" y="2932"/>
                <a:ext cx="141" cy="26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4" name="Freeform 21"/>
            <p:cNvSpPr>
              <a:spLocks/>
            </p:cNvSpPr>
            <p:nvPr/>
          </p:nvSpPr>
          <p:spPr bwMode="auto">
            <a:xfrm rot="8785957">
              <a:off x="6425" y="4408"/>
              <a:ext cx="381" cy="562"/>
            </a:xfrm>
            <a:custGeom>
              <a:avLst/>
              <a:gdLst>
                <a:gd name="T0" fmla="*/ 257 w 272"/>
                <a:gd name="T1" fmla="*/ 0 h 415"/>
                <a:gd name="T2" fmla="*/ 257 w 272"/>
                <a:gd name="T3" fmla="*/ 98 h 415"/>
                <a:gd name="T4" fmla="*/ 159 w 272"/>
                <a:gd name="T5" fmla="*/ 193 h 415"/>
                <a:gd name="T6" fmla="*/ 120 w 272"/>
                <a:gd name="T7" fmla="*/ 227 h 415"/>
                <a:gd name="T8" fmla="*/ 65 w 272"/>
                <a:gd name="T9" fmla="*/ 278 h 415"/>
                <a:gd name="T10" fmla="*/ 43 w 272"/>
                <a:gd name="T11" fmla="*/ 304 h 415"/>
                <a:gd name="T12" fmla="*/ 9 w 272"/>
                <a:gd name="T13" fmla="*/ 368 h 415"/>
                <a:gd name="T14" fmla="*/ 0 w 272"/>
                <a:gd name="T15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415">
                  <a:moveTo>
                    <a:pt x="257" y="0"/>
                  </a:moveTo>
                  <a:cubicBezTo>
                    <a:pt x="272" y="38"/>
                    <a:pt x="266" y="19"/>
                    <a:pt x="257" y="98"/>
                  </a:cubicBezTo>
                  <a:cubicBezTo>
                    <a:pt x="251" y="148"/>
                    <a:pt x="190" y="163"/>
                    <a:pt x="159" y="193"/>
                  </a:cubicBezTo>
                  <a:cubicBezTo>
                    <a:pt x="129" y="222"/>
                    <a:pt x="143" y="211"/>
                    <a:pt x="120" y="227"/>
                  </a:cubicBezTo>
                  <a:cubicBezTo>
                    <a:pt x="110" y="249"/>
                    <a:pt x="86" y="264"/>
                    <a:pt x="65" y="278"/>
                  </a:cubicBezTo>
                  <a:cubicBezTo>
                    <a:pt x="36" y="320"/>
                    <a:pt x="79" y="259"/>
                    <a:pt x="43" y="304"/>
                  </a:cubicBezTo>
                  <a:cubicBezTo>
                    <a:pt x="28" y="322"/>
                    <a:pt x="21" y="348"/>
                    <a:pt x="9" y="368"/>
                  </a:cubicBezTo>
                  <a:cubicBezTo>
                    <a:pt x="7" y="383"/>
                    <a:pt x="0" y="400"/>
                    <a:pt x="0" y="415"/>
                  </a:cubicBezTo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 rot="8785957">
              <a:off x="6413" y="4322"/>
              <a:ext cx="355" cy="663"/>
            </a:xfrm>
            <a:custGeom>
              <a:avLst/>
              <a:gdLst>
                <a:gd name="T0" fmla="*/ 249 w 249"/>
                <a:gd name="T1" fmla="*/ 0 h 558"/>
                <a:gd name="T2" fmla="*/ 189 w 249"/>
                <a:gd name="T3" fmla="*/ 43 h 558"/>
                <a:gd name="T4" fmla="*/ 125 w 249"/>
                <a:gd name="T5" fmla="*/ 90 h 558"/>
                <a:gd name="T6" fmla="*/ 103 w 249"/>
                <a:gd name="T7" fmla="*/ 116 h 558"/>
                <a:gd name="T8" fmla="*/ 95 w 249"/>
                <a:gd name="T9" fmla="*/ 142 h 558"/>
                <a:gd name="T10" fmla="*/ 86 w 249"/>
                <a:gd name="T11" fmla="*/ 155 h 558"/>
                <a:gd name="T12" fmla="*/ 90 w 249"/>
                <a:gd name="T13" fmla="*/ 279 h 558"/>
                <a:gd name="T14" fmla="*/ 56 w 249"/>
                <a:gd name="T15" fmla="*/ 446 h 558"/>
                <a:gd name="T16" fmla="*/ 13 w 249"/>
                <a:gd name="T17" fmla="*/ 532 h 558"/>
                <a:gd name="T18" fmla="*/ 0 w 249"/>
                <a:gd name="T1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558">
                  <a:moveTo>
                    <a:pt x="249" y="0"/>
                  </a:moveTo>
                  <a:cubicBezTo>
                    <a:pt x="235" y="20"/>
                    <a:pt x="212" y="36"/>
                    <a:pt x="189" y="43"/>
                  </a:cubicBezTo>
                  <a:cubicBezTo>
                    <a:pt x="167" y="58"/>
                    <a:pt x="148" y="76"/>
                    <a:pt x="125" y="90"/>
                  </a:cubicBezTo>
                  <a:cubicBezTo>
                    <a:pt x="119" y="99"/>
                    <a:pt x="108" y="106"/>
                    <a:pt x="103" y="116"/>
                  </a:cubicBezTo>
                  <a:cubicBezTo>
                    <a:pt x="99" y="124"/>
                    <a:pt x="100" y="135"/>
                    <a:pt x="95" y="142"/>
                  </a:cubicBezTo>
                  <a:cubicBezTo>
                    <a:pt x="92" y="146"/>
                    <a:pt x="89" y="151"/>
                    <a:pt x="86" y="155"/>
                  </a:cubicBezTo>
                  <a:cubicBezTo>
                    <a:pt x="74" y="195"/>
                    <a:pt x="85" y="238"/>
                    <a:pt x="90" y="279"/>
                  </a:cubicBezTo>
                  <a:cubicBezTo>
                    <a:pt x="86" y="336"/>
                    <a:pt x="90" y="397"/>
                    <a:pt x="56" y="446"/>
                  </a:cubicBezTo>
                  <a:cubicBezTo>
                    <a:pt x="49" y="476"/>
                    <a:pt x="31" y="506"/>
                    <a:pt x="13" y="532"/>
                  </a:cubicBezTo>
                  <a:cubicBezTo>
                    <a:pt x="10" y="541"/>
                    <a:pt x="0" y="558"/>
                    <a:pt x="0" y="558"/>
                  </a:cubicBezTo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Line 23"/>
            <p:cNvSpPr>
              <a:spLocks noChangeShapeType="1"/>
            </p:cNvSpPr>
            <p:nvPr/>
          </p:nvSpPr>
          <p:spPr bwMode="auto">
            <a:xfrm rot="-2986270">
              <a:off x="6633" y="9093"/>
              <a:ext cx="0" cy="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7" name="Group 24"/>
            <p:cNvGrpSpPr>
              <a:grpSpLocks/>
            </p:cNvGrpSpPr>
            <p:nvPr/>
          </p:nvGrpSpPr>
          <p:grpSpPr bwMode="auto">
            <a:xfrm>
              <a:off x="7563" y="4245"/>
              <a:ext cx="979" cy="5280"/>
              <a:chOff x="2296" y="1160"/>
              <a:chExt cx="392" cy="2112"/>
            </a:xfrm>
          </p:grpSpPr>
          <p:sp>
            <p:nvSpPr>
              <p:cNvPr id="28" name="Line 25"/>
              <p:cNvSpPr>
                <a:spLocks noChangeShapeType="1"/>
              </p:cNvSpPr>
              <p:nvPr/>
            </p:nvSpPr>
            <p:spPr bwMode="auto">
              <a:xfrm rot="19328555" flipV="1">
                <a:off x="2438" y="2590"/>
                <a:ext cx="220" cy="412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9" name="Group 26"/>
              <p:cNvGrpSpPr>
                <a:grpSpLocks/>
              </p:cNvGrpSpPr>
              <p:nvPr/>
            </p:nvGrpSpPr>
            <p:grpSpPr bwMode="auto">
              <a:xfrm rot="-2271445">
                <a:off x="2512" y="3028"/>
                <a:ext cx="176" cy="244"/>
                <a:chOff x="8586" y="1394"/>
                <a:chExt cx="356" cy="492"/>
              </a:xfrm>
            </p:grpSpPr>
            <p:sp>
              <p:nvSpPr>
                <p:cNvPr id="33" name="Freeform 27"/>
                <p:cNvSpPr>
                  <a:spLocks/>
                </p:cNvSpPr>
                <p:nvPr/>
              </p:nvSpPr>
              <p:spPr bwMode="auto">
                <a:xfrm>
                  <a:off x="8792" y="1402"/>
                  <a:ext cx="107" cy="472"/>
                </a:xfrm>
                <a:custGeom>
                  <a:avLst/>
                  <a:gdLst>
                    <a:gd name="T0" fmla="*/ 107 w 107"/>
                    <a:gd name="T1" fmla="*/ 0 h 472"/>
                    <a:gd name="T2" fmla="*/ 34 w 107"/>
                    <a:gd name="T3" fmla="*/ 112 h 472"/>
                    <a:gd name="T4" fmla="*/ 30 w 107"/>
                    <a:gd name="T5" fmla="*/ 129 h 472"/>
                    <a:gd name="T6" fmla="*/ 26 w 107"/>
                    <a:gd name="T7" fmla="*/ 142 h 472"/>
                    <a:gd name="T8" fmla="*/ 17 w 107"/>
                    <a:gd name="T9" fmla="*/ 180 h 472"/>
                    <a:gd name="T10" fmla="*/ 17 w 107"/>
                    <a:gd name="T11" fmla="*/ 407 h 472"/>
                    <a:gd name="T12" fmla="*/ 9 w 107"/>
                    <a:gd name="T13" fmla="*/ 442 h 472"/>
                    <a:gd name="T14" fmla="*/ 0 w 107"/>
                    <a:gd name="T15" fmla="*/ 472 h 4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7" h="472">
                      <a:moveTo>
                        <a:pt x="107" y="0"/>
                      </a:moveTo>
                      <a:cubicBezTo>
                        <a:pt x="69" y="26"/>
                        <a:pt x="59" y="76"/>
                        <a:pt x="34" y="112"/>
                      </a:cubicBezTo>
                      <a:cubicBezTo>
                        <a:pt x="33" y="118"/>
                        <a:pt x="31" y="123"/>
                        <a:pt x="30" y="129"/>
                      </a:cubicBezTo>
                      <a:cubicBezTo>
                        <a:pt x="29" y="133"/>
                        <a:pt x="27" y="138"/>
                        <a:pt x="26" y="142"/>
                      </a:cubicBezTo>
                      <a:cubicBezTo>
                        <a:pt x="23" y="155"/>
                        <a:pt x="17" y="180"/>
                        <a:pt x="17" y="180"/>
                      </a:cubicBezTo>
                      <a:cubicBezTo>
                        <a:pt x="21" y="291"/>
                        <a:pt x="26" y="313"/>
                        <a:pt x="17" y="407"/>
                      </a:cubicBezTo>
                      <a:cubicBezTo>
                        <a:pt x="16" y="419"/>
                        <a:pt x="12" y="430"/>
                        <a:pt x="9" y="442"/>
                      </a:cubicBezTo>
                      <a:cubicBezTo>
                        <a:pt x="6" y="452"/>
                        <a:pt x="0" y="472"/>
                        <a:pt x="0" y="472"/>
                      </a:cubicBezTo>
                    </a:path>
                  </a:pathLst>
                </a:custGeom>
                <a:noFill/>
                <a:ln w="19050" cmpd="sng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Freeform 28"/>
                <p:cNvSpPr>
                  <a:spLocks/>
                </p:cNvSpPr>
                <p:nvPr/>
              </p:nvSpPr>
              <p:spPr bwMode="auto">
                <a:xfrm>
                  <a:off x="8586" y="1394"/>
                  <a:ext cx="356" cy="492"/>
                </a:xfrm>
                <a:custGeom>
                  <a:avLst/>
                  <a:gdLst>
                    <a:gd name="T0" fmla="*/ 313 w 356"/>
                    <a:gd name="T1" fmla="*/ 0 h 492"/>
                    <a:gd name="T2" fmla="*/ 343 w 356"/>
                    <a:gd name="T3" fmla="*/ 55 h 492"/>
                    <a:gd name="T4" fmla="*/ 351 w 356"/>
                    <a:gd name="T5" fmla="*/ 81 h 492"/>
                    <a:gd name="T6" fmla="*/ 356 w 356"/>
                    <a:gd name="T7" fmla="*/ 98 h 492"/>
                    <a:gd name="T8" fmla="*/ 308 w 356"/>
                    <a:gd name="T9" fmla="*/ 248 h 492"/>
                    <a:gd name="T10" fmla="*/ 154 w 356"/>
                    <a:gd name="T11" fmla="*/ 355 h 492"/>
                    <a:gd name="T12" fmla="*/ 64 w 356"/>
                    <a:gd name="T13" fmla="*/ 402 h 492"/>
                    <a:gd name="T14" fmla="*/ 30 w 356"/>
                    <a:gd name="T15" fmla="*/ 437 h 492"/>
                    <a:gd name="T16" fmla="*/ 0 w 356"/>
                    <a:gd name="T17" fmla="*/ 492 h 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6" h="492">
                      <a:moveTo>
                        <a:pt x="313" y="0"/>
                      </a:moveTo>
                      <a:cubicBezTo>
                        <a:pt x="322" y="19"/>
                        <a:pt x="336" y="35"/>
                        <a:pt x="343" y="55"/>
                      </a:cubicBezTo>
                      <a:cubicBezTo>
                        <a:pt x="346" y="64"/>
                        <a:pt x="348" y="72"/>
                        <a:pt x="351" y="81"/>
                      </a:cubicBezTo>
                      <a:cubicBezTo>
                        <a:pt x="353" y="87"/>
                        <a:pt x="356" y="98"/>
                        <a:pt x="356" y="98"/>
                      </a:cubicBezTo>
                      <a:cubicBezTo>
                        <a:pt x="353" y="143"/>
                        <a:pt x="354" y="220"/>
                        <a:pt x="308" y="248"/>
                      </a:cubicBezTo>
                      <a:cubicBezTo>
                        <a:pt x="272" y="307"/>
                        <a:pt x="218" y="335"/>
                        <a:pt x="154" y="355"/>
                      </a:cubicBezTo>
                      <a:cubicBezTo>
                        <a:pt x="127" y="374"/>
                        <a:pt x="93" y="384"/>
                        <a:pt x="64" y="402"/>
                      </a:cubicBezTo>
                      <a:cubicBezTo>
                        <a:pt x="55" y="417"/>
                        <a:pt x="43" y="424"/>
                        <a:pt x="30" y="437"/>
                      </a:cubicBezTo>
                      <a:cubicBezTo>
                        <a:pt x="24" y="458"/>
                        <a:pt x="7" y="471"/>
                        <a:pt x="0" y="492"/>
                      </a:cubicBezTo>
                    </a:path>
                  </a:pathLst>
                </a:custGeom>
                <a:noFill/>
                <a:ln w="19050" cmpd="sng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0" name="Group 29"/>
              <p:cNvGrpSpPr>
                <a:grpSpLocks/>
              </p:cNvGrpSpPr>
              <p:nvPr/>
            </p:nvGrpSpPr>
            <p:grpSpPr bwMode="auto">
              <a:xfrm rot="9061826">
                <a:off x="2296" y="1160"/>
                <a:ext cx="177" cy="244"/>
                <a:chOff x="8586" y="1394"/>
                <a:chExt cx="356" cy="492"/>
              </a:xfrm>
            </p:grpSpPr>
            <p:sp>
              <p:nvSpPr>
                <p:cNvPr id="31" name="Freeform 30"/>
                <p:cNvSpPr>
                  <a:spLocks/>
                </p:cNvSpPr>
                <p:nvPr/>
              </p:nvSpPr>
              <p:spPr bwMode="auto">
                <a:xfrm>
                  <a:off x="8792" y="1402"/>
                  <a:ext cx="107" cy="472"/>
                </a:xfrm>
                <a:custGeom>
                  <a:avLst/>
                  <a:gdLst>
                    <a:gd name="T0" fmla="*/ 107 w 107"/>
                    <a:gd name="T1" fmla="*/ 0 h 472"/>
                    <a:gd name="T2" fmla="*/ 34 w 107"/>
                    <a:gd name="T3" fmla="*/ 112 h 472"/>
                    <a:gd name="T4" fmla="*/ 30 w 107"/>
                    <a:gd name="T5" fmla="*/ 129 h 472"/>
                    <a:gd name="T6" fmla="*/ 26 w 107"/>
                    <a:gd name="T7" fmla="*/ 142 h 472"/>
                    <a:gd name="T8" fmla="*/ 17 w 107"/>
                    <a:gd name="T9" fmla="*/ 180 h 472"/>
                    <a:gd name="T10" fmla="*/ 17 w 107"/>
                    <a:gd name="T11" fmla="*/ 407 h 472"/>
                    <a:gd name="T12" fmla="*/ 9 w 107"/>
                    <a:gd name="T13" fmla="*/ 442 h 472"/>
                    <a:gd name="T14" fmla="*/ 0 w 107"/>
                    <a:gd name="T15" fmla="*/ 472 h 4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7" h="472">
                      <a:moveTo>
                        <a:pt x="107" y="0"/>
                      </a:moveTo>
                      <a:cubicBezTo>
                        <a:pt x="69" y="26"/>
                        <a:pt x="59" y="76"/>
                        <a:pt x="34" y="112"/>
                      </a:cubicBezTo>
                      <a:cubicBezTo>
                        <a:pt x="33" y="118"/>
                        <a:pt x="31" y="123"/>
                        <a:pt x="30" y="129"/>
                      </a:cubicBezTo>
                      <a:cubicBezTo>
                        <a:pt x="29" y="133"/>
                        <a:pt x="27" y="138"/>
                        <a:pt x="26" y="142"/>
                      </a:cubicBezTo>
                      <a:cubicBezTo>
                        <a:pt x="23" y="155"/>
                        <a:pt x="17" y="180"/>
                        <a:pt x="17" y="180"/>
                      </a:cubicBezTo>
                      <a:cubicBezTo>
                        <a:pt x="21" y="291"/>
                        <a:pt x="26" y="313"/>
                        <a:pt x="17" y="407"/>
                      </a:cubicBezTo>
                      <a:cubicBezTo>
                        <a:pt x="16" y="419"/>
                        <a:pt x="12" y="430"/>
                        <a:pt x="9" y="442"/>
                      </a:cubicBezTo>
                      <a:cubicBezTo>
                        <a:pt x="6" y="452"/>
                        <a:pt x="0" y="472"/>
                        <a:pt x="0" y="472"/>
                      </a:cubicBezTo>
                    </a:path>
                  </a:pathLst>
                </a:custGeom>
                <a:noFill/>
                <a:ln w="19050" cmpd="sng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31"/>
                <p:cNvSpPr>
                  <a:spLocks/>
                </p:cNvSpPr>
                <p:nvPr/>
              </p:nvSpPr>
              <p:spPr bwMode="auto">
                <a:xfrm>
                  <a:off x="8586" y="1394"/>
                  <a:ext cx="356" cy="492"/>
                </a:xfrm>
                <a:custGeom>
                  <a:avLst/>
                  <a:gdLst>
                    <a:gd name="T0" fmla="*/ 313 w 356"/>
                    <a:gd name="T1" fmla="*/ 0 h 492"/>
                    <a:gd name="T2" fmla="*/ 343 w 356"/>
                    <a:gd name="T3" fmla="*/ 55 h 492"/>
                    <a:gd name="T4" fmla="*/ 351 w 356"/>
                    <a:gd name="T5" fmla="*/ 81 h 492"/>
                    <a:gd name="T6" fmla="*/ 356 w 356"/>
                    <a:gd name="T7" fmla="*/ 98 h 492"/>
                    <a:gd name="T8" fmla="*/ 308 w 356"/>
                    <a:gd name="T9" fmla="*/ 248 h 492"/>
                    <a:gd name="T10" fmla="*/ 154 w 356"/>
                    <a:gd name="T11" fmla="*/ 355 h 492"/>
                    <a:gd name="T12" fmla="*/ 64 w 356"/>
                    <a:gd name="T13" fmla="*/ 402 h 492"/>
                    <a:gd name="T14" fmla="*/ 30 w 356"/>
                    <a:gd name="T15" fmla="*/ 437 h 492"/>
                    <a:gd name="T16" fmla="*/ 0 w 356"/>
                    <a:gd name="T17" fmla="*/ 492 h 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6" h="492">
                      <a:moveTo>
                        <a:pt x="313" y="0"/>
                      </a:moveTo>
                      <a:cubicBezTo>
                        <a:pt x="322" y="19"/>
                        <a:pt x="336" y="35"/>
                        <a:pt x="343" y="55"/>
                      </a:cubicBezTo>
                      <a:cubicBezTo>
                        <a:pt x="346" y="64"/>
                        <a:pt x="348" y="72"/>
                        <a:pt x="351" y="81"/>
                      </a:cubicBezTo>
                      <a:cubicBezTo>
                        <a:pt x="353" y="87"/>
                        <a:pt x="356" y="98"/>
                        <a:pt x="356" y="98"/>
                      </a:cubicBezTo>
                      <a:cubicBezTo>
                        <a:pt x="353" y="143"/>
                        <a:pt x="354" y="220"/>
                        <a:pt x="308" y="248"/>
                      </a:cubicBezTo>
                      <a:cubicBezTo>
                        <a:pt x="272" y="307"/>
                        <a:pt x="218" y="335"/>
                        <a:pt x="154" y="355"/>
                      </a:cubicBezTo>
                      <a:cubicBezTo>
                        <a:pt x="127" y="374"/>
                        <a:pt x="93" y="384"/>
                        <a:pt x="64" y="402"/>
                      </a:cubicBezTo>
                      <a:cubicBezTo>
                        <a:pt x="55" y="417"/>
                        <a:pt x="43" y="424"/>
                        <a:pt x="30" y="437"/>
                      </a:cubicBezTo>
                      <a:cubicBezTo>
                        <a:pt x="24" y="458"/>
                        <a:pt x="7" y="471"/>
                        <a:pt x="0" y="492"/>
                      </a:cubicBezTo>
                    </a:path>
                  </a:pathLst>
                </a:custGeom>
                <a:noFill/>
                <a:ln w="19050" cmpd="sng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pic>
        <p:nvPicPr>
          <p:cNvPr id="51" name="Picture 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3328670"/>
            <a:ext cx="251460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6038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7651" name="Rounded Rectangle 7"/>
          <p:cNvSpPr>
            <a:spLocks noChangeArrowheads="1"/>
          </p:cNvSpPr>
          <p:nvPr/>
        </p:nvSpPr>
        <p:spPr bwMode="auto">
          <a:xfrm>
            <a:off x="34636" y="248084"/>
            <a:ext cx="9208770" cy="7223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 VẼ MÔ TẢ PHẲNG ÁO SƠ MI</a:t>
            </a:r>
            <a:endParaRPr lang="en-US" altLang="en-US" sz="2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386251"/>
            <a:ext cx="8229600" cy="4906962"/>
          </a:xfrm>
        </p:spPr>
        <p:txBody>
          <a:bodyPr/>
          <a:lstStyle/>
          <a:p>
            <a:pPr marL="0" indent="0">
              <a:buNone/>
            </a:pP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May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viền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lé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mí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14400" y="3276600"/>
            <a:ext cx="2971800" cy="2133600"/>
            <a:chOff x="2448" y="9427"/>
            <a:chExt cx="5615" cy="4160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2448" y="9564"/>
              <a:ext cx="5615" cy="3689"/>
              <a:chOff x="742" y="1420"/>
              <a:chExt cx="4659" cy="2479"/>
            </a:xfrm>
          </p:grpSpPr>
          <p:sp>
            <p:nvSpPr>
              <p:cNvPr id="15" name="Freeform 5"/>
              <p:cNvSpPr>
                <a:spLocks/>
              </p:cNvSpPr>
              <p:nvPr/>
            </p:nvSpPr>
            <p:spPr bwMode="auto">
              <a:xfrm>
                <a:off x="2861" y="1566"/>
                <a:ext cx="2540" cy="2333"/>
              </a:xfrm>
              <a:custGeom>
                <a:avLst/>
                <a:gdLst>
                  <a:gd name="T0" fmla="*/ 2416 w 2540"/>
                  <a:gd name="T1" fmla="*/ 2333 h 2333"/>
                  <a:gd name="T2" fmla="*/ 0 w 2540"/>
                  <a:gd name="T3" fmla="*/ 2333 h 2333"/>
                  <a:gd name="T4" fmla="*/ 0 w 2540"/>
                  <a:gd name="T5" fmla="*/ 0 h 2333"/>
                  <a:gd name="T6" fmla="*/ 2416 w 2540"/>
                  <a:gd name="T7" fmla="*/ 0 h 2333"/>
                  <a:gd name="T8" fmla="*/ 2470 w 2540"/>
                  <a:gd name="T9" fmla="*/ 138 h 2333"/>
                  <a:gd name="T10" fmla="*/ 2507 w 2540"/>
                  <a:gd name="T11" fmla="*/ 268 h 2333"/>
                  <a:gd name="T12" fmla="*/ 2530 w 2540"/>
                  <a:gd name="T13" fmla="*/ 390 h 2333"/>
                  <a:gd name="T14" fmla="*/ 2540 w 2540"/>
                  <a:gd name="T15" fmla="*/ 506 h 2333"/>
                  <a:gd name="T16" fmla="*/ 2538 w 2540"/>
                  <a:gd name="T17" fmla="*/ 616 h 2333"/>
                  <a:gd name="T18" fmla="*/ 2527 w 2540"/>
                  <a:gd name="T19" fmla="*/ 721 h 2333"/>
                  <a:gd name="T20" fmla="*/ 2509 w 2540"/>
                  <a:gd name="T21" fmla="*/ 823 h 2333"/>
                  <a:gd name="T22" fmla="*/ 2485 w 2540"/>
                  <a:gd name="T23" fmla="*/ 923 h 2333"/>
                  <a:gd name="T24" fmla="*/ 2457 w 2540"/>
                  <a:gd name="T25" fmla="*/ 1021 h 2333"/>
                  <a:gd name="T26" fmla="*/ 2427 w 2540"/>
                  <a:gd name="T27" fmla="*/ 1119 h 2333"/>
                  <a:gd name="T28" fmla="*/ 2397 w 2540"/>
                  <a:gd name="T29" fmla="*/ 1218 h 2333"/>
                  <a:gd name="T30" fmla="*/ 2368 w 2540"/>
                  <a:gd name="T31" fmla="*/ 1320 h 2333"/>
                  <a:gd name="T32" fmla="*/ 2343 w 2540"/>
                  <a:gd name="T33" fmla="*/ 1424 h 2333"/>
                  <a:gd name="T34" fmla="*/ 2323 w 2540"/>
                  <a:gd name="T35" fmla="*/ 1532 h 2333"/>
                  <a:gd name="T36" fmla="*/ 2311 w 2540"/>
                  <a:gd name="T37" fmla="*/ 1646 h 2333"/>
                  <a:gd name="T38" fmla="*/ 2307 w 2540"/>
                  <a:gd name="T39" fmla="*/ 1766 h 2333"/>
                  <a:gd name="T40" fmla="*/ 2313 w 2540"/>
                  <a:gd name="T41" fmla="*/ 1894 h 2333"/>
                  <a:gd name="T42" fmla="*/ 2333 w 2540"/>
                  <a:gd name="T43" fmla="*/ 2030 h 2333"/>
                  <a:gd name="T44" fmla="*/ 2366 w 2540"/>
                  <a:gd name="T45" fmla="*/ 2176 h 2333"/>
                  <a:gd name="T46" fmla="*/ 2416 w 2540"/>
                  <a:gd name="T47" fmla="*/ 2333 h 2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40" h="2333">
                    <a:moveTo>
                      <a:pt x="2416" y="2333"/>
                    </a:moveTo>
                    <a:lnTo>
                      <a:pt x="0" y="2333"/>
                    </a:lnTo>
                    <a:lnTo>
                      <a:pt x="0" y="0"/>
                    </a:lnTo>
                    <a:lnTo>
                      <a:pt x="2416" y="0"/>
                    </a:lnTo>
                    <a:lnTo>
                      <a:pt x="2470" y="138"/>
                    </a:lnTo>
                    <a:lnTo>
                      <a:pt x="2507" y="268"/>
                    </a:lnTo>
                    <a:lnTo>
                      <a:pt x="2530" y="390"/>
                    </a:lnTo>
                    <a:lnTo>
                      <a:pt x="2540" y="506"/>
                    </a:lnTo>
                    <a:lnTo>
                      <a:pt x="2538" y="616"/>
                    </a:lnTo>
                    <a:lnTo>
                      <a:pt x="2527" y="721"/>
                    </a:lnTo>
                    <a:lnTo>
                      <a:pt x="2509" y="823"/>
                    </a:lnTo>
                    <a:lnTo>
                      <a:pt x="2485" y="923"/>
                    </a:lnTo>
                    <a:lnTo>
                      <a:pt x="2457" y="1021"/>
                    </a:lnTo>
                    <a:lnTo>
                      <a:pt x="2427" y="1119"/>
                    </a:lnTo>
                    <a:lnTo>
                      <a:pt x="2397" y="1218"/>
                    </a:lnTo>
                    <a:lnTo>
                      <a:pt x="2368" y="1320"/>
                    </a:lnTo>
                    <a:lnTo>
                      <a:pt x="2343" y="1424"/>
                    </a:lnTo>
                    <a:lnTo>
                      <a:pt x="2323" y="1532"/>
                    </a:lnTo>
                    <a:lnTo>
                      <a:pt x="2311" y="1646"/>
                    </a:lnTo>
                    <a:lnTo>
                      <a:pt x="2307" y="1766"/>
                    </a:lnTo>
                    <a:lnTo>
                      <a:pt x="2313" y="1894"/>
                    </a:lnTo>
                    <a:lnTo>
                      <a:pt x="2333" y="2030"/>
                    </a:lnTo>
                    <a:lnTo>
                      <a:pt x="2366" y="2176"/>
                    </a:lnTo>
                    <a:lnTo>
                      <a:pt x="2416" y="2333"/>
                    </a:lnTo>
                    <a:close/>
                  </a:path>
                </a:pathLst>
              </a:custGeom>
              <a:noFill/>
              <a:ln w="2743">
                <a:solidFill>
                  <a:srgbClr val="75C4E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2592" y="1521"/>
                <a:ext cx="702" cy="2100"/>
              </a:xfrm>
              <a:custGeom>
                <a:avLst/>
                <a:gdLst>
                  <a:gd name="T0" fmla="*/ 1 w 702"/>
                  <a:gd name="T1" fmla="*/ 0 h 2100"/>
                  <a:gd name="T2" fmla="*/ 1 w 702"/>
                  <a:gd name="T3" fmla="*/ 0 h 2100"/>
                  <a:gd name="T4" fmla="*/ 0 w 702"/>
                  <a:gd name="T5" fmla="*/ 2058 h 2100"/>
                  <a:gd name="T6" fmla="*/ 33 w 702"/>
                  <a:gd name="T7" fmla="*/ 2059 h 2100"/>
                  <a:gd name="T8" fmla="*/ 71 w 702"/>
                  <a:gd name="T9" fmla="*/ 2060 h 2100"/>
                  <a:gd name="T10" fmla="*/ 112 w 702"/>
                  <a:gd name="T11" fmla="*/ 2060 h 2100"/>
                  <a:gd name="T12" fmla="*/ 155 w 702"/>
                  <a:gd name="T13" fmla="*/ 2061 h 2100"/>
                  <a:gd name="T14" fmla="*/ 199 w 702"/>
                  <a:gd name="T15" fmla="*/ 2063 h 2100"/>
                  <a:gd name="T16" fmla="*/ 246 w 702"/>
                  <a:gd name="T17" fmla="*/ 2064 h 2100"/>
                  <a:gd name="T18" fmla="*/ 292 w 702"/>
                  <a:gd name="T19" fmla="*/ 2065 h 2100"/>
                  <a:gd name="T20" fmla="*/ 339 w 702"/>
                  <a:gd name="T21" fmla="*/ 2067 h 2100"/>
                  <a:gd name="T22" fmla="*/ 386 w 702"/>
                  <a:gd name="T23" fmla="*/ 2069 h 2100"/>
                  <a:gd name="T24" fmla="*/ 431 w 702"/>
                  <a:gd name="T25" fmla="*/ 2071 h 2100"/>
                  <a:gd name="T26" fmla="*/ 475 w 702"/>
                  <a:gd name="T27" fmla="*/ 2073 h 2100"/>
                  <a:gd name="T28" fmla="*/ 517 w 702"/>
                  <a:gd name="T29" fmla="*/ 2075 h 2100"/>
                  <a:gd name="T30" fmla="*/ 556 w 702"/>
                  <a:gd name="T31" fmla="*/ 2077 h 2100"/>
                  <a:gd name="T32" fmla="*/ 591 w 702"/>
                  <a:gd name="T33" fmla="*/ 2080 h 2100"/>
                  <a:gd name="T34" fmla="*/ 623 w 702"/>
                  <a:gd name="T35" fmla="*/ 2083 h 2100"/>
                  <a:gd name="T36" fmla="*/ 650 w 702"/>
                  <a:gd name="T37" fmla="*/ 2086 h 2100"/>
                  <a:gd name="T38" fmla="*/ 672 w 702"/>
                  <a:gd name="T39" fmla="*/ 2089 h 2100"/>
                  <a:gd name="T40" fmla="*/ 688 w 702"/>
                  <a:gd name="T41" fmla="*/ 2092 h 2100"/>
                  <a:gd name="T42" fmla="*/ 698 w 702"/>
                  <a:gd name="T43" fmla="*/ 2095 h 2100"/>
                  <a:gd name="T44" fmla="*/ 701 w 702"/>
                  <a:gd name="T45" fmla="*/ 2099 h 2100"/>
                  <a:gd name="T46" fmla="*/ 694 w 702"/>
                  <a:gd name="T47" fmla="*/ 0 h 2100"/>
                  <a:gd name="T48" fmla="*/ 1 w 702"/>
                  <a:gd name="T49" fmla="*/ 0 h 2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02" h="2100">
                    <a:moveTo>
                      <a:pt x="1" y="0"/>
                    </a:moveTo>
                    <a:lnTo>
                      <a:pt x="1" y="0"/>
                    </a:lnTo>
                    <a:lnTo>
                      <a:pt x="0" y="2058"/>
                    </a:lnTo>
                    <a:lnTo>
                      <a:pt x="33" y="2059"/>
                    </a:lnTo>
                    <a:lnTo>
                      <a:pt x="71" y="2060"/>
                    </a:lnTo>
                    <a:lnTo>
                      <a:pt x="112" y="2060"/>
                    </a:lnTo>
                    <a:lnTo>
                      <a:pt x="155" y="2061"/>
                    </a:lnTo>
                    <a:lnTo>
                      <a:pt x="199" y="2063"/>
                    </a:lnTo>
                    <a:lnTo>
                      <a:pt x="246" y="2064"/>
                    </a:lnTo>
                    <a:lnTo>
                      <a:pt x="292" y="2065"/>
                    </a:lnTo>
                    <a:lnTo>
                      <a:pt x="339" y="2067"/>
                    </a:lnTo>
                    <a:lnTo>
                      <a:pt x="386" y="2069"/>
                    </a:lnTo>
                    <a:lnTo>
                      <a:pt x="431" y="2071"/>
                    </a:lnTo>
                    <a:lnTo>
                      <a:pt x="475" y="2073"/>
                    </a:lnTo>
                    <a:lnTo>
                      <a:pt x="517" y="2075"/>
                    </a:lnTo>
                    <a:lnTo>
                      <a:pt x="556" y="2077"/>
                    </a:lnTo>
                    <a:lnTo>
                      <a:pt x="591" y="2080"/>
                    </a:lnTo>
                    <a:lnTo>
                      <a:pt x="623" y="2083"/>
                    </a:lnTo>
                    <a:lnTo>
                      <a:pt x="650" y="2086"/>
                    </a:lnTo>
                    <a:lnTo>
                      <a:pt x="672" y="2089"/>
                    </a:lnTo>
                    <a:lnTo>
                      <a:pt x="688" y="2092"/>
                    </a:lnTo>
                    <a:lnTo>
                      <a:pt x="698" y="2095"/>
                    </a:lnTo>
                    <a:lnTo>
                      <a:pt x="701" y="2099"/>
                    </a:lnTo>
                    <a:lnTo>
                      <a:pt x="694" y="0"/>
                    </a:lnTo>
                    <a:lnTo>
                      <a:pt x="1" y="0"/>
                    </a:lnTo>
                  </a:path>
                </a:pathLst>
              </a:custGeom>
              <a:solidFill>
                <a:srgbClr val="8E8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2592" y="1521"/>
                <a:ext cx="702" cy="2100"/>
              </a:xfrm>
              <a:custGeom>
                <a:avLst/>
                <a:gdLst>
                  <a:gd name="T0" fmla="*/ 1 w 702"/>
                  <a:gd name="T1" fmla="*/ 0 h 2100"/>
                  <a:gd name="T2" fmla="*/ 694 w 702"/>
                  <a:gd name="T3" fmla="*/ 0 h 2100"/>
                  <a:gd name="T4" fmla="*/ 701 w 702"/>
                  <a:gd name="T5" fmla="*/ 2099 h 2100"/>
                  <a:gd name="T6" fmla="*/ 698 w 702"/>
                  <a:gd name="T7" fmla="*/ 2095 h 2100"/>
                  <a:gd name="T8" fmla="*/ 688 w 702"/>
                  <a:gd name="T9" fmla="*/ 2092 h 2100"/>
                  <a:gd name="T10" fmla="*/ 672 w 702"/>
                  <a:gd name="T11" fmla="*/ 2089 h 2100"/>
                  <a:gd name="T12" fmla="*/ 650 w 702"/>
                  <a:gd name="T13" fmla="*/ 2086 h 2100"/>
                  <a:gd name="T14" fmla="*/ 623 w 702"/>
                  <a:gd name="T15" fmla="*/ 2083 h 2100"/>
                  <a:gd name="T16" fmla="*/ 591 w 702"/>
                  <a:gd name="T17" fmla="*/ 2080 h 2100"/>
                  <a:gd name="T18" fmla="*/ 556 w 702"/>
                  <a:gd name="T19" fmla="*/ 2077 h 2100"/>
                  <a:gd name="T20" fmla="*/ 517 w 702"/>
                  <a:gd name="T21" fmla="*/ 2075 h 2100"/>
                  <a:gd name="T22" fmla="*/ 475 w 702"/>
                  <a:gd name="T23" fmla="*/ 2073 h 2100"/>
                  <a:gd name="T24" fmla="*/ 431 w 702"/>
                  <a:gd name="T25" fmla="*/ 2071 h 2100"/>
                  <a:gd name="T26" fmla="*/ 386 w 702"/>
                  <a:gd name="T27" fmla="*/ 2069 h 2100"/>
                  <a:gd name="T28" fmla="*/ 339 w 702"/>
                  <a:gd name="T29" fmla="*/ 2067 h 2100"/>
                  <a:gd name="T30" fmla="*/ 292 w 702"/>
                  <a:gd name="T31" fmla="*/ 2065 h 2100"/>
                  <a:gd name="T32" fmla="*/ 246 w 702"/>
                  <a:gd name="T33" fmla="*/ 2064 h 2100"/>
                  <a:gd name="T34" fmla="*/ 199 w 702"/>
                  <a:gd name="T35" fmla="*/ 2063 h 2100"/>
                  <a:gd name="T36" fmla="*/ 155 w 702"/>
                  <a:gd name="T37" fmla="*/ 2061 h 2100"/>
                  <a:gd name="T38" fmla="*/ 112 w 702"/>
                  <a:gd name="T39" fmla="*/ 2060 h 2100"/>
                  <a:gd name="T40" fmla="*/ 71 w 702"/>
                  <a:gd name="T41" fmla="*/ 2060 h 2100"/>
                  <a:gd name="T42" fmla="*/ 33 w 702"/>
                  <a:gd name="T43" fmla="*/ 2059 h 2100"/>
                  <a:gd name="T44" fmla="*/ 0 w 702"/>
                  <a:gd name="T45" fmla="*/ 2058 h 2100"/>
                  <a:gd name="T46" fmla="*/ 1 w 702"/>
                  <a:gd name="T47" fmla="*/ 0 h 2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02" h="2100">
                    <a:moveTo>
                      <a:pt x="1" y="0"/>
                    </a:moveTo>
                    <a:lnTo>
                      <a:pt x="694" y="0"/>
                    </a:lnTo>
                    <a:lnTo>
                      <a:pt x="701" y="2099"/>
                    </a:lnTo>
                    <a:lnTo>
                      <a:pt x="698" y="2095"/>
                    </a:lnTo>
                    <a:lnTo>
                      <a:pt x="688" y="2092"/>
                    </a:lnTo>
                    <a:lnTo>
                      <a:pt x="672" y="2089"/>
                    </a:lnTo>
                    <a:lnTo>
                      <a:pt x="650" y="2086"/>
                    </a:lnTo>
                    <a:lnTo>
                      <a:pt x="623" y="2083"/>
                    </a:lnTo>
                    <a:lnTo>
                      <a:pt x="591" y="2080"/>
                    </a:lnTo>
                    <a:lnTo>
                      <a:pt x="556" y="2077"/>
                    </a:lnTo>
                    <a:lnTo>
                      <a:pt x="517" y="2075"/>
                    </a:lnTo>
                    <a:lnTo>
                      <a:pt x="475" y="2073"/>
                    </a:lnTo>
                    <a:lnTo>
                      <a:pt x="431" y="2071"/>
                    </a:lnTo>
                    <a:lnTo>
                      <a:pt x="386" y="2069"/>
                    </a:lnTo>
                    <a:lnTo>
                      <a:pt x="339" y="2067"/>
                    </a:lnTo>
                    <a:lnTo>
                      <a:pt x="292" y="2065"/>
                    </a:lnTo>
                    <a:lnTo>
                      <a:pt x="246" y="2064"/>
                    </a:lnTo>
                    <a:lnTo>
                      <a:pt x="199" y="2063"/>
                    </a:lnTo>
                    <a:lnTo>
                      <a:pt x="155" y="2061"/>
                    </a:lnTo>
                    <a:lnTo>
                      <a:pt x="112" y="2060"/>
                    </a:lnTo>
                    <a:lnTo>
                      <a:pt x="71" y="2060"/>
                    </a:lnTo>
                    <a:lnTo>
                      <a:pt x="33" y="2059"/>
                    </a:lnTo>
                    <a:lnTo>
                      <a:pt x="0" y="2058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2743">
                <a:solidFill>
                  <a:srgbClr val="8E84B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8"/>
              <p:cNvSpPr>
                <a:spLocks/>
              </p:cNvSpPr>
              <p:nvPr/>
            </p:nvSpPr>
            <p:spPr bwMode="auto">
              <a:xfrm>
                <a:off x="2720" y="3584"/>
                <a:ext cx="579" cy="142"/>
              </a:xfrm>
              <a:custGeom>
                <a:avLst/>
                <a:gdLst>
                  <a:gd name="T0" fmla="*/ 114 w 579"/>
                  <a:gd name="T1" fmla="*/ 1 h 142"/>
                  <a:gd name="T2" fmla="*/ 81 w 579"/>
                  <a:gd name="T3" fmla="*/ 2 h 142"/>
                  <a:gd name="T4" fmla="*/ 50 w 579"/>
                  <a:gd name="T5" fmla="*/ 2 h 142"/>
                  <a:gd name="T6" fmla="*/ 23 w 579"/>
                  <a:gd name="T7" fmla="*/ 1 h 142"/>
                  <a:gd name="T8" fmla="*/ 0 w 579"/>
                  <a:gd name="T9" fmla="*/ 0 h 142"/>
                  <a:gd name="T10" fmla="*/ 2 w 579"/>
                  <a:gd name="T11" fmla="*/ 134 h 142"/>
                  <a:gd name="T12" fmla="*/ 96 w 579"/>
                  <a:gd name="T13" fmla="*/ 134 h 142"/>
                  <a:gd name="T14" fmla="*/ 180 w 579"/>
                  <a:gd name="T15" fmla="*/ 135 h 142"/>
                  <a:gd name="T16" fmla="*/ 253 w 579"/>
                  <a:gd name="T17" fmla="*/ 136 h 142"/>
                  <a:gd name="T18" fmla="*/ 317 w 579"/>
                  <a:gd name="T19" fmla="*/ 137 h 142"/>
                  <a:gd name="T20" fmla="*/ 371 w 579"/>
                  <a:gd name="T21" fmla="*/ 139 h 142"/>
                  <a:gd name="T22" fmla="*/ 418 w 579"/>
                  <a:gd name="T23" fmla="*/ 140 h 142"/>
                  <a:gd name="T24" fmla="*/ 457 w 579"/>
                  <a:gd name="T25" fmla="*/ 141 h 142"/>
                  <a:gd name="T26" fmla="*/ 489 w 579"/>
                  <a:gd name="T27" fmla="*/ 141 h 142"/>
                  <a:gd name="T28" fmla="*/ 515 w 579"/>
                  <a:gd name="T29" fmla="*/ 141 h 142"/>
                  <a:gd name="T30" fmla="*/ 535 w 579"/>
                  <a:gd name="T31" fmla="*/ 140 h 142"/>
                  <a:gd name="T32" fmla="*/ 550 w 579"/>
                  <a:gd name="T33" fmla="*/ 138 h 142"/>
                  <a:gd name="T34" fmla="*/ 562 w 579"/>
                  <a:gd name="T35" fmla="*/ 135 h 142"/>
                  <a:gd name="T36" fmla="*/ 569 w 579"/>
                  <a:gd name="T37" fmla="*/ 130 h 142"/>
                  <a:gd name="T38" fmla="*/ 574 w 579"/>
                  <a:gd name="T39" fmla="*/ 124 h 142"/>
                  <a:gd name="T40" fmla="*/ 576 w 579"/>
                  <a:gd name="T41" fmla="*/ 116 h 142"/>
                  <a:gd name="T42" fmla="*/ 577 w 579"/>
                  <a:gd name="T43" fmla="*/ 106 h 142"/>
                  <a:gd name="T44" fmla="*/ 577 w 579"/>
                  <a:gd name="T45" fmla="*/ 94 h 142"/>
                  <a:gd name="T46" fmla="*/ 577 w 579"/>
                  <a:gd name="T47" fmla="*/ 80 h 142"/>
                  <a:gd name="T48" fmla="*/ 577 w 579"/>
                  <a:gd name="T49" fmla="*/ 63 h 142"/>
                  <a:gd name="T50" fmla="*/ 578 w 579"/>
                  <a:gd name="T51" fmla="*/ 44 h 142"/>
                  <a:gd name="T52" fmla="*/ 575 w 579"/>
                  <a:gd name="T53" fmla="*/ 34 h 142"/>
                  <a:gd name="T54" fmla="*/ 566 w 579"/>
                  <a:gd name="T55" fmla="*/ 26 h 142"/>
                  <a:gd name="T56" fmla="*/ 552 w 579"/>
                  <a:gd name="T57" fmla="*/ 20 h 142"/>
                  <a:gd name="T58" fmla="*/ 532 w 579"/>
                  <a:gd name="T59" fmla="*/ 14 h 142"/>
                  <a:gd name="T60" fmla="*/ 508 w 579"/>
                  <a:gd name="T61" fmla="*/ 10 h 142"/>
                  <a:gd name="T62" fmla="*/ 481 w 579"/>
                  <a:gd name="T63" fmla="*/ 6 h 142"/>
                  <a:gd name="T64" fmla="*/ 450 w 579"/>
                  <a:gd name="T65" fmla="*/ 3 h 142"/>
                  <a:gd name="T66" fmla="*/ 416 w 579"/>
                  <a:gd name="T67" fmla="*/ 2 h 142"/>
                  <a:gd name="T68" fmla="*/ 380 w 579"/>
                  <a:gd name="T69" fmla="*/ 0 h 142"/>
                  <a:gd name="T70" fmla="*/ 343 w 579"/>
                  <a:gd name="T71" fmla="*/ 0 h 142"/>
                  <a:gd name="T72" fmla="*/ 304 w 579"/>
                  <a:gd name="T73" fmla="*/ 0 h 142"/>
                  <a:gd name="T74" fmla="*/ 265 w 579"/>
                  <a:gd name="T75" fmla="*/ 0 h 142"/>
                  <a:gd name="T76" fmla="*/ 226 w 579"/>
                  <a:gd name="T77" fmla="*/ 0 h 142"/>
                  <a:gd name="T78" fmla="*/ 187 w 579"/>
                  <a:gd name="T79" fmla="*/ 0 h 142"/>
                  <a:gd name="T80" fmla="*/ 150 w 579"/>
                  <a:gd name="T81" fmla="*/ 1 h 142"/>
                  <a:gd name="T82" fmla="*/ 114 w 579"/>
                  <a:gd name="T83" fmla="*/ 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79" h="142">
                    <a:moveTo>
                      <a:pt x="114" y="1"/>
                    </a:moveTo>
                    <a:lnTo>
                      <a:pt x="81" y="2"/>
                    </a:lnTo>
                    <a:lnTo>
                      <a:pt x="50" y="2"/>
                    </a:lnTo>
                    <a:lnTo>
                      <a:pt x="23" y="1"/>
                    </a:lnTo>
                    <a:lnTo>
                      <a:pt x="0" y="0"/>
                    </a:lnTo>
                    <a:lnTo>
                      <a:pt x="2" y="134"/>
                    </a:lnTo>
                    <a:lnTo>
                      <a:pt x="96" y="134"/>
                    </a:lnTo>
                    <a:lnTo>
                      <a:pt x="180" y="135"/>
                    </a:lnTo>
                    <a:lnTo>
                      <a:pt x="253" y="136"/>
                    </a:lnTo>
                    <a:lnTo>
                      <a:pt x="317" y="137"/>
                    </a:lnTo>
                    <a:lnTo>
                      <a:pt x="371" y="139"/>
                    </a:lnTo>
                    <a:lnTo>
                      <a:pt x="418" y="140"/>
                    </a:lnTo>
                    <a:lnTo>
                      <a:pt x="457" y="141"/>
                    </a:lnTo>
                    <a:lnTo>
                      <a:pt x="489" y="141"/>
                    </a:lnTo>
                    <a:lnTo>
                      <a:pt x="515" y="141"/>
                    </a:lnTo>
                    <a:lnTo>
                      <a:pt x="535" y="140"/>
                    </a:lnTo>
                    <a:lnTo>
                      <a:pt x="550" y="138"/>
                    </a:lnTo>
                    <a:lnTo>
                      <a:pt x="562" y="135"/>
                    </a:lnTo>
                    <a:lnTo>
                      <a:pt x="569" y="130"/>
                    </a:lnTo>
                    <a:lnTo>
                      <a:pt x="574" y="124"/>
                    </a:lnTo>
                    <a:lnTo>
                      <a:pt x="576" y="116"/>
                    </a:lnTo>
                    <a:lnTo>
                      <a:pt x="577" y="106"/>
                    </a:lnTo>
                    <a:lnTo>
                      <a:pt x="577" y="94"/>
                    </a:lnTo>
                    <a:lnTo>
                      <a:pt x="577" y="80"/>
                    </a:lnTo>
                    <a:lnTo>
                      <a:pt x="577" y="63"/>
                    </a:lnTo>
                    <a:lnTo>
                      <a:pt x="578" y="44"/>
                    </a:lnTo>
                    <a:lnTo>
                      <a:pt x="575" y="34"/>
                    </a:lnTo>
                    <a:lnTo>
                      <a:pt x="566" y="26"/>
                    </a:lnTo>
                    <a:lnTo>
                      <a:pt x="552" y="20"/>
                    </a:lnTo>
                    <a:lnTo>
                      <a:pt x="532" y="14"/>
                    </a:lnTo>
                    <a:lnTo>
                      <a:pt x="508" y="10"/>
                    </a:lnTo>
                    <a:lnTo>
                      <a:pt x="481" y="6"/>
                    </a:lnTo>
                    <a:lnTo>
                      <a:pt x="450" y="3"/>
                    </a:lnTo>
                    <a:lnTo>
                      <a:pt x="416" y="2"/>
                    </a:lnTo>
                    <a:lnTo>
                      <a:pt x="380" y="0"/>
                    </a:lnTo>
                    <a:lnTo>
                      <a:pt x="343" y="0"/>
                    </a:lnTo>
                    <a:lnTo>
                      <a:pt x="304" y="0"/>
                    </a:lnTo>
                    <a:lnTo>
                      <a:pt x="265" y="0"/>
                    </a:lnTo>
                    <a:lnTo>
                      <a:pt x="226" y="0"/>
                    </a:lnTo>
                    <a:lnTo>
                      <a:pt x="187" y="0"/>
                    </a:lnTo>
                    <a:lnTo>
                      <a:pt x="150" y="1"/>
                    </a:lnTo>
                    <a:lnTo>
                      <a:pt x="114" y="1"/>
                    </a:lnTo>
                  </a:path>
                </a:pathLst>
              </a:custGeom>
              <a:solidFill>
                <a:srgbClr val="6D60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9"/>
              <p:cNvSpPr>
                <a:spLocks/>
              </p:cNvSpPr>
              <p:nvPr/>
            </p:nvSpPr>
            <p:spPr bwMode="auto">
              <a:xfrm>
                <a:off x="2720" y="3584"/>
                <a:ext cx="579" cy="142"/>
              </a:xfrm>
              <a:custGeom>
                <a:avLst/>
                <a:gdLst>
                  <a:gd name="T0" fmla="*/ 0 w 579"/>
                  <a:gd name="T1" fmla="*/ 0 h 142"/>
                  <a:gd name="T2" fmla="*/ 2 w 579"/>
                  <a:gd name="T3" fmla="*/ 134 h 142"/>
                  <a:gd name="T4" fmla="*/ 96 w 579"/>
                  <a:gd name="T5" fmla="*/ 134 h 142"/>
                  <a:gd name="T6" fmla="*/ 180 w 579"/>
                  <a:gd name="T7" fmla="*/ 135 h 142"/>
                  <a:gd name="T8" fmla="*/ 253 w 579"/>
                  <a:gd name="T9" fmla="*/ 136 h 142"/>
                  <a:gd name="T10" fmla="*/ 317 w 579"/>
                  <a:gd name="T11" fmla="*/ 137 h 142"/>
                  <a:gd name="T12" fmla="*/ 371 w 579"/>
                  <a:gd name="T13" fmla="*/ 139 h 142"/>
                  <a:gd name="T14" fmla="*/ 418 w 579"/>
                  <a:gd name="T15" fmla="*/ 140 h 142"/>
                  <a:gd name="T16" fmla="*/ 457 w 579"/>
                  <a:gd name="T17" fmla="*/ 141 h 142"/>
                  <a:gd name="T18" fmla="*/ 489 w 579"/>
                  <a:gd name="T19" fmla="*/ 141 h 142"/>
                  <a:gd name="T20" fmla="*/ 515 w 579"/>
                  <a:gd name="T21" fmla="*/ 141 h 142"/>
                  <a:gd name="T22" fmla="*/ 535 w 579"/>
                  <a:gd name="T23" fmla="*/ 140 h 142"/>
                  <a:gd name="T24" fmla="*/ 550 w 579"/>
                  <a:gd name="T25" fmla="*/ 138 h 142"/>
                  <a:gd name="T26" fmla="*/ 562 w 579"/>
                  <a:gd name="T27" fmla="*/ 135 h 142"/>
                  <a:gd name="T28" fmla="*/ 569 w 579"/>
                  <a:gd name="T29" fmla="*/ 130 h 142"/>
                  <a:gd name="T30" fmla="*/ 574 w 579"/>
                  <a:gd name="T31" fmla="*/ 124 h 142"/>
                  <a:gd name="T32" fmla="*/ 576 w 579"/>
                  <a:gd name="T33" fmla="*/ 116 h 142"/>
                  <a:gd name="T34" fmla="*/ 577 w 579"/>
                  <a:gd name="T35" fmla="*/ 106 h 142"/>
                  <a:gd name="T36" fmla="*/ 577 w 579"/>
                  <a:gd name="T37" fmla="*/ 94 h 142"/>
                  <a:gd name="T38" fmla="*/ 577 w 579"/>
                  <a:gd name="T39" fmla="*/ 80 h 142"/>
                  <a:gd name="T40" fmla="*/ 577 w 579"/>
                  <a:gd name="T41" fmla="*/ 63 h 142"/>
                  <a:gd name="T42" fmla="*/ 578 w 579"/>
                  <a:gd name="T43" fmla="*/ 44 h 142"/>
                  <a:gd name="T44" fmla="*/ 575 w 579"/>
                  <a:gd name="T45" fmla="*/ 34 h 142"/>
                  <a:gd name="T46" fmla="*/ 566 w 579"/>
                  <a:gd name="T47" fmla="*/ 26 h 142"/>
                  <a:gd name="T48" fmla="*/ 552 w 579"/>
                  <a:gd name="T49" fmla="*/ 20 h 142"/>
                  <a:gd name="T50" fmla="*/ 532 w 579"/>
                  <a:gd name="T51" fmla="*/ 14 h 142"/>
                  <a:gd name="T52" fmla="*/ 508 w 579"/>
                  <a:gd name="T53" fmla="*/ 10 h 142"/>
                  <a:gd name="T54" fmla="*/ 481 w 579"/>
                  <a:gd name="T55" fmla="*/ 6 h 142"/>
                  <a:gd name="T56" fmla="*/ 450 w 579"/>
                  <a:gd name="T57" fmla="*/ 3 h 142"/>
                  <a:gd name="T58" fmla="*/ 416 w 579"/>
                  <a:gd name="T59" fmla="*/ 2 h 142"/>
                  <a:gd name="T60" fmla="*/ 380 w 579"/>
                  <a:gd name="T61" fmla="*/ 0 h 142"/>
                  <a:gd name="T62" fmla="*/ 343 w 579"/>
                  <a:gd name="T63" fmla="*/ 0 h 142"/>
                  <a:gd name="T64" fmla="*/ 304 w 579"/>
                  <a:gd name="T65" fmla="*/ 0 h 142"/>
                  <a:gd name="T66" fmla="*/ 265 w 579"/>
                  <a:gd name="T67" fmla="*/ 0 h 142"/>
                  <a:gd name="T68" fmla="*/ 226 w 579"/>
                  <a:gd name="T69" fmla="*/ 0 h 142"/>
                  <a:gd name="T70" fmla="*/ 187 w 579"/>
                  <a:gd name="T71" fmla="*/ 0 h 142"/>
                  <a:gd name="T72" fmla="*/ 150 w 579"/>
                  <a:gd name="T73" fmla="*/ 1 h 142"/>
                  <a:gd name="T74" fmla="*/ 114 w 579"/>
                  <a:gd name="T75" fmla="*/ 1 h 142"/>
                  <a:gd name="T76" fmla="*/ 81 w 579"/>
                  <a:gd name="T77" fmla="*/ 2 h 142"/>
                  <a:gd name="T78" fmla="*/ 50 w 579"/>
                  <a:gd name="T79" fmla="*/ 2 h 142"/>
                  <a:gd name="T80" fmla="*/ 23 w 579"/>
                  <a:gd name="T81" fmla="*/ 1 h 142"/>
                  <a:gd name="T82" fmla="*/ 0 w 579"/>
                  <a:gd name="T83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79" h="142">
                    <a:moveTo>
                      <a:pt x="0" y="0"/>
                    </a:moveTo>
                    <a:lnTo>
                      <a:pt x="2" y="134"/>
                    </a:lnTo>
                    <a:lnTo>
                      <a:pt x="96" y="134"/>
                    </a:lnTo>
                    <a:lnTo>
                      <a:pt x="180" y="135"/>
                    </a:lnTo>
                    <a:lnTo>
                      <a:pt x="253" y="136"/>
                    </a:lnTo>
                    <a:lnTo>
                      <a:pt x="317" y="137"/>
                    </a:lnTo>
                    <a:lnTo>
                      <a:pt x="371" y="139"/>
                    </a:lnTo>
                    <a:lnTo>
                      <a:pt x="418" y="140"/>
                    </a:lnTo>
                    <a:lnTo>
                      <a:pt x="457" y="141"/>
                    </a:lnTo>
                    <a:lnTo>
                      <a:pt x="489" y="141"/>
                    </a:lnTo>
                    <a:lnTo>
                      <a:pt x="515" y="141"/>
                    </a:lnTo>
                    <a:lnTo>
                      <a:pt x="535" y="140"/>
                    </a:lnTo>
                    <a:lnTo>
                      <a:pt x="550" y="138"/>
                    </a:lnTo>
                    <a:lnTo>
                      <a:pt x="562" y="135"/>
                    </a:lnTo>
                    <a:lnTo>
                      <a:pt x="569" y="130"/>
                    </a:lnTo>
                    <a:lnTo>
                      <a:pt x="574" y="124"/>
                    </a:lnTo>
                    <a:lnTo>
                      <a:pt x="576" y="116"/>
                    </a:lnTo>
                    <a:lnTo>
                      <a:pt x="577" y="106"/>
                    </a:lnTo>
                    <a:lnTo>
                      <a:pt x="577" y="94"/>
                    </a:lnTo>
                    <a:lnTo>
                      <a:pt x="577" y="80"/>
                    </a:lnTo>
                    <a:lnTo>
                      <a:pt x="577" y="63"/>
                    </a:lnTo>
                    <a:lnTo>
                      <a:pt x="578" y="44"/>
                    </a:lnTo>
                    <a:lnTo>
                      <a:pt x="575" y="34"/>
                    </a:lnTo>
                    <a:lnTo>
                      <a:pt x="566" y="26"/>
                    </a:lnTo>
                    <a:lnTo>
                      <a:pt x="552" y="20"/>
                    </a:lnTo>
                    <a:lnTo>
                      <a:pt x="532" y="14"/>
                    </a:lnTo>
                    <a:lnTo>
                      <a:pt x="508" y="10"/>
                    </a:lnTo>
                    <a:lnTo>
                      <a:pt x="481" y="6"/>
                    </a:lnTo>
                    <a:lnTo>
                      <a:pt x="450" y="3"/>
                    </a:lnTo>
                    <a:lnTo>
                      <a:pt x="416" y="2"/>
                    </a:lnTo>
                    <a:lnTo>
                      <a:pt x="380" y="0"/>
                    </a:lnTo>
                    <a:lnTo>
                      <a:pt x="343" y="0"/>
                    </a:lnTo>
                    <a:lnTo>
                      <a:pt x="304" y="0"/>
                    </a:lnTo>
                    <a:lnTo>
                      <a:pt x="265" y="0"/>
                    </a:lnTo>
                    <a:lnTo>
                      <a:pt x="226" y="0"/>
                    </a:lnTo>
                    <a:lnTo>
                      <a:pt x="187" y="0"/>
                    </a:lnTo>
                    <a:lnTo>
                      <a:pt x="150" y="1"/>
                    </a:lnTo>
                    <a:lnTo>
                      <a:pt x="114" y="1"/>
                    </a:lnTo>
                    <a:lnTo>
                      <a:pt x="81" y="2"/>
                    </a:lnTo>
                    <a:lnTo>
                      <a:pt x="50" y="2"/>
                    </a:lnTo>
                    <a:lnTo>
                      <a:pt x="23" y="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743">
                <a:solidFill>
                  <a:srgbClr val="6D609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0"/>
              <p:cNvSpPr>
                <a:spLocks/>
              </p:cNvSpPr>
              <p:nvPr/>
            </p:nvSpPr>
            <p:spPr bwMode="auto">
              <a:xfrm>
                <a:off x="742" y="1420"/>
                <a:ext cx="2318" cy="2055"/>
              </a:xfrm>
              <a:custGeom>
                <a:avLst/>
                <a:gdLst>
                  <a:gd name="T0" fmla="*/ 8 w 2318"/>
                  <a:gd name="T1" fmla="*/ 1710 h 2055"/>
                  <a:gd name="T2" fmla="*/ 29 w 2318"/>
                  <a:gd name="T3" fmla="*/ 1818 h 2055"/>
                  <a:gd name="T4" fmla="*/ 63 w 2318"/>
                  <a:gd name="T5" fmla="*/ 1932 h 2055"/>
                  <a:gd name="T6" fmla="*/ 112 w 2318"/>
                  <a:gd name="T7" fmla="*/ 2055 h 2055"/>
                  <a:gd name="T8" fmla="*/ 2317 w 2318"/>
                  <a:gd name="T9" fmla="*/ 2055 h 2055"/>
                  <a:gd name="T10" fmla="*/ 2317 w 2318"/>
                  <a:gd name="T11" fmla="*/ 0 h 2055"/>
                  <a:gd name="T12" fmla="*/ 112 w 2318"/>
                  <a:gd name="T13" fmla="*/ 0 h 2055"/>
                  <a:gd name="T14" fmla="*/ 158 w 2318"/>
                  <a:gd name="T15" fmla="*/ 137 h 2055"/>
                  <a:gd name="T16" fmla="*/ 188 w 2318"/>
                  <a:gd name="T17" fmla="*/ 266 h 2055"/>
                  <a:gd name="T18" fmla="*/ 206 w 2318"/>
                  <a:gd name="T19" fmla="*/ 386 h 2055"/>
                  <a:gd name="T20" fmla="*/ 212 w 2318"/>
                  <a:gd name="T21" fmla="*/ 498 h 2055"/>
                  <a:gd name="T22" fmla="*/ 208 w 2318"/>
                  <a:gd name="T23" fmla="*/ 604 h 2055"/>
                  <a:gd name="T24" fmla="*/ 197 w 2318"/>
                  <a:gd name="T25" fmla="*/ 704 h 2055"/>
                  <a:gd name="T26" fmla="*/ 179 w 2318"/>
                  <a:gd name="T27" fmla="*/ 800 h 2055"/>
                  <a:gd name="T28" fmla="*/ 156 w 2318"/>
                  <a:gd name="T29" fmla="*/ 892 h 2055"/>
                  <a:gd name="T30" fmla="*/ 130 w 2318"/>
                  <a:gd name="T31" fmla="*/ 981 h 2055"/>
                  <a:gd name="T32" fmla="*/ 102 w 2318"/>
                  <a:gd name="T33" fmla="*/ 1068 h 2055"/>
                  <a:gd name="T34" fmla="*/ 75 w 2318"/>
                  <a:gd name="T35" fmla="*/ 1155 h 2055"/>
                  <a:gd name="T36" fmla="*/ 49 w 2318"/>
                  <a:gd name="T37" fmla="*/ 1241 h 2055"/>
                  <a:gd name="T38" fmla="*/ 27 w 2318"/>
                  <a:gd name="T39" fmla="*/ 1329 h 2055"/>
                  <a:gd name="T40" fmla="*/ 11 w 2318"/>
                  <a:gd name="T41" fmla="*/ 1419 h 2055"/>
                  <a:gd name="T42" fmla="*/ 1 w 2318"/>
                  <a:gd name="T43" fmla="*/ 1512 h 2055"/>
                  <a:gd name="T44" fmla="*/ 0 w 2318"/>
                  <a:gd name="T45" fmla="*/ 1609 h 2055"/>
                  <a:gd name="T46" fmla="*/ 8 w 2318"/>
                  <a:gd name="T47" fmla="*/ 1710 h 2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18" h="2055">
                    <a:moveTo>
                      <a:pt x="8" y="1710"/>
                    </a:moveTo>
                    <a:lnTo>
                      <a:pt x="29" y="1818"/>
                    </a:lnTo>
                    <a:lnTo>
                      <a:pt x="63" y="1932"/>
                    </a:lnTo>
                    <a:lnTo>
                      <a:pt x="112" y="2055"/>
                    </a:lnTo>
                    <a:lnTo>
                      <a:pt x="2317" y="2055"/>
                    </a:lnTo>
                    <a:lnTo>
                      <a:pt x="2317" y="0"/>
                    </a:lnTo>
                    <a:lnTo>
                      <a:pt x="112" y="0"/>
                    </a:lnTo>
                    <a:lnTo>
                      <a:pt x="158" y="137"/>
                    </a:lnTo>
                    <a:lnTo>
                      <a:pt x="188" y="266"/>
                    </a:lnTo>
                    <a:lnTo>
                      <a:pt x="206" y="386"/>
                    </a:lnTo>
                    <a:lnTo>
                      <a:pt x="212" y="498"/>
                    </a:lnTo>
                    <a:lnTo>
                      <a:pt x="208" y="604"/>
                    </a:lnTo>
                    <a:lnTo>
                      <a:pt x="197" y="704"/>
                    </a:lnTo>
                    <a:lnTo>
                      <a:pt x="179" y="800"/>
                    </a:lnTo>
                    <a:lnTo>
                      <a:pt x="156" y="892"/>
                    </a:lnTo>
                    <a:lnTo>
                      <a:pt x="130" y="981"/>
                    </a:lnTo>
                    <a:lnTo>
                      <a:pt x="102" y="1068"/>
                    </a:lnTo>
                    <a:lnTo>
                      <a:pt x="75" y="1155"/>
                    </a:lnTo>
                    <a:lnTo>
                      <a:pt x="49" y="1241"/>
                    </a:lnTo>
                    <a:lnTo>
                      <a:pt x="27" y="1329"/>
                    </a:lnTo>
                    <a:lnTo>
                      <a:pt x="11" y="1419"/>
                    </a:lnTo>
                    <a:lnTo>
                      <a:pt x="1" y="1512"/>
                    </a:lnTo>
                    <a:lnTo>
                      <a:pt x="0" y="1609"/>
                    </a:lnTo>
                    <a:lnTo>
                      <a:pt x="8" y="1710"/>
                    </a:lnTo>
                  </a:path>
                </a:pathLst>
              </a:custGeom>
              <a:solidFill>
                <a:srgbClr val="0093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1"/>
              <p:cNvSpPr>
                <a:spLocks/>
              </p:cNvSpPr>
              <p:nvPr/>
            </p:nvSpPr>
            <p:spPr bwMode="auto">
              <a:xfrm>
                <a:off x="742" y="1420"/>
                <a:ext cx="2318" cy="2055"/>
              </a:xfrm>
              <a:custGeom>
                <a:avLst/>
                <a:gdLst>
                  <a:gd name="T0" fmla="*/ 112 w 2318"/>
                  <a:gd name="T1" fmla="*/ 0 h 2055"/>
                  <a:gd name="T2" fmla="*/ 2317 w 2318"/>
                  <a:gd name="T3" fmla="*/ 0 h 2055"/>
                  <a:gd name="T4" fmla="*/ 2317 w 2318"/>
                  <a:gd name="T5" fmla="*/ 2055 h 2055"/>
                  <a:gd name="T6" fmla="*/ 112 w 2318"/>
                  <a:gd name="T7" fmla="*/ 2055 h 2055"/>
                  <a:gd name="T8" fmla="*/ 63 w 2318"/>
                  <a:gd name="T9" fmla="*/ 1932 h 2055"/>
                  <a:gd name="T10" fmla="*/ 29 w 2318"/>
                  <a:gd name="T11" fmla="*/ 1818 h 2055"/>
                  <a:gd name="T12" fmla="*/ 8 w 2318"/>
                  <a:gd name="T13" fmla="*/ 1710 h 2055"/>
                  <a:gd name="T14" fmla="*/ 0 w 2318"/>
                  <a:gd name="T15" fmla="*/ 1609 h 2055"/>
                  <a:gd name="T16" fmla="*/ 1 w 2318"/>
                  <a:gd name="T17" fmla="*/ 1512 h 2055"/>
                  <a:gd name="T18" fmla="*/ 11 w 2318"/>
                  <a:gd name="T19" fmla="*/ 1419 h 2055"/>
                  <a:gd name="T20" fmla="*/ 27 w 2318"/>
                  <a:gd name="T21" fmla="*/ 1329 h 2055"/>
                  <a:gd name="T22" fmla="*/ 49 w 2318"/>
                  <a:gd name="T23" fmla="*/ 1241 h 2055"/>
                  <a:gd name="T24" fmla="*/ 75 w 2318"/>
                  <a:gd name="T25" fmla="*/ 1155 h 2055"/>
                  <a:gd name="T26" fmla="*/ 102 w 2318"/>
                  <a:gd name="T27" fmla="*/ 1068 h 2055"/>
                  <a:gd name="T28" fmla="*/ 130 w 2318"/>
                  <a:gd name="T29" fmla="*/ 981 h 2055"/>
                  <a:gd name="T30" fmla="*/ 156 w 2318"/>
                  <a:gd name="T31" fmla="*/ 892 h 2055"/>
                  <a:gd name="T32" fmla="*/ 179 w 2318"/>
                  <a:gd name="T33" fmla="*/ 800 h 2055"/>
                  <a:gd name="T34" fmla="*/ 197 w 2318"/>
                  <a:gd name="T35" fmla="*/ 704 h 2055"/>
                  <a:gd name="T36" fmla="*/ 208 w 2318"/>
                  <a:gd name="T37" fmla="*/ 604 h 2055"/>
                  <a:gd name="T38" fmla="*/ 212 w 2318"/>
                  <a:gd name="T39" fmla="*/ 498 h 2055"/>
                  <a:gd name="T40" fmla="*/ 206 w 2318"/>
                  <a:gd name="T41" fmla="*/ 386 h 2055"/>
                  <a:gd name="T42" fmla="*/ 188 w 2318"/>
                  <a:gd name="T43" fmla="*/ 266 h 2055"/>
                  <a:gd name="T44" fmla="*/ 158 w 2318"/>
                  <a:gd name="T45" fmla="*/ 137 h 2055"/>
                  <a:gd name="T46" fmla="*/ 112 w 2318"/>
                  <a:gd name="T47" fmla="*/ 0 h 2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18" h="2055">
                    <a:moveTo>
                      <a:pt x="112" y="0"/>
                    </a:moveTo>
                    <a:lnTo>
                      <a:pt x="2317" y="0"/>
                    </a:lnTo>
                    <a:lnTo>
                      <a:pt x="2317" y="2055"/>
                    </a:lnTo>
                    <a:lnTo>
                      <a:pt x="112" y="2055"/>
                    </a:lnTo>
                    <a:lnTo>
                      <a:pt x="63" y="1932"/>
                    </a:lnTo>
                    <a:lnTo>
                      <a:pt x="29" y="1818"/>
                    </a:lnTo>
                    <a:lnTo>
                      <a:pt x="8" y="1710"/>
                    </a:lnTo>
                    <a:lnTo>
                      <a:pt x="0" y="1609"/>
                    </a:lnTo>
                    <a:lnTo>
                      <a:pt x="1" y="1512"/>
                    </a:lnTo>
                    <a:lnTo>
                      <a:pt x="11" y="1419"/>
                    </a:lnTo>
                    <a:lnTo>
                      <a:pt x="27" y="1329"/>
                    </a:lnTo>
                    <a:lnTo>
                      <a:pt x="49" y="1241"/>
                    </a:lnTo>
                    <a:lnTo>
                      <a:pt x="75" y="1155"/>
                    </a:lnTo>
                    <a:lnTo>
                      <a:pt x="102" y="1068"/>
                    </a:lnTo>
                    <a:lnTo>
                      <a:pt x="130" y="981"/>
                    </a:lnTo>
                    <a:lnTo>
                      <a:pt x="156" y="892"/>
                    </a:lnTo>
                    <a:lnTo>
                      <a:pt x="179" y="800"/>
                    </a:lnTo>
                    <a:lnTo>
                      <a:pt x="197" y="704"/>
                    </a:lnTo>
                    <a:lnTo>
                      <a:pt x="208" y="604"/>
                    </a:lnTo>
                    <a:lnTo>
                      <a:pt x="212" y="498"/>
                    </a:lnTo>
                    <a:lnTo>
                      <a:pt x="206" y="386"/>
                    </a:lnTo>
                    <a:lnTo>
                      <a:pt x="188" y="266"/>
                    </a:lnTo>
                    <a:lnTo>
                      <a:pt x="158" y="137"/>
                    </a:lnTo>
                    <a:lnTo>
                      <a:pt x="112" y="0"/>
                    </a:lnTo>
                    <a:close/>
                  </a:path>
                </a:pathLst>
              </a:custGeom>
              <a:noFill/>
              <a:ln w="2743">
                <a:solidFill>
                  <a:srgbClr val="0093D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" name="Group 12"/>
            <p:cNvGrpSpPr>
              <a:grpSpLocks/>
            </p:cNvGrpSpPr>
            <p:nvPr/>
          </p:nvGrpSpPr>
          <p:grpSpPr bwMode="auto">
            <a:xfrm rot="-24033157">
              <a:off x="3263" y="9427"/>
              <a:ext cx="3658" cy="4160"/>
              <a:chOff x="3916" y="2450"/>
              <a:chExt cx="1018" cy="1192"/>
            </a:xfrm>
          </p:grpSpPr>
          <p:sp>
            <p:nvSpPr>
              <p:cNvPr id="9" name="Line 13"/>
              <p:cNvSpPr>
                <a:spLocks noChangeShapeType="1"/>
              </p:cNvSpPr>
              <p:nvPr/>
            </p:nvSpPr>
            <p:spPr bwMode="auto">
              <a:xfrm flipV="1">
                <a:off x="4128" y="2640"/>
                <a:ext cx="671" cy="795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4012" y="3449"/>
                <a:ext cx="109" cy="166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4017" y="3447"/>
                <a:ext cx="101" cy="19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16"/>
              <p:cNvSpPr>
                <a:spLocks/>
              </p:cNvSpPr>
              <p:nvPr/>
            </p:nvSpPr>
            <p:spPr bwMode="auto">
              <a:xfrm rot="11772227">
                <a:off x="4825" y="2477"/>
                <a:ext cx="109" cy="166"/>
              </a:xfrm>
              <a:custGeom>
                <a:avLst/>
                <a:gdLst>
                  <a:gd name="T0" fmla="*/ 257 w 272"/>
                  <a:gd name="T1" fmla="*/ 0 h 415"/>
                  <a:gd name="T2" fmla="*/ 257 w 272"/>
                  <a:gd name="T3" fmla="*/ 98 h 415"/>
                  <a:gd name="T4" fmla="*/ 159 w 272"/>
                  <a:gd name="T5" fmla="*/ 193 h 415"/>
                  <a:gd name="T6" fmla="*/ 120 w 272"/>
                  <a:gd name="T7" fmla="*/ 227 h 415"/>
                  <a:gd name="T8" fmla="*/ 65 w 272"/>
                  <a:gd name="T9" fmla="*/ 278 h 415"/>
                  <a:gd name="T10" fmla="*/ 43 w 272"/>
                  <a:gd name="T11" fmla="*/ 304 h 415"/>
                  <a:gd name="T12" fmla="*/ 9 w 272"/>
                  <a:gd name="T13" fmla="*/ 368 h 415"/>
                  <a:gd name="T14" fmla="*/ 0 w 272"/>
                  <a:gd name="T15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415">
                    <a:moveTo>
                      <a:pt x="257" y="0"/>
                    </a:moveTo>
                    <a:cubicBezTo>
                      <a:pt x="272" y="38"/>
                      <a:pt x="266" y="19"/>
                      <a:pt x="257" y="98"/>
                    </a:cubicBezTo>
                    <a:cubicBezTo>
                      <a:pt x="251" y="148"/>
                      <a:pt x="190" y="163"/>
                      <a:pt x="159" y="193"/>
                    </a:cubicBezTo>
                    <a:cubicBezTo>
                      <a:pt x="129" y="222"/>
                      <a:pt x="143" y="211"/>
                      <a:pt x="120" y="227"/>
                    </a:cubicBezTo>
                    <a:cubicBezTo>
                      <a:pt x="110" y="249"/>
                      <a:pt x="86" y="264"/>
                      <a:pt x="65" y="278"/>
                    </a:cubicBezTo>
                    <a:cubicBezTo>
                      <a:pt x="36" y="320"/>
                      <a:pt x="79" y="259"/>
                      <a:pt x="43" y="304"/>
                    </a:cubicBezTo>
                    <a:cubicBezTo>
                      <a:pt x="28" y="322"/>
                      <a:pt x="21" y="348"/>
                      <a:pt x="9" y="368"/>
                    </a:cubicBezTo>
                    <a:cubicBezTo>
                      <a:pt x="7" y="383"/>
                      <a:pt x="0" y="400"/>
                      <a:pt x="0" y="41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17"/>
              <p:cNvSpPr>
                <a:spLocks/>
              </p:cNvSpPr>
              <p:nvPr/>
            </p:nvSpPr>
            <p:spPr bwMode="auto">
              <a:xfrm rot="11772227">
                <a:off x="4831" y="2450"/>
                <a:ext cx="102" cy="195"/>
              </a:xfrm>
              <a:custGeom>
                <a:avLst/>
                <a:gdLst>
                  <a:gd name="T0" fmla="*/ 249 w 249"/>
                  <a:gd name="T1" fmla="*/ 0 h 558"/>
                  <a:gd name="T2" fmla="*/ 189 w 249"/>
                  <a:gd name="T3" fmla="*/ 43 h 558"/>
                  <a:gd name="T4" fmla="*/ 125 w 249"/>
                  <a:gd name="T5" fmla="*/ 90 h 558"/>
                  <a:gd name="T6" fmla="*/ 103 w 249"/>
                  <a:gd name="T7" fmla="*/ 116 h 558"/>
                  <a:gd name="T8" fmla="*/ 95 w 249"/>
                  <a:gd name="T9" fmla="*/ 142 h 558"/>
                  <a:gd name="T10" fmla="*/ 86 w 249"/>
                  <a:gd name="T11" fmla="*/ 155 h 558"/>
                  <a:gd name="T12" fmla="*/ 90 w 249"/>
                  <a:gd name="T13" fmla="*/ 279 h 558"/>
                  <a:gd name="T14" fmla="*/ 56 w 249"/>
                  <a:gd name="T15" fmla="*/ 446 h 558"/>
                  <a:gd name="T16" fmla="*/ 13 w 249"/>
                  <a:gd name="T17" fmla="*/ 532 h 558"/>
                  <a:gd name="T18" fmla="*/ 0 w 249"/>
                  <a:gd name="T1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558">
                    <a:moveTo>
                      <a:pt x="249" y="0"/>
                    </a:moveTo>
                    <a:cubicBezTo>
                      <a:pt x="235" y="20"/>
                      <a:pt x="212" y="36"/>
                      <a:pt x="189" y="43"/>
                    </a:cubicBezTo>
                    <a:cubicBezTo>
                      <a:pt x="167" y="58"/>
                      <a:pt x="148" y="76"/>
                      <a:pt x="125" y="90"/>
                    </a:cubicBezTo>
                    <a:cubicBezTo>
                      <a:pt x="119" y="99"/>
                      <a:pt x="108" y="106"/>
                      <a:pt x="103" y="116"/>
                    </a:cubicBezTo>
                    <a:cubicBezTo>
                      <a:pt x="99" y="124"/>
                      <a:pt x="100" y="135"/>
                      <a:pt x="95" y="142"/>
                    </a:cubicBezTo>
                    <a:cubicBezTo>
                      <a:pt x="92" y="146"/>
                      <a:pt x="89" y="151"/>
                      <a:pt x="86" y="155"/>
                    </a:cubicBezTo>
                    <a:cubicBezTo>
                      <a:pt x="74" y="195"/>
                      <a:pt x="85" y="238"/>
                      <a:pt x="90" y="279"/>
                    </a:cubicBezTo>
                    <a:cubicBezTo>
                      <a:pt x="86" y="336"/>
                      <a:pt x="90" y="397"/>
                      <a:pt x="56" y="446"/>
                    </a:cubicBezTo>
                    <a:cubicBezTo>
                      <a:pt x="49" y="476"/>
                      <a:pt x="31" y="506"/>
                      <a:pt x="13" y="532"/>
                    </a:cubicBezTo>
                    <a:cubicBezTo>
                      <a:pt x="10" y="541"/>
                      <a:pt x="0" y="558"/>
                      <a:pt x="0" y="558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Line 18"/>
              <p:cNvSpPr>
                <a:spLocks noChangeShapeType="1"/>
              </p:cNvSpPr>
              <p:nvPr/>
            </p:nvSpPr>
            <p:spPr bwMode="auto">
              <a:xfrm>
                <a:off x="3916" y="3401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2" name="Group 19"/>
          <p:cNvGrpSpPr>
            <a:grpSpLocks/>
          </p:cNvGrpSpPr>
          <p:nvPr/>
        </p:nvGrpSpPr>
        <p:grpSpPr bwMode="auto">
          <a:xfrm>
            <a:off x="5486399" y="3458296"/>
            <a:ext cx="3061739" cy="1456993"/>
            <a:chOff x="2448" y="-959"/>
            <a:chExt cx="4528" cy="1665"/>
          </a:xfrm>
        </p:grpSpPr>
        <p:sp>
          <p:nvSpPr>
            <p:cNvPr id="23" name="Line 20"/>
            <p:cNvSpPr>
              <a:spLocks noChangeShapeType="1"/>
            </p:cNvSpPr>
            <p:nvPr/>
          </p:nvSpPr>
          <p:spPr bwMode="auto">
            <a:xfrm>
              <a:off x="2448" y="-509"/>
              <a:ext cx="2581" cy="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non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7D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2" name="Group 21"/>
            <p:cNvGrpSpPr>
              <a:grpSpLocks/>
            </p:cNvGrpSpPr>
            <p:nvPr/>
          </p:nvGrpSpPr>
          <p:grpSpPr bwMode="auto">
            <a:xfrm>
              <a:off x="4390" y="-419"/>
              <a:ext cx="1182" cy="439"/>
              <a:chOff x="4384" y="1728"/>
              <a:chExt cx="627" cy="234"/>
            </a:xfrm>
          </p:grpSpPr>
          <p:sp>
            <p:nvSpPr>
              <p:cNvPr id="55" name="Arc 22"/>
              <p:cNvSpPr>
                <a:spLocks/>
              </p:cNvSpPr>
              <p:nvPr/>
            </p:nvSpPr>
            <p:spPr bwMode="auto">
              <a:xfrm rot="231566" flipV="1">
                <a:off x="4872" y="1729"/>
                <a:ext cx="139" cy="233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7"/>
                  <a:gd name="T2" fmla="*/ 338 w 21600"/>
                  <a:gd name="T3" fmla="*/ 43197 h 43197"/>
                  <a:gd name="T4" fmla="*/ 0 w 21600"/>
                  <a:gd name="T5" fmla="*/ 21600 h 43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7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397"/>
                      <a:pt x="12134" y="43012"/>
                      <a:pt x="338" y="43197"/>
                    </a:cubicBezTo>
                  </a:path>
                  <a:path w="21600" h="43197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397"/>
                      <a:pt x="12134" y="43012"/>
                      <a:pt x="338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Line 23"/>
              <p:cNvSpPr>
                <a:spLocks noChangeShapeType="1"/>
              </p:cNvSpPr>
              <p:nvPr/>
            </p:nvSpPr>
            <p:spPr bwMode="auto">
              <a:xfrm rot="10800000" flipH="1">
                <a:off x="4384" y="1959"/>
                <a:ext cx="502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Line 24"/>
              <p:cNvSpPr>
                <a:spLocks noChangeShapeType="1"/>
              </p:cNvSpPr>
              <p:nvPr/>
            </p:nvSpPr>
            <p:spPr bwMode="auto">
              <a:xfrm rot="10800000" flipH="1">
                <a:off x="4392" y="1728"/>
                <a:ext cx="494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3" name="Line 25"/>
            <p:cNvSpPr>
              <a:spLocks noChangeShapeType="1"/>
            </p:cNvSpPr>
            <p:nvPr/>
          </p:nvSpPr>
          <p:spPr bwMode="auto">
            <a:xfrm>
              <a:off x="4395" y="151"/>
              <a:ext cx="2581" cy="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non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7D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26"/>
            <p:cNvSpPr>
              <a:spLocks noChangeShapeType="1"/>
            </p:cNvSpPr>
            <p:nvPr/>
          </p:nvSpPr>
          <p:spPr bwMode="auto">
            <a:xfrm>
              <a:off x="4757" y="-959"/>
              <a:ext cx="0" cy="166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40689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pic>
        <p:nvPicPr>
          <p:cNvPr id="8294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304800"/>
            <a:ext cx="9110663" cy="606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3731" name="Rounded Rectangle 7"/>
          <p:cNvSpPr>
            <a:spLocks noChangeArrowheads="1"/>
          </p:cNvSpPr>
          <p:nvPr/>
        </p:nvSpPr>
        <p:spPr bwMode="auto">
          <a:xfrm>
            <a:off x="2057400" y="36513"/>
            <a:ext cx="7086600" cy="1944687"/>
          </a:xfrm>
          <a:prstGeom prst="roundRect">
            <a:avLst>
              <a:gd name="adj" fmla="val 16667"/>
            </a:avLst>
          </a:prstGeom>
          <a:solidFill>
            <a:schemeClr val="accent1">
              <a:lumMod val="25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 typeface="Wingdings" panose="05000000000000000000" pitchFamily="2" charset="2"/>
              <a:buNone/>
              <a:defRPr/>
            </a:pPr>
            <a:r>
              <a:rPr lang="en-US" altLang="en-US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alt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altLang="en-US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</a:t>
            </a:r>
            <a:r>
              <a:rPr lang="en-US" alt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 typeface="Wingdings" panose="05000000000000000000" pitchFamily="2" charset="2"/>
              <a:buNone/>
              <a:defRPr/>
            </a:pPr>
            <a:r>
              <a:rPr lang="en-US" altLang="en-US" dirty="0" smtClean="0">
                <a:solidFill>
                  <a:schemeClr val="accent2"/>
                </a:solidFill>
                <a:latin typeface="VNI-Times" pitchFamily="2" charset="0"/>
              </a:rPr>
              <a:t>... ... ... ...</a:t>
            </a:r>
            <a:endParaRPr lang="en-US" altLang="en-US" b="1" dirty="0" smtClean="0">
              <a:solidFill>
                <a:schemeClr val="accent2"/>
              </a:solidFill>
              <a:latin typeface="VNI-Times" pitchFamily="2" charset="0"/>
            </a:endParaRPr>
          </a:p>
        </p:txBody>
      </p:sp>
      <p:pic>
        <p:nvPicPr>
          <p:cNvPr id="84996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57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7"/>
          <p:cNvSpPr>
            <a:spLocks noChangeArrowheads="1"/>
          </p:cNvSpPr>
          <p:nvPr/>
        </p:nvSpPr>
        <p:spPr bwMode="auto">
          <a:xfrm>
            <a:off x="304800" y="2260168"/>
            <a:ext cx="8610600" cy="10668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None/>
            </a:pPr>
            <a:r>
              <a:rPr lang="en-US" altLang="en-US" b="1" dirty="0">
                <a:latin typeface="VNI-Times" pitchFamily="2" charset="0"/>
              </a:rPr>
              <a:t>A.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Viền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cuốn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7"/>
          <p:cNvSpPr>
            <a:spLocks noChangeArrowheads="1"/>
          </p:cNvSpPr>
          <p:nvPr/>
        </p:nvSpPr>
        <p:spPr bwMode="auto">
          <a:xfrm>
            <a:off x="304800" y="3347750"/>
            <a:ext cx="8610600" cy="1066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None/>
              <a:defRPr/>
            </a:pPr>
            <a:r>
              <a:rPr lang="en-US" altLang="en-US" b="1" dirty="0" smtClean="0">
                <a:latin typeface="VNI-Times" pitchFamily="2" charset="0"/>
              </a:rPr>
              <a:t>B.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May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lộn</a:t>
            </a:r>
            <a:r>
              <a:rPr lang="en-US" altLang="en-US" b="1" dirty="0" smtClean="0">
                <a:latin typeface="VNI-Times" pitchFamily="2" charset="0"/>
              </a:rPr>
              <a:t> </a:t>
            </a: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12" name="Rounded Rectangle 7"/>
          <p:cNvSpPr>
            <a:spLocks noChangeArrowheads="1"/>
          </p:cNvSpPr>
          <p:nvPr/>
        </p:nvSpPr>
        <p:spPr bwMode="auto">
          <a:xfrm>
            <a:off x="311726" y="4435332"/>
            <a:ext cx="8603673" cy="1066800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None/>
              <a:defRPr/>
            </a:pPr>
            <a:r>
              <a:rPr lang="en-US" altLang="en-US" b="1" dirty="0" smtClean="0">
                <a:latin typeface="VNI-Times" pitchFamily="2" charset="0"/>
              </a:rPr>
              <a:t>C.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đè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diễu</a:t>
            </a:r>
            <a:r>
              <a:rPr lang="en-US" altLang="en-US" b="1" dirty="0" smtClean="0">
                <a:latin typeface="VNI-Times" pitchFamily="2" charset="0"/>
              </a:rPr>
              <a:t> </a:t>
            </a:r>
            <a:endParaRPr lang="en-US" alt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332509" y="5545573"/>
            <a:ext cx="8582890" cy="1066800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None/>
              <a:defRPr/>
            </a:pPr>
            <a:r>
              <a:rPr lang="en-US" altLang="en-US" b="1" dirty="0">
                <a:latin typeface="VNI-Times" pitchFamily="2" charset="0"/>
              </a:rPr>
              <a:t>D</a:t>
            </a:r>
            <a:r>
              <a:rPr lang="en-US" altLang="en-US" b="1" dirty="0" smtClean="0">
                <a:latin typeface="VNI-Times" pitchFamily="2" charset="0"/>
              </a:rPr>
              <a:t>.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Lộn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bong</a:t>
            </a:r>
            <a:endParaRPr lang="en-US" alt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animBg="1"/>
      <p:bldP spid="10" grpId="0" animBg="1"/>
      <p:bldP spid="11" grpId="0" animBg="1"/>
      <p:bldP spid="12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3731" name="Rounded Rectangle 7"/>
          <p:cNvSpPr>
            <a:spLocks noChangeArrowheads="1"/>
          </p:cNvSpPr>
          <p:nvPr/>
        </p:nvSpPr>
        <p:spPr bwMode="auto">
          <a:xfrm>
            <a:off x="2057400" y="36513"/>
            <a:ext cx="7086600" cy="1944687"/>
          </a:xfrm>
          <a:prstGeom prst="roundRect">
            <a:avLst>
              <a:gd name="adj" fmla="val 16667"/>
            </a:avLst>
          </a:prstGeom>
          <a:solidFill>
            <a:schemeClr val="accent1">
              <a:lumMod val="25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None/>
              <a:defRPr/>
            </a:pPr>
            <a:r>
              <a:rPr lang="en-US" altLang="en-US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alt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altLang="en-US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túi</a:t>
            </a:r>
            <a:r>
              <a:rPr lang="en-US" alt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dirty="0" smtClean="0">
                <a:solidFill>
                  <a:schemeClr val="bg1"/>
                </a:solidFill>
                <a:latin typeface="VNI-Times" pitchFamily="2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 typeface="Wingdings" panose="05000000000000000000" pitchFamily="2" charset="2"/>
              <a:buNone/>
              <a:defRPr/>
            </a:pPr>
            <a:r>
              <a:rPr lang="en-US" altLang="en-US" dirty="0" smtClean="0">
                <a:solidFill>
                  <a:srgbClr val="D9D8EC"/>
                </a:solidFill>
                <a:latin typeface="VNI-Times" pitchFamily="2" charset="0"/>
              </a:rPr>
              <a:t>... ... ... ...</a:t>
            </a:r>
            <a:endParaRPr lang="en-US" altLang="en-US" b="1" dirty="0" smtClean="0">
              <a:solidFill>
                <a:srgbClr val="D9D8EC"/>
              </a:solidFill>
              <a:latin typeface="VNI-Times" pitchFamily="2" charset="0"/>
            </a:endParaRPr>
          </a:p>
        </p:txBody>
      </p:sp>
      <p:pic>
        <p:nvPicPr>
          <p:cNvPr id="87044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57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5" name="Rounded Rectangle 7"/>
          <p:cNvSpPr>
            <a:spLocks noChangeArrowheads="1"/>
          </p:cNvSpPr>
          <p:nvPr/>
        </p:nvSpPr>
        <p:spPr bwMode="auto">
          <a:xfrm>
            <a:off x="47048" y="2085109"/>
            <a:ext cx="9096952" cy="10668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None/>
            </a:pPr>
            <a:r>
              <a:rPr lang="en-US" altLang="en-US" b="1" dirty="0">
                <a:solidFill>
                  <a:srgbClr val="000000"/>
                </a:solidFill>
                <a:latin typeface="VNI-Times" pitchFamily="2" charset="0"/>
              </a:rPr>
              <a:t>A.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lật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đè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diễu</a:t>
            </a:r>
            <a:r>
              <a:rPr lang="en-US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en-US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7"/>
          <p:cNvSpPr>
            <a:spLocks noChangeArrowheads="1"/>
          </p:cNvSpPr>
          <p:nvPr/>
        </p:nvSpPr>
        <p:spPr bwMode="auto">
          <a:xfrm>
            <a:off x="22802" y="3328059"/>
            <a:ext cx="8968798" cy="1066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None/>
              <a:defRPr/>
            </a:pPr>
            <a:r>
              <a:rPr lang="en-US" altLang="en-US" b="1" dirty="0" smtClean="0">
                <a:solidFill>
                  <a:srgbClr val="FF0000"/>
                </a:solidFill>
                <a:latin typeface="VNI-Times" pitchFamily="2" charset="0"/>
              </a:rPr>
              <a:t>B.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Viền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cuốn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r>
              <a:rPr lang="en-US" altLang="en-US" b="1" dirty="0" smtClean="0">
                <a:solidFill>
                  <a:srgbClr val="FF0000"/>
                </a:solidFill>
                <a:latin typeface="VNI-Times" pitchFamily="2" charset="0"/>
              </a:rPr>
              <a:t> </a:t>
            </a: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12" name="Rounded Rectangle 7"/>
          <p:cNvSpPr>
            <a:spLocks noChangeArrowheads="1"/>
          </p:cNvSpPr>
          <p:nvPr/>
        </p:nvSpPr>
        <p:spPr bwMode="auto">
          <a:xfrm>
            <a:off x="47048" y="4515883"/>
            <a:ext cx="8944552" cy="1066800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None/>
              <a:defRPr/>
            </a:pPr>
            <a:r>
              <a:rPr lang="en-US" altLang="en-US" b="1" dirty="0" smtClean="0">
                <a:solidFill>
                  <a:srgbClr val="000000"/>
                </a:solidFill>
                <a:latin typeface="VNI-Times" pitchFamily="2" charset="0"/>
              </a:rPr>
              <a:t>C.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mép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ounded Rectangle 7"/>
          <p:cNvSpPr>
            <a:spLocks noChangeArrowheads="1"/>
          </p:cNvSpPr>
          <p:nvPr/>
        </p:nvSpPr>
        <p:spPr bwMode="auto">
          <a:xfrm>
            <a:off x="199448" y="5791200"/>
            <a:ext cx="8792152" cy="1066800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None/>
              <a:defRPr/>
            </a:pPr>
            <a:r>
              <a:rPr lang="en-US" altLang="en-US" b="1" dirty="0">
                <a:solidFill>
                  <a:srgbClr val="000000"/>
                </a:solidFill>
                <a:latin typeface="VNI-Times" pitchFamily="2" charset="0"/>
              </a:rPr>
              <a:t>D</a:t>
            </a:r>
            <a:r>
              <a:rPr lang="en-US" altLang="en-US" b="1" dirty="0" smtClean="0">
                <a:solidFill>
                  <a:srgbClr val="000000"/>
                </a:solidFill>
                <a:latin typeface="VNI-Times" pitchFamily="2" charset="0"/>
              </a:rPr>
              <a:t>.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sổ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5" grpId="0" animBg="1"/>
      <p:bldP spid="11" grpId="0" animBg="1"/>
      <p:bldP spid="12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3731" name="Rounded Rectangle 7"/>
          <p:cNvSpPr>
            <a:spLocks noChangeArrowheads="1"/>
          </p:cNvSpPr>
          <p:nvPr/>
        </p:nvSpPr>
        <p:spPr bwMode="auto">
          <a:xfrm>
            <a:off x="2057400" y="36513"/>
            <a:ext cx="7086600" cy="1944687"/>
          </a:xfrm>
          <a:prstGeom prst="roundRect">
            <a:avLst>
              <a:gd name="adj" fmla="val 16667"/>
            </a:avLst>
          </a:prstGeom>
          <a:solidFill>
            <a:schemeClr val="accent1">
              <a:lumMod val="25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None/>
              <a:defRPr/>
            </a:pPr>
            <a:r>
              <a:rPr lang="en-US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Manchette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909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57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7"/>
          <p:cNvSpPr>
            <a:spLocks noChangeArrowheads="1"/>
          </p:cNvSpPr>
          <p:nvPr/>
        </p:nvSpPr>
        <p:spPr bwMode="auto">
          <a:xfrm>
            <a:off x="29730" y="2177028"/>
            <a:ext cx="9114270" cy="10668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None/>
            </a:pPr>
            <a:r>
              <a:rPr lang="en-US" altLang="en-US" b="1" dirty="0">
                <a:solidFill>
                  <a:srgbClr val="000000"/>
                </a:solidFill>
                <a:latin typeface="VNI-Times" pitchFamily="2" charset="0"/>
              </a:rPr>
              <a:t>A</a:t>
            </a:r>
            <a:r>
              <a:rPr lang="en-US" altLang="en-US" b="1" dirty="0" smtClean="0">
                <a:solidFill>
                  <a:srgbClr val="000000"/>
                </a:solidFill>
                <a:latin typeface="VNI-Times" pitchFamily="2" charset="0"/>
              </a:rPr>
              <a:t>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lật</a:t>
            </a:r>
            <a:r>
              <a:rPr lang="en-US" altLang="en-US" b="1" dirty="0" smtClean="0">
                <a:solidFill>
                  <a:srgbClr val="000000"/>
                </a:solidFill>
                <a:latin typeface="VNI-Times" pitchFamily="2" charset="0"/>
              </a:rPr>
              <a:t> </a:t>
            </a:r>
            <a:endParaRPr lang="en-US" altLang="en-US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7"/>
          <p:cNvSpPr>
            <a:spLocks noChangeArrowheads="1"/>
          </p:cNvSpPr>
          <p:nvPr/>
        </p:nvSpPr>
        <p:spPr bwMode="auto">
          <a:xfrm>
            <a:off x="15874" y="3439656"/>
            <a:ext cx="9051925" cy="1066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None/>
              <a:defRPr/>
            </a:pPr>
            <a:r>
              <a:rPr lang="en-US" altLang="en-US" b="1" dirty="0" smtClean="0">
                <a:solidFill>
                  <a:srgbClr val="000000"/>
                </a:solidFill>
                <a:latin typeface="VNI-Times" pitchFamily="2" charset="0"/>
              </a:rPr>
              <a:t>B.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cuốn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sổ</a:t>
            </a:r>
            <a:r>
              <a:rPr lang="en-US" altLang="en-US" b="1" dirty="0" smtClean="0">
                <a:solidFill>
                  <a:srgbClr val="000000"/>
                </a:solidFill>
                <a:latin typeface="VNI-Times" pitchFamily="2" charset="0"/>
              </a:rPr>
              <a:t> </a:t>
            </a:r>
            <a:endParaRPr lang="en-US" altLang="en-US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7"/>
          <p:cNvSpPr>
            <a:spLocks noChangeArrowheads="1"/>
          </p:cNvSpPr>
          <p:nvPr/>
        </p:nvSpPr>
        <p:spPr bwMode="auto">
          <a:xfrm>
            <a:off x="29729" y="4658856"/>
            <a:ext cx="9038069" cy="1066800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None/>
              <a:defRPr/>
            </a:pPr>
            <a:r>
              <a:rPr lang="en-US" altLang="en-US" b="1" dirty="0" smtClean="0">
                <a:solidFill>
                  <a:srgbClr val="000000"/>
                </a:solidFill>
                <a:latin typeface="VNI-Times" pitchFamily="2" charset="0"/>
              </a:rPr>
              <a:t>C.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Viền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cuốn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r>
              <a:rPr lang="en-US" altLang="en-US" b="1" dirty="0" smtClean="0">
                <a:solidFill>
                  <a:srgbClr val="000000"/>
                </a:solidFill>
                <a:latin typeface="VNI-Times" pitchFamily="2" charset="0"/>
              </a:rPr>
              <a:t> </a:t>
            </a:r>
            <a:endParaRPr lang="en-US" altLang="en-US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ounded Rectangle 7"/>
          <p:cNvSpPr>
            <a:spLocks noChangeArrowheads="1"/>
          </p:cNvSpPr>
          <p:nvPr/>
        </p:nvSpPr>
        <p:spPr bwMode="auto">
          <a:xfrm>
            <a:off x="76200" y="5867400"/>
            <a:ext cx="8839200" cy="1066800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None/>
              <a:defRPr/>
            </a:pPr>
            <a:r>
              <a:rPr lang="en-US" altLang="en-US" b="1" dirty="0">
                <a:solidFill>
                  <a:srgbClr val="000000"/>
                </a:solidFill>
                <a:latin typeface="VNI-Times" pitchFamily="2" charset="0"/>
              </a:rPr>
              <a:t>D</a:t>
            </a:r>
            <a:r>
              <a:rPr lang="en-US" altLang="en-US" b="1" dirty="0" smtClean="0">
                <a:solidFill>
                  <a:srgbClr val="000000"/>
                </a:solidFill>
                <a:latin typeface="VNI-Times" pitchFamily="2" charset="0"/>
              </a:rPr>
              <a:t>.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Bọc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Font typeface="Wingdings" panose="05000000000000000000" pitchFamily="2" charset="2"/>
              <a:buNone/>
              <a:defRPr/>
            </a:pPr>
            <a:r>
              <a:rPr lang="en-US" altLang="en-US" b="1" dirty="0" smtClean="0">
                <a:solidFill>
                  <a:srgbClr val="000000"/>
                </a:solidFill>
                <a:latin typeface="VNI-Times" pitchFamily="2" charset="0"/>
              </a:rPr>
              <a:t> </a:t>
            </a:r>
            <a:endParaRPr lang="en-US" altLang="en-US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animBg="1"/>
      <p:bldP spid="10" grpId="0" animBg="1"/>
      <p:bldP spid="11" grpId="0" animBg="1"/>
      <p:bldP spid="12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3731" name="Rounded Rectangle 7"/>
          <p:cNvSpPr>
            <a:spLocks noChangeArrowheads="1"/>
          </p:cNvSpPr>
          <p:nvPr/>
        </p:nvSpPr>
        <p:spPr bwMode="auto">
          <a:xfrm>
            <a:off x="2057400" y="36513"/>
            <a:ext cx="7086600" cy="1944687"/>
          </a:xfrm>
          <a:prstGeom prst="roundRect">
            <a:avLst>
              <a:gd name="adj" fmla="val 16667"/>
            </a:avLst>
          </a:prstGeom>
          <a:solidFill>
            <a:schemeClr val="accent1">
              <a:lumMod val="25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9D8E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lvl="0" algn="ctr" eaLnBrk="1" hangingPunct="1">
              <a:spcBef>
                <a:spcPct val="0"/>
              </a:spcBef>
              <a:buClrTx/>
              <a:buNone/>
              <a:defRPr/>
            </a:pP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9D8E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Đường may can</a:t>
            </a:r>
            <a:r>
              <a:rPr kumimoji="0" lang="en-US" alt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D9D8E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rgbClr val="D9D8E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rẽ</a:t>
            </a: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9D8E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sử dụng cho</a:t>
            </a: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9D8EC"/>
                </a:solidFill>
                <a:effectLst/>
                <a:uLnTx/>
                <a:uFillTx/>
                <a:latin typeface="VNI-Times" pitchFamily="2" charset="0"/>
                <a:ea typeface="+mn-ea"/>
                <a:cs typeface="Arial" panose="020B0604020202020204" pitchFamily="34" charset="0"/>
              </a:rPr>
              <a:t>... ... ... ...</a:t>
            </a:r>
            <a:endParaRPr kumimoji="0" lang="en-US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D9D8EC"/>
              </a:solidFill>
              <a:effectLst/>
              <a:uLnTx/>
              <a:uFillTx/>
              <a:latin typeface="VNI-Times" pitchFamily="2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4996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57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7"/>
          <p:cNvSpPr>
            <a:spLocks noChangeArrowheads="1"/>
          </p:cNvSpPr>
          <p:nvPr/>
        </p:nvSpPr>
        <p:spPr bwMode="auto">
          <a:xfrm>
            <a:off x="295275" y="2452373"/>
            <a:ext cx="8839200" cy="10668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 algn="just" eaLnBrk="1" hangingPunct="1">
              <a:spcBef>
                <a:spcPct val="0"/>
              </a:spcBef>
              <a:buClrTx/>
              <a:buNone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NI-Times" pitchFamily="2" charset="0"/>
                <a:ea typeface="+mn-ea"/>
                <a:cs typeface="Arial" panose="020B0604020202020204" pitchFamily="34" charset="0"/>
              </a:rPr>
              <a:t>A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NI-Times" pitchFamily="2" charset="0"/>
                <a:ea typeface="+mn-ea"/>
                <a:cs typeface="Arial" panose="020B0604020202020204" pitchFamily="34" charset="0"/>
              </a:rPr>
              <a:t>. May lai</a:t>
            </a:r>
            <a:r>
              <a:rPr kumimoji="0" lang="en-US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7"/>
          <p:cNvSpPr>
            <a:spLocks noChangeArrowheads="1"/>
          </p:cNvSpPr>
          <p:nvPr/>
        </p:nvSpPr>
        <p:spPr bwMode="auto">
          <a:xfrm>
            <a:off x="304800" y="3429000"/>
            <a:ext cx="8839200" cy="1066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 algn="just" eaLnBrk="1" hangingPunct="1">
              <a:spcBef>
                <a:spcPct val="0"/>
              </a:spcBef>
              <a:buClrTx/>
              <a:buNone/>
              <a:defRPr/>
            </a:pP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NI-Times" pitchFamily="2" charset="0"/>
                <a:ea typeface="+mn-ea"/>
                <a:cs typeface="Arial" panose="020B0604020202020204" pitchFamily="34" charset="0"/>
              </a:rPr>
              <a:t>B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Mổ trụ</a:t>
            </a:r>
            <a:r>
              <a:rPr kumimoji="0" lang="en-US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</p:txBody>
      </p:sp>
      <p:sp>
        <p:nvSpPr>
          <p:cNvPr id="12" name="Rounded Rectangle 7"/>
          <p:cNvSpPr>
            <a:spLocks noChangeArrowheads="1"/>
          </p:cNvSpPr>
          <p:nvPr/>
        </p:nvSpPr>
        <p:spPr bwMode="auto">
          <a:xfrm>
            <a:off x="311726" y="4648200"/>
            <a:ext cx="8832273" cy="1066800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 algn="just" eaLnBrk="1" hangingPunct="1">
              <a:spcBef>
                <a:spcPct val="0"/>
              </a:spcBef>
              <a:buClrTx/>
              <a:buNone/>
              <a:defRPr/>
            </a:pP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NI-Times" pitchFamily="2" charset="0"/>
                <a:ea typeface="+mn-ea"/>
                <a:cs typeface="Arial" panose="020B0604020202020204" pitchFamily="34" charset="0"/>
              </a:rPr>
              <a:t>C. 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May sườn</a:t>
            </a:r>
            <a:r>
              <a:rPr kumimoji="0" lang="en-US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NI-Times" pitchFamily="2" charset="0"/>
              </a:rPr>
              <a:t>  </a:t>
            </a:r>
            <a:endParaRPr kumimoji="0" lang="en-US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304569" y="6019918"/>
            <a:ext cx="8811490" cy="702827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None/>
              <a:defRPr/>
            </a:pPr>
            <a:endParaRPr kumimoji="0" lang="en-US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NI-Times" pitchFamily="2" charset="0"/>
            </a:endParaRPr>
          </a:p>
          <a:p>
            <a:pPr algn="just" eaLnBrk="1" hangingPunct="1">
              <a:spcBef>
                <a:spcPct val="0"/>
              </a:spcBef>
              <a:buClrTx/>
              <a:buNone/>
              <a:defRPr/>
            </a:pPr>
            <a:r>
              <a:rPr kumimoji="0" lang="en-US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NI-Times" pitchFamily="2" charset="0"/>
              </a:rPr>
              <a:t>D.</a:t>
            </a:r>
            <a:r>
              <a:rPr kumimoji="0" lang="en-US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May túi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NI-Times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en-US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715000" y="2559532"/>
            <a:ext cx="2400300" cy="633881"/>
            <a:chOff x="2781" y="6278"/>
            <a:chExt cx="4430" cy="516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4773" y="6287"/>
              <a:ext cx="2438" cy="507"/>
              <a:chOff x="5674" y="8003"/>
              <a:chExt cx="2438" cy="508"/>
            </a:xfrm>
          </p:grpSpPr>
          <p:sp>
            <p:nvSpPr>
              <p:cNvPr id="13" name="Arc 4"/>
              <p:cNvSpPr>
                <a:spLocks/>
              </p:cNvSpPr>
              <p:nvPr/>
            </p:nvSpPr>
            <p:spPr bwMode="auto">
              <a:xfrm rot="10800000" flipV="1">
                <a:off x="5674" y="8005"/>
                <a:ext cx="335" cy="506"/>
              </a:xfrm>
              <a:custGeom>
                <a:avLst/>
                <a:gdLst>
                  <a:gd name="G0" fmla="+- 3549 0 0"/>
                  <a:gd name="G1" fmla="+- 21600 0 0"/>
                  <a:gd name="G2" fmla="+- 21600 0 0"/>
                  <a:gd name="T0" fmla="*/ 3549 w 25149"/>
                  <a:gd name="T1" fmla="*/ 0 h 43200"/>
                  <a:gd name="T2" fmla="*/ 0 w 25149"/>
                  <a:gd name="T3" fmla="*/ 42906 h 43200"/>
                  <a:gd name="T4" fmla="*/ 3549 w 25149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149" h="43200" fill="none" extrusionOk="0">
                    <a:moveTo>
                      <a:pt x="3549" y="0"/>
                    </a:moveTo>
                    <a:cubicBezTo>
                      <a:pt x="15478" y="0"/>
                      <a:pt x="25149" y="9670"/>
                      <a:pt x="25149" y="21600"/>
                    </a:cubicBezTo>
                    <a:cubicBezTo>
                      <a:pt x="25149" y="33529"/>
                      <a:pt x="15478" y="43200"/>
                      <a:pt x="3549" y="43200"/>
                    </a:cubicBezTo>
                    <a:cubicBezTo>
                      <a:pt x="2359" y="43199"/>
                      <a:pt x="1172" y="43101"/>
                      <a:pt x="-1" y="42906"/>
                    </a:cubicBezTo>
                  </a:path>
                  <a:path w="25149" h="43200" stroke="0" extrusionOk="0">
                    <a:moveTo>
                      <a:pt x="3549" y="0"/>
                    </a:moveTo>
                    <a:cubicBezTo>
                      <a:pt x="15478" y="0"/>
                      <a:pt x="25149" y="9670"/>
                      <a:pt x="25149" y="21600"/>
                    </a:cubicBezTo>
                    <a:cubicBezTo>
                      <a:pt x="25149" y="33529"/>
                      <a:pt x="15478" y="43200"/>
                      <a:pt x="3549" y="43200"/>
                    </a:cubicBezTo>
                    <a:cubicBezTo>
                      <a:pt x="2359" y="43199"/>
                      <a:pt x="1172" y="43101"/>
                      <a:pt x="-1" y="42906"/>
                    </a:cubicBezTo>
                    <a:lnTo>
                      <a:pt x="3549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Line 5"/>
              <p:cNvSpPr>
                <a:spLocks noChangeShapeType="1"/>
              </p:cNvSpPr>
              <p:nvPr/>
            </p:nvSpPr>
            <p:spPr bwMode="auto">
              <a:xfrm rot="10800000" flipH="1">
                <a:off x="5936" y="8505"/>
                <a:ext cx="750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 rot="10800000" flipH="1">
                <a:off x="5949" y="8003"/>
                <a:ext cx="2163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2781" y="6278"/>
              <a:ext cx="1992" cy="510"/>
              <a:chOff x="3658" y="10363"/>
              <a:chExt cx="1992" cy="509"/>
            </a:xfrm>
          </p:grpSpPr>
          <p:sp>
            <p:nvSpPr>
              <p:cNvPr id="6" name="Arc 8"/>
              <p:cNvSpPr>
                <a:spLocks/>
              </p:cNvSpPr>
              <p:nvPr/>
            </p:nvSpPr>
            <p:spPr bwMode="auto">
              <a:xfrm rot="231566" flipV="1">
                <a:off x="5362" y="10366"/>
                <a:ext cx="288" cy="50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7"/>
                  <a:gd name="T2" fmla="*/ 338 w 21600"/>
                  <a:gd name="T3" fmla="*/ 43197 h 43197"/>
                  <a:gd name="T4" fmla="*/ 0 w 21600"/>
                  <a:gd name="T5" fmla="*/ 21600 h 43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7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397"/>
                      <a:pt x="12134" y="43012"/>
                      <a:pt x="338" y="43197"/>
                    </a:cubicBezTo>
                  </a:path>
                  <a:path w="21600" h="43197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397"/>
                      <a:pt x="12134" y="43012"/>
                      <a:pt x="338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" name="Line 9"/>
              <p:cNvSpPr>
                <a:spLocks noChangeShapeType="1"/>
              </p:cNvSpPr>
              <p:nvPr/>
            </p:nvSpPr>
            <p:spPr bwMode="auto">
              <a:xfrm rot="10800000" flipH="1">
                <a:off x="4657" y="10865"/>
                <a:ext cx="750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 rot="10800000" flipH="1">
                <a:off x="3658" y="10363"/>
                <a:ext cx="1735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" name="Line 11"/>
            <p:cNvSpPr>
              <a:spLocks noChangeShapeType="1"/>
            </p:cNvSpPr>
            <p:nvPr/>
          </p:nvSpPr>
          <p:spPr bwMode="auto">
            <a:xfrm flipH="1" flipV="1">
              <a:off x="3837" y="6547"/>
              <a:ext cx="1803" cy="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7D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animBg="1"/>
      <p:bldP spid="10" grpId="0" animBg="1"/>
      <p:bldP spid="11" grpId="0" animBg="1"/>
      <p:bldP spid="12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pic>
        <p:nvPicPr>
          <p:cNvPr id="107523" name="Picture 2" descr="38638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2389" name="Picture 5" descr="C:\Users\VoTanDung\Pictures\Microsoft Clip Organizer\j0320366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800" y="4038600"/>
            <a:ext cx="9398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2390" name="Picture 6" descr="C:\Users\VoTanDung\Pictures\Microsoft Clip Organizer\j0320384.wm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267200"/>
            <a:ext cx="841375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2391" name="Picture 7" descr="C:\Users\VoTanDung\Pictures\Microsoft Clip Organizer\j0320364.wm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513" y="3352800"/>
            <a:ext cx="954087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2392" name="Picture 8" descr="C:\Users\VoTanDung\Pictures\Microsoft Clip Organizer\j0320396.wm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219200"/>
            <a:ext cx="1074738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2393" name="Picture 9" descr="C:\Users\VoTanDung\Pictures\Microsoft Clip Organizer\j0320372.wm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676400"/>
            <a:ext cx="8858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2394" name="Picture 10" descr="C:\Users\VoTanDung\Pictures\Microsoft Clip Organizer\j0320366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438400"/>
            <a:ext cx="9398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12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123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12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12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2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2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12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123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12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12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12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12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12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12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12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123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12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12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12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12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12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12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912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9123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912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912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2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2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3731" name="Rounded Rectangle 7"/>
          <p:cNvSpPr>
            <a:spLocks noChangeArrowheads="1"/>
          </p:cNvSpPr>
          <p:nvPr/>
        </p:nvSpPr>
        <p:spPr bwMode="auto">
          <a:xfrm>
            <a:off x="1981200" y="-317"/>
            <a:ext cx="7086600" cy="1944687"/>
          </a:xfrm>
          <a:prstGeom prst="roundRect">
            <a:avLst>
              <a:gd name="adj" fmla="val 16667"/>
            </a:avLst>
          </a:prstGeom>
          <a:solidFill>
            <a:schemeClr val="accent1">
              <a:lumMod val="25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9D8E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lvl="0" algn="ctr" eaLnBrk="1" hangingPunct="1">
              <a:spcBef>
                <a:spcPct val="0"/>
              </a:spcBef>
              <a:buClrTx/>
              <a:buNone/>
              <a:defRPr/>
            </a:pPr>
            <a:r>
              <a:rPr kumimoji="0" lang="en-US" alt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D9D8E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Đường</a:t>
            </a: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9D8E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may </a:t>
            </a:r>
            <a:r>
              <a:rPr kumimoji="0" lang="en-US" alt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D9D8E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cuốn</a:t>
            </a:r>
            <a:r>
              <a:rPr kumimoji="0" lang="en-US" alt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D9D8E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rgbClr val="D9D8E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kín</a:t>
            </a: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9D8E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sử dụng cho</a:t>
            </a: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9D8EC"/>
                </a:solidFill>
                <a:effectLst/>
                <a:uLnTx/>
                <a:uFillTx/>
                <a:latin typeface="VNI-Times" pitchFamily="2" charset="0"/>
                <a:ea typeface="+mn-ea"/>
                <a:cs typeface="Arial" panose="020B0604020202020204" pitchFamily="34" charset="0"/>
              </a:rPr>
              <a:t>... ... ... ...</a:t>
            </a:r>
            <a:endParaRPr kumimoji="0" lang="en-US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D9D8EC"/>
              </a:solidFill>
              <a:effectLst/>
              <a:uLnTx/>
              <a:uFillTx/>
              <a:latin typeface="VNI-Times" pitchFamily="2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4996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57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7"/>
          <p:cNvSpPr>
            <a:spLocks noChangeArrowheads="1"/>
          </p:cNvSpPr>
          <p:nvPr/>
        </p:nvSpPr>
        <p:spPr bwMode="auto">
          <a:xfrm>
            <a:off x="304800" y="2209800"/>
            <a:ext cx="8839200" cy="8382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 algn="just" eaLnBrk="1" hangingPunct="1">
              <a:spcBef>
                <a:spcPct val="0"/>
              </a:spcBef>
              <a:buClrTx/>
              <a:buNone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NI-Times" pitchFamily="2" charset="0"/>
                <a:ea typeface="+mn-ea"/>
                <a:cs typeface="Arial" panose="020B0604020202020204" pitchFamily="34" charset="0"/>
              </a:rPr>
              <a:t>A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NI-Times" pitchFamily="2" charset="0"/>
                <a:ea typeface="+mn-ea"/>
                <a:cs typeface="Arial" panose="020B0604020202020204" pitchFamily="34" charset="0"/>
              </a:rPr>
              <a:t>. 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May sườn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NI-Times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7"/>
          <p:cNvSpPr>
            <a:spLocks noChangeArrowheads="1"/>
          </p:cNvSpPr>
          <p:nvPr/>
        </p:nvSpPr>
        <p:spPr bwMode="auto">
          <a:xfrm>
            <a:off x="304800" y="3259573"/>
            <a:ext cx="8839200" cy="1236227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 algn="just" eaLnBrk="1" hangingPunct="1">
              <a:spcBef>
                <a:spcPct val="0"/>
              </a:spcBef>
              <a:buClrTx/>
              <a:buNone/>
              <a:defRPr/>
            </a:pP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May cổ áo</a:t>
            </a:r>
            <a:endParaRPr kumimoji="0" lang="en-US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7"/>
          <p:cNvSpPr>
            <a:spLocks noChangeArrowheads="1"/>
          </p:cNvSpPr>
          <p:nvPr/>
        </p:nvSpPr>
        <p:spPr bwMode="auto">
          <a:xfrm>
            <a:off x="311726" y="4724400"/>
            <a:ext cx="8832273" cy="1066800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 algn="just" eaLnBrk="1" hangingPunct="1">
              <a:spcBef>
                <a:spcPct val="0"/>
              </a:spcBef>
              <a:buClrTx/>
              <a:buNone/>
              <a:defRPr/>
            </a:pP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NI-Times" pitchFamily="2" charset="0"/>
                <a:ea typeface="+mn-ea"/>
                <a:cs typeface="Arial" panose="020B0604020202020204" pitchFamily="34" charset="0"/>
              </a:rPr>
              <a:t>C. 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May lai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NI-Times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en-US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332509" y="6002773"/>
            <a:ext cx="8811490" cy="702827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 w="25400" algn="ctr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None/>
              <a:defRPr/>
            </a:pPr>
            <a:endParaRPr kumimoji="0" lang="en-US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NI-Times" pitchFamily="2" charset="0"/>
            </a:endParaRPr>
          </a:p>
          <a:p>
            <a:pPr algn="just" eaLnBrk="1" hangingPunct="1">
              <a:spcBef>
                <a:spcPct val="0"/>
              </a:spcBef>
              <a:buClrTx/>
              <a:buNone/>
              <a:defRPr/>
            </a:pPr>
            <a:r>
              <a:rPr kumimoji="0" lang="en-US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NI-Times" pitchFamily="2" charset="0"/>
              </a:rPr>
              <a:t>D. </a:t>
            </a:r>
            <a:r>
              <a:rPr kumimoji="0" lang="en-US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Tra dây kéo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NI-Times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en-US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096000" y="2278487"/>
            <a:ext cx="1282700" cy="811213"/>
            <a:chOff x="7963" y="12121"/>
            <a:chExt cx="2387" cy="1555"/>
          </a:xfrm>
        </p:grpSpPr>
        <p:sp>
          <p:nvSpPr>
            <p:cNvPr id="3" name="Freeform 3"/>
            <p:cNvSpPr>
              <a:spLocks/>
            </p:cNvSpPr>
            <p:nvPr/>
          </p:nvSpPr>
          <p:spPr bwMode="auto">
            <a:xfrm>
              <a:off x="7963" y="12481"/>
              <a:ext cx="2387" cy="625"/>
            </a:xfrm>
            <a:custGeom>
              <a:avLst/>
              <a:gdLst>
                <a:gd name="T0" fmla="*/ 1909 w 2387"/>
                <a:gd name="T1" fmla="*/ 371 h 625"/>
                <a:gd name="T2" fmla="*/ 1327 w 2387"/>
                <a:gd name="T3" fmla="*/ 371 h 625"/>
                <a:gd name="T4" fmla="*/ 1167 w 2387"/>
                <a:gd name="T5" fmla="*/ 269 h 625"/>
                <a:gd name="T6" fmla="*/ 1177 w 2387"/>
                <a:gd name="T7" fmla="*/ 90 h 625"/>
                <a:gd name="T8" fmla="*/ 1287 w 2387"/>
                <a:gd name="T9" fmla="*/ 15 h 625"/>
                <a:gd name="T10" fmla="*/ 1548 w 2387"/>
                <a:gd name="T11" fmla="*/ 15 h 625"/>
                <a:gd name="T12" fmla="*/ 2128 w 2387"/>
                <a:gd name="T13" fmla="*/ 15 h 625"/>
                <a:gd name="T14" fmla="*/ 2318 w 2387"/>
                <a:gd name="T15" fmla="*/ 105 h 625"/>
                <a:gd name="T16" fmla="*/ 2383 w 2387"/>
                <a:gd name="T17" fmla="*/ 277 h 625"/>
                <a:gd name="T18" fmla="*/ 2293 w 2387"/>
                <a:gd name="T19" fmla="*/ 501 h 625"/>
                <a:gd name="T20" fmla="*/ 2148 w 2387"/>
                <a:gd name="T21" fmla="*/ 590 h 625"/>
                <a:gd name="T22" fmla="*/ 1588 w 2387"/>
                <a:gd name="T23" fmla="*/ 605 h 625"/>
                <a:gd name="T24" fmla="*/ 2008 w 2387"/>
                <a:gd name="T25" fmla="*/ 597 h 625"/>
                <a:gd name="T26" fmla="*/ 0 w 2387"/>
                <a:gd name="T27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87" h="625">
                  <a:moveTo>
                    <a:pt x="1909" y="371"/>
                  </a:moveTo>
                  <a:cubicBezTo>
                    <a:pt x="1680" y="379"/>
                    <a:pt x="1451" y="388"/>
                    <a:pt x="1327" y="371"/>
                  </a:cubicBezTo>
                  <a:cubicBezTo>
                    <a:pt x="1204" y="354"/>
                    <a:pt x="1192" y="316"/>
                    <a:pt x="1167" y="269"/>
                  </a:cubicBezTo>
                  <a:cubicBezTo>
                    <a:pt x="1143" y="222"/>
                    <a:pt x="1157" y="131"/>
                    <a:pt x="1177" y="90"/>
                  </a:cubicBezTo>
                  <a:cubicBezTo>
                    <a:pt x="1197" y="48"/>
                    <a:pt x="1226" y="27"/>
                    <a:pt x="1287" y="15"/>
                  </a:cubicBezTo>
                  <a:cubicBezTo>
                    <a:pt x="1349" y="3"/>
                    <a:pt x="1407" y="15"/>
                    <a:pt x="1548" y="15"/>
                  </a:cubicBezTo>
                  <a:cubicBezTo>
                    <a:pt x="1688" y="15"/>
                    <a:pt x="2000" y="0"/>
                    <a:pt x="2128" y="15"/>
                  </a:cubicBezTo>
                  <a:cubicBezTo>
                    <a:pt x="2256" y="30"/>
                    <a:pt x="2275" y="61"/>
                    <a:pt x="2318" y="105"/>
                  </a:cubicBezTo>
                  <a:cubicBezTo>
                    <a:pt x="2360" y="148"/>
                    <a:pt x="2387" y="211"/>
                    <a:pt x="2383" y="277"/>
                  </a:cubicBezTo>
                  <a:cubicBezTo>
                    <a:pt x="2379" y="342"/>
                    <a:pt x="2332" y="449"/>
                    <a:pt x="2293" y="501"/>
                  </a:cubicBezTo>
                  <a:cubicBezTo>
                    <a:pt x="2254" y="553"/>
                    <a:pt x="2265" y="573"/>
                    <a:pt x="2148" y="590"/>
                  </a:cubicBezTo>
                  <a:cubicBezTo>
                    <a:pt x="2030" y="607"/>
                    <a:pt x="1611" y="604"/>
                    <a:pt x="1588" y="605"/>
                  </a:cubicBezTo>
                  <a:cubicBezTo>
                    <a:pt x="1564" y="606"/>
                    <a:pt x="2273" y="594"/>
                    <a:pt x="2008" y="597"/>
                  </a:cubicBezTo>
                  <a:cubicBezTo>
                    <a:pt x="1743" y="600"/>
                    <a:pt x="335" y="620"/>
                    <a:pt x="0" y="625"/>
                  </a:cubicBezTo>
                </a:path>
              </a:pathLst>
            </a:custGeom>
            <a:noFill/>
            <a:ln w="222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Line 4"/>
            <p:cNvSpPr>
              <a:spLocks noChangeShapeType="1"/>
            </p:cNvSpPr>
            <p:nvPr/>
          </p:nvSpPr>
          <p:spPr bwMode="auto">
            <a:xfrm>
              <a:off x="9540" y="12121"/>
              <a:ext cx="0" cy="155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7D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ldLvl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8" grpId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GVHD : Lâm Thị Phương Thùy</a:t>
            </a:r>
          </a:p>
        </p:txBody>
      </p:sp>
      <p:pic>
        <p:nvPicPr>
          <p:cNvPr id="24579" name="Picture 4" descr="38638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4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762000"/>
            <a:ext cx="8229600" cy="4037013"/>
          </a:xfrm>
        </p:spPr>
        <p:txBody>
          <a:bodyPr anchor="ctr" anchorCtr="1"/>
          <a:lstStyle/>
          <a:p>
            <a:pPr algn="ctr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4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 </a:t>
            </a:r>
          </a:p>
          <a:p>
            <a:pPr algn="ctr" eaLnBrk="1" hangingPunct="1">
              <a:defRPr/>
            </a:pPr>
            <a:r>
              <a:rPr lang="en-US" sz="4800" b="1" dirty="0" smtClean="0">
                <a:solidFill>
                  <a:schemeClr val="accent5">
                    <a:lumMod val="75000"/>
                  </a:schemeClr>
                </a:solidFill>
                <a:effectLst/>
              </a:rPr>
              <a:t>BẢN VẼ MÔ TẢ PHẲNG</a:t>
            </a:r>
            <a:endParaRPr lang="en-US" sz="4800" b="1" dirty="0">
              <a:solidFill>
                <a:schemeClr val="accent5">
                  <a:lumMod val="75000"/>
                </a:schemeClr>
              </a:solidFill>
              <a:effectLst/>
            </a:endParaRPr>
          </a:p>
          <a:p>
            <a:pPr marL="0" indent="0" algn="ctr" eaLnBrk="1" hangingPunct="1">
              <a:buNone/>
              <a:defRPr/>
            </a:pPr>
            <a:r>
              <a:rPr lang="en-US" sz="4800" b="1" dirty="0" smtClean="0">
                <a:solidFill>
                  <a:schemeClr val="accent5">
                    <a:lumMod val="75000"/>
                  </a:schemeClr>
                </a:solidFill>
                <a:effectLst/>
              </a:rPr>
              <a:t>ÁO SƠ MI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AutoShape 50"/>
          <p:cNvSpPr>
            <a:spLocks noChangeArrowheads="1"/>
          </p:cNvSpPr>
          <p:nvPr/>
        </p:nvSpPr>
        <p:spPr bwMode="gray">
          <a:xfrm>
            <a:off x="0" y="1600200"/>
            <a:ext cx="6908800" cy="5173663"/>
          </a:xfrm>
          <a:prstGeom prst="rightArrow">
            <a:avLst>
              <a:gd name="adj1" fmla="val 86065"/>
              <a:gd name="adj2" fmla="val 28433"/>
            </a:avLst>
          </a:prstGeom>
          <a:gradFill rotWithShape="1">
            <a:gsLst>
              <a:gs pos="0">
                <a:srgbClr val="FFCC66">
                  <a:gamma/>
                  <a:tint val="0"/>
                  <a:invGamma/>
                  <a:alpha val="52000"/>
                </a:srgbClr>
              </a:gs>
              <a:gs pos="100000">
                <a:srgbClr val="FFCC66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1" hangingPunct="1">
              <a:spcBef>
                <a:spcPct val="20000"/>
              </a:spcBef>
              <a:buClr>
                <a:srgbClr val="3399FF"/>
              </a:buClr>
              <a:buFont typeface="Wingdings" panose="05000000000000000000" pitchFamily="2" charset="2"/>
              <a:buNone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5603" name="Group 135"/>
          <p:cNvGrpSpPr/>
          <p:nvPr/>
        </p:nvGrpSpPr>
        <p:grpSpPr bwMode="auto">
          <a:xfrm>
            <a:off x="6943725" y="3124200"/>
            <a:ext cx="2266950" cy="2274888"/>
            <a:chOff x="6580215" y="2615762"/>
            <a:chExt cx="2514600" cy="2590800"/>
          </a:xfrm>
        </p:grpSpPr>
        <p:grpSp>
          <p:nvGrpSpPr>
            <p:cNvPr id="25629" name="Group 87"/>
            <p:cNvGrpSpPr/>
            <p:nvPr/>
          </p:nvGrpSpPr>
          <p:grpSpPr bwMode="auto">
            <a:xfrm>
              <a:off x="6580215" y="2615762"/>
              <a:ext cx="2514600" cy="2590800"/>
              <a:chOff x="839" y="1224"/>
              <a:chExt cx="862" cy="862"/>
            </a:xfrm>
          </p:grpSpPr>
          <p:sp>
            <p:nvSpPr>
              <p:cNvPr id="125" name="Oval 88"/>
              <p:cNvSpPr>
                <a:spLocks noChangeArrowheads="1"/>
              </p:cNvSpPr>
              <p:nvPr/>
            </p:nvSpPr>
            <p:spPr bwMode="gray">
              <a:xfrm>
                <a:off x="839" y="1224"/>
                <a:ext cx="862" cy="86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00CC66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vi-VN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6" name="Oval 89"/>
              <p:cNvSpPr>
                <a:spLocks noChangeArrowheads="1"/>
              </p:cNvSpPr>
              <p:nvPr/>
            </p:nvSpPr>
            <p:spPr bwMode="gray">
              <a:xfrm>
                <a:off x="839" y="1224"/>
                <a:ext cx="862" cy="862"/>
              </a:xfrm>
              <a:prstGeom prst="ellipse">
                <a:avLst/>
              </a:prstGeom>
              <a:gradFill rotWithShape="1">
                <a:gsLst>
                  <a:gs pos="0">
                    <a:srgbClr val="00CC66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vi-VN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7" name="Oval 90"/>
              <p:cNvSpPr>
                <a:spLocks noChangeArrowheads="1"/>
              </p:cNvSpPr>
              <p:nvPr/>
            </p:nvSpPr>
            <p:spPr bwMode="gray">
              <a:xfrm>
                <a:off x="895" y="1280"/>
                <a:ext cx="750" cy="750"/>
              </a:xfrm>
              <a:prstGeom prst="ellipse">
                <a:avLst/>
              </a:prstGeom>
              <a:gradFill rotWithShape="1">
                <a:gsLst>
                  <a:gs pos="0">
                    <a:srgbClr val="006E37"/>
                  </a:gs>
                  <a:gs pos="50000">
                    <a:srgbClr val="00CC66"/>
                  </a:gs>
                  <a:gs pos="100000">
                    <a:srgbClr val="006E37"/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vi-VN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8" name="Oval 91"/>
              <p:cNvSpPr>
                <a:spLocks noChangeArrowheads="1"/>
              </p:cNvSpPr>
              <p:nvPr/>
            </p:nvSpPr>
            <p:spPr bwMode="gray">
              <a:xfrm>
                <a:off x="896" y="1280"/>
                <a:ext cx="749" cy="750"/>
              </a:xfrm>
              <a:prstGeom prst="ellipse">
                <a:avLst/>
              </a:prstGeom>
              <a:gradFill rotWithShape="1">
                <a:gsLst>
                  <a:gs pos="0">
                    <a:srgbClr val="008241"/>
                  </a:gs>
                  <a:gs pos="100000">
                    <a:srgbClr val="00CC66">
                      <a:alpha val="0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vi-VN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9" name="Oval 92"/>
              <p:cNvSpPr>
                <a:spLocks noChangeArrowheads="1"/>
              </p:cNvSpPr>
              <p:nvPr/>
            </p:nvSpPr>
            <p:spPr bwMode="gray">
              <a:xfrm>
                <a:off x="936" y="1318"/>
                <a:ext cx="674" cy="674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vi-VN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0" name="Oval 93"/>
              <p:cNvSpPr>
                <a:spLocks noChangeArrowheads="1"/>
              </p:cNvSpPr>
              <p:nvPr/>
            </p:nvSpPr>
            <p:spPr bwMode="gray">
              <a:xfrm>
                <a:off x="947" y="1329"/>
                <a:ext cx="653" cy="653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vi-VN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1" name="Oval 94"/>
              <p:cNvSpPr>
                <a:spLocks noChangeArrowheads="1"/>
              </p:cNvSpPr>
              <p:nvPr/>
            </p:nvSpPr>
            <p:spPr bwMode="gray">
              <a:xfrm>
                <a:off x="955" y="1333"/>
                <a:ext cx="637" cy="636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vi-VN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2" name="Oval 95"/>
              <p:cNvSpPr>
                <a:spLocks noChangeArrowheads="1"/>
              </p:cNvSpPr>
              <p:nvPr/>
            </p:nvSpPr>
            <p:spPr bwMode="gray">
              <a:xfrm>
                <a:off x="962" y="1339"/>
                <a:ext cx="606" cy="595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vi-VN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3" name="Oval 96"/>
              <p:cNvSpPr>
                <a:spLocks noChangeArrowheads="1"/>
              </p:cNvSpPr>
              <p:nvPr/>
            </p:nvSpPr>
            <p:spPr bwMode="gray">
              <a:xfrm>
                <a:off x="997" y="1356"/>
                <a:ext cx="539" cy="48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vi-VN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35" name="Content Placeholder 2"/>
            <p:cNvSpPr/>
            <p:nvPr/>
          </p:nvSpPr>
          <p:spPr bwMode="gray">
            <a:xfrm>
              <a:off x="7041577" y="3286514"/>
              <a:ext cx="1572506" cy="13668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rIns="0">
              <a:spAutoFit/>
            </a:bodyPr>
            <a:lstStyle/>
            <a:p>
              <a:pPr marL="57150" algn="ctr" eaLnBrk="1" hangingPunct="1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r>
                <a:rPr lang="en-US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MỤC TIÊU</a:t>
              </a:r>
              <a:endParaRPr 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0" name="AutoShape 37"/>
          <p:cNvSpPr>
            <a:spLocks noChangeArrowheads="1"/>
          </p:cNvSpPr>
          <p:nvPr/>
        </p:nvSpPr>
        <p:spPr bwMode="auto">
          <a:xfrm>
            <a:off x="19050" y="3667125"/>
            <a:ext cx="4486275" cy="1444625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spcBef>
                <a:spcPct val="20000"/>
              </a:spcBef>
              <a:buClr>
                <a:srgbClr val="000000"/>
              </a:buClr>
              <a:buSzPct val="75000"/>
              <a:buFont typeface="Arial" panose="020B0604020202020204" pitchFamily="34" charset="0"/>
              <a:buNone/>
              <a:defRPr/>
            </a:pPr>
            <a:endParaRPr 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Content Placeholder 2"/>
          <p:cNvSpPr/>
          <p:nvPr/>
        </p:nvSpPr>
        <p:spPr bwMode="gray">
          <a:xfrm>
            <a:off x="55563" y="3598863"/>
            <a:ext cx="4481512" cy="1552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None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  <a:buClrTx/>
              <a:buNone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phẳng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  <a:buClrTx/>
              <a:buNone/>
            </a:pPr>
            <a:r>
              <a:rPr lang="en-US" altLang="en-GB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alt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GB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alt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GB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GB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GB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alt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GB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may</a:t>
            </a:r>
          </a:p>
          <a:p>
            <a:pPr algn="just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606" name="Group 118"/>
          <p:cNvGrpSpPr/>
          <p:nvPr/>
        </p:nvGrpSpPr>
        <p:grpSpPr bwMode="auto">
          <a:xfrm>
            <a:off x="5557838" y="3106738"/>
            <a:ext cx="1484312" cy="1212850"/>
            <a:chOff x="2117829" y="2497396"/>
            <a:chExt cx="1372144" cy="1150682"/>
          </a:xfrm>
        </p:grpSpPr>
        <p:grpSp>
          <p:nvGrpSpPr>
            <p:cNvPr id="25624" name="Group 30"/>
            <p:cNvGrpSpPr/>
            <p:nvPr/>
          </p:nvGrpSpPr>
          <p:grpSpPr bwMode="auto">
            <a:xfrm>
              <a:off x="2117829" y="2497396"/>
              <a:ext cx="1372144" cy="1150682"/>
              <a:chOff x="2057" y="862"/>
              <a:chExt cx="1549" cy="1351"/>
            </a:xfrm>
          </p:grpSpPr>
          <p:sp>
            <p:nvSpPr>
              <p:cNvPr id="100" name="AutoShape 31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1" name="AutoShape 32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2" name="AutoShape 33"/>
              <p:cNvSpPr>
                <a:spLocks noChangeArrowheads="1"/>
              </p:cNvSpPr>
              <p:nvPr/>
            </p:nvSpPr>
            <p:spPr bwMode="gray">
              <a:xfrm>
                <a:off x="2146" y="942"/>
                <a:ext cx="1350" cy="1169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006699"/>
                  </a:gs>
                  <a:gs pos="100000">
                    <a:srgbClr val="0099FF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17" name="Text Box 53"/>
            <p:cNvSpPr txBox="1">
              <a:spLocks noChangeArrowheads="1"/>
            </p:cNvSpPr>
            <p:nvPr/>
          </p:nvSpPr>
          <p:spPr bwMode="gray">
            <a:xfrm>
              <a:off x="2299803" y="2648009"/>
              <a:ext cx="1050754" cy="787705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r>
                <a: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KỸ NĂNG</a:t>
              </a:r>
            </a:p>
          </p:txBody>
        </p:sp>
      </p:grpSp>
      <p:sp>
        <p:nvSpPr>
          <p:cNvPr id="45" name="AutoShape 37"/>
          <p:cNvSpPr>
            <a:spLocks noChangeArrowheads="1"/>
          </p:cNvSpPr>
          <p:nvPr/>
        </p:nvSpPr>
        <p:spPr bwMode="auto">
          <a:xfrm>
            <a:off x="0" y="2047875"/>
            <a:ext cx="5707063" cy="1503363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 eaLnBrk="1" hangingPunct="1">
              <a:spcBef>
                <a:spcPct val="20000"/>
              </a:spcBef>
              <a:buClr>
                <a:srgbClr val="000000"/>
              </a:buClr>
              <a:buSzPct val="75000"/>
              <a:buFont typeface="Arial" panose="020B0604020202020204" pitchFamily="34" charset="0"/>
              <a:buNone/>
              <a:defRPr/>
            </a:pPr>
            <a:endParaRPr 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Content Placeholder 2"/>
          <p:cNvSpPr/>
          <p:nvPr/>
        </p:nvSpPr>
        <p:spPr bwMode="gray">
          <a:xfrm>
            <a:off x="26988" y="2030413"/>
            <a:ext cx="5745162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None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  <a:buClrTx/>
              <a:buNone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phẳng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</a:t>
            </a:r>
            <a:endParaRPr lang="en-GB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609" name="Group 119"/>
          <p:cNvGrpSpPr/>
          <p:nvPr/>
        </p:nvGrpSpPr>
        <p:grpSpPr bwMode="auto">
          <a:xfrm>
            <a:off x="5521325" y="4233863"/>
            <a:ext cx="1565275" cy="1277937"/>
            <a:chOff x="2080343" y="3628488"/>
            <a:chExt cx="1446818" cy="1212488"/>
          </a:xfrm>
        </p:grpSpPr>
        <p:grpSp>
          <p:nvGrpSpPr>
            <p:cNvPr id="25619" name="Group 45"/>
            <p:cNvGrpSpPr/>
            <p:nvPr/>
          </p:nvGrpSpPr>
          <p:grpSpPr bwMode="auto">
            <a:xfrm>
              <a:off x="2080343" y="3628488"/>
              <a:ext cx="1446818" cy="1212488"/>
              <a:chOff x="3174" y="2656"/>
              <a:chExt cx="1549" cy="1351"/>
            </a:xfrm>
          </p:grpSpPr>
          <p:sp>
            <p:nvSpPr>
              <p:cNvPr id="113" name="AutoShape 46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4" name="AutoShape 47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5" name="AutoShape 48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51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0066CC"/>
                  </a:gs>
                  <a:gs pos="100000">
                    <a:srgbClr val="0066CC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18" name="Text Box 53"/>
            <p:cNvSpPr txBox="1">
              <a:spLocks noChangeArrowheads="1"/>
            </p:cNvSpPr>
            <p:nvPr/>
          </p:nvSpPr>
          <p:spPr bwMode="gray">
            <a:xfrm>
              <a:off x="2169852" y="3902616"/>
              <a:ext cx="1232583" cy="78774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r>
                <a: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THÁI ĐỘ</a:t>
              </a:r>
            </a:p>
          </p:txBody>
        </p:sp>
      </p:grpSp>
      <p:sp>
        <p:nvSpPr>
          <p:cNvPr id="58" name="AutoShape 37"/>
          <p:cNvSpPr>
            <a:spLocks noChangeArrowheads="1"/>
          </p:cNvSpPr>
          <p:nvPr/>
        </p:nvSpPr>
        <p:spPr bwMode="auto">
          <a:xfrm>
            <a:off x="1046163" y="5165725"/>
            <a:ext cx="4710112" cy="1477963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 eaLnBrk="1" hangingPunct="1">
              <a:spcBef>
                <a:spcPct val="20000"/>
              </a:spcBef>
              <a:buClr>
                <a:srgbClr val="000000"/>
              </a:buClr>
              <a:buSzPct val="75000"/>
              <a:buFont typeface="Arial" panose="020B0604020202020204" pitchFamily="34" charset="0"/>
              <a:buNone/>
              <a:defRPr/>
            </a:pPr>
            <a:endParaRPr 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323" name="Content Placeholder 2"/>
          <p:cNvSpPr/>
          <p:nvPr/>
        </p:nvSpPr>
        <p:spPr bwMode="gray">
          <a:xfrm>
            <a:off x="946150" y="5111750"/>
            <a:ext cx="47656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11125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Clr>
                <a:srgbClr val="3399FF"/>
              </a:buClr>
              <a:buFont typeface="Wingdings" panose="05000000000000000000" pitchFamily="2" charset="2"/>
              <a:buNone/>
            </a:pP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endParaRPr lang="fr-FR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612" name="Group 43"/>
          <p:cNvGrpSpPr/>
          <p:nvPr/>
        </p:nvGrpSpPr>
        <p:grpSpPr bwMode="auto">
          <a:xfrm>
            <a:off x="4368800" y="3652838"/>
            <a:ext cx="1484313" cy="1212850"/>
            <a:chOff x="2117829" y="2497396"/>
            <a:chExt cx="1372144" cy="1150682"/>
          </a:xfrm>
        </p:grpSpPr>
        <p:grpSp>
          <p:nvGrpSpPr>
            <p:cNvPr id="25614" name="Group 30"/>
            <p:cNvGrpSpPr/>
            <p:nvPr/>
          </p:nvGrpSpPr>
          <p:grpSpPr bwMode="auto">
            <a:xfrm>
              <a:off x="2117829" y="2497396"/>
              <a:ext cx="1372144" cy="1150682"/>
              <a:chOff x="2057" y="862"/>
              <a:chExt cx="1549" cy="1351"/>
            </a:xfrm>
          </p:grpSpPr>
          <p:sp>
            <p:nvSpPr>
              <p:cNvPr id="50" name="AutoShape 31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1" name="AutoShape 32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2" name="AutoShape 33"/>
              <p:cNvSpPr>
                <a:spLocks noChangeArrowheads="1"/>
              </p:cNvSpPr>
              <p:nvPr/>
            </p:nvSpPr>
            <p:spPr bwMode="gray">
              <a:xfrm>
                <a:off x="2146" y="942"/>
                <a:ext cx="1350" cy="1169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rgbClr val="00B050"/>
              </a:solidFill>
              <a:ln w="9525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spcBef>
                    <a:spcPct val="20000"/>
                  </a:spcBef>
                  <a:buClr>
                    <a:srgbClr val="3399FF"/>
                  </a:buClr>
                  <a:buFont typeface="Wingdings" panose="05000000000000000000" pitchFamily="2" charset="2"/>
                  <a:buNone/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9" name="Text Box 53"/>
            <p:cNvSpPr txBox="1">
              <a:spLocks noChangeArrowheads="1"/>
            </p:cNvSpPr>
            <p:nvPr/>
          </p:nvSpPr>
          <p:spPr bwMode="gray">
            <a:xfrm>
              <a:off x="2304206" y="2644997"/>
              <a:ext cx="1049286" cy="787705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3399FF"/>
                </a:buClr>
                <a:buFont typeface="Wingdings" panose="05000000000000000000" pitchFamily="2" charset="2"/>
                <a:buNone/>
                <a:defRPr/>
              </a:pPr>
              <a:r>
                <a: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KIẾN THỨC</a:t>
              </a:r>
            </a:p>
          </p:txBody>
        </p:sp>
      </p:grpSp>
      <p:sp>
        <p:nvSpPr>
          <p:cNvPr id="42" name="Rounded Rectangle 41"/>
          <p:cNvSpPr>
            <a:spLocks noChangeArrowheads="1"/>
          </p:cNvSpPr>
          <p:nvPr/>
        </p:nvSpPr>
        <p:spPr bwMode="auto">
          <a:xfrm>
            <a:off x="-28575" y="61913"/>
            <a:ext cx="9172575" cy="14478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/>
          <a:p>
            <a:pPr algn="ctr" eaLnBrk="1" hangingPunct="1">
              <a:spcBef>
                <a:spcPct val="20000"/>
              </a:spcBef>
              <a:spcAft>
                <a:spcPts val="600"/>
              </a:spcAft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lang="en-US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MỤC TIÊU BÀI 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HỌC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45" grpId="0" animBg="1"/>
      <p:bldP spid="46" grpId="0"/>
      <p:bldP spid="58" grpId="0" animBg="1"/>
      <p:bldP spid="133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7651" name="Rounded Rectangle 7"/>
          <p:cNvSpPr>
            <a:spLocks noChangeArrowheads="1"/>
          </p:cNvSpPr>
          <p:nvPr/>
        </p:nvSpPr>
        <p:spPr bwMode="auto">
          <a:xfrm>
            <a:off x="-64135" y="0"/>
            <a:ext cx="9208770" cy="7223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 VẼ MÔ TẢ PHẲNG ÁO SƠ MI</a:t>
            </a:r>
            <a:endParaRPr lang="en-US" altLang="en-US" sz="2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79" y="1447800"/>
            <a:ext cx="8652802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7651" name="Rounded Rectangle 7"/>
          <p:cNvSpPr>
            <a:spLocks noChangeArrowheads="1"/>
          </p:cNvSpPr>
          <p:nvPr/>
        </p:nvSpPr>
        <p:spPr bwMode="auto">
          <a:xfrm>
            <a:off x="34636" y="248084"/>
            <a:ext cx="9208770" cy="7223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 VẼ MÔ TẢ PHẲNG ÁO SƠ MI</a:t>
            </a:r>
            <a:endParaRPr lang="en-US" altLang="en-US" sz="2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2800" y="1219201"/>
            <a:ext cx="8229600" cy="490696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1.Lai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37" y="3276600"/>
            <a:ext cx="4592041" cy="166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5715000" y="3449397"/>
            <a:ext cx="2667000" cy="1427403"/>
            <a:chOff x="7963" y="12121"/>
            <a:chExt cx="2387" cy="1555"/>
          </a:xfrm>
        </p:grpSpPr>
        <p:sp>
          <p:nvSpPr>
            <p:cNvPr id="7" name="Freeform 4"/>
            <p:cNvSpPr>
              <a:spLocks/>
            </p:cNvSpPr>
            <p:nvPr/>
          </p:nvSpPr>
          <p:spPr bwMode="auto">
            <a:xfrm>
              <a:off x="7963" y="12481"/>
              <a:ext cx="2387" cy="625"/>
            </a:xfrm>
            <a:custGeom>
              <a:avLst/>
              <a:gdLst>
                <a:gd name="T0" fmla="*/ 1909 w 2387"/>
                <a:gd name="T1" fmla="*/ 371 h 625"/>
                <a:gd name="T2" fmla="*/ 1327 w 2387"/>
                <a:gd name="T3" fmla="*/ 371 h 625"/>
                <a:gd name="T4" fmla="*/ 1167 w 2387"/>
                <a:gd name="T5" fmla="*/ 269 h 625"/>
                <a:gd name="T6" fmla="*/ 1177 w 2387"/>
                <a:gd name="T7" fmla="*/ 90 h 625"/>
                <a:gd name="T8" fmla="*/ 1287 w 2387"/>
                <a:gd name="T9" fmla="*/ 15 h 625"/>
                <a:gd name="T10" fmla="*/ 1548 w 2387"/>
                <a:gd name="T11" fmla="*/ 15 h 625"/>
                <a:gd name="T12" fmla="*/ 2128 w 2387"/>
                <a:gd name="T13" fmla="*/ 15 h 625"/>
                <a:gd name="T14" fmla="*/ 2318 w 2387"/>
                <a:gd name="T15" fmla="*/ 105 h 625"/>
                <a:gd name="T16" fmla="*/ 2383 w 2387"/>
                <a:gd name="T17" fmla="*/ 277 h 625"/>
                <a:gd name="T18" fmla="*/ 2293 w 2387"/>
                <a:gd name="T19" fmla="*/ 501 h 625"/>
                <a:gd name="T20" fmla="*/ 2148 w 2387"/>
                <a:gd name="T21" fmla="*/ 590 h 625"/>
                <a:gd name="T22" fmla="*/ 1588 w 2387"/>
                <a:gd name="T23" fmla="*/ 605 h 625"/>
                <a:gd name="T24" fmla="*/ 2008 w 2387"/>
                <a:gd name="T25" fmla="*/ 597 h 625"/>
                <a:gd name="T26" fmla="*/ 0 w 2387"/>
                <a:gd name="T27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87" h="625">
                  <a:moveTo>
                    <a:pt x="1909" y="371"/>
                  </a:moveTo>
                  <a:cubicBezTo>
                    <a:pt x="1680" y="379"/>
                    <a:pt x="1451" y="388"/>
                    <a:pt x="1327" y="371"/>
                  </a:cubicBezTo>
                  <a:cubicBezTo>
                    <a:pt x="1204" y="354"/>
                    <a:pt x="1192" y="316"/>
                    <a:pt x="1167" y="269"/>
                  </a:cubicBezTo>
                  <a:cubicBezTo>
                    <a:pt x="1143" y="222"/>
                    <a:pt x="1157" y="131"/>
                    <a:pt x="1177" y="90"/>
                  </a:cubicBezTo>
                  <a:cubicBezTo>
                    <a:pt x="1197" y="48"/>
                    <a:pt x="1226" y="27"/>
                    <a:pt x="1287" y="15"/>
                  </a:cubicBezTo>
                  <a:cubicBezTo>
                    <a:pt x="1349" y="3"/>
                    <a:pt x="1407" y="15"/>
                    <a:pt x="1548" y="15"/>
                  </a:cubicBezTo>
                  <a:cubicBezTo>
                    <a:pt x="1688" y="15"/>
                    <a:pt x="2000" y="0"/>
                    <a:pt x="2128" y="15"/>
                  </a:cubicBezTo>
                  <a:cubicBezTo>
                    <a:pt x="2256" y="30"/>
                    <a:pt x="2275" y="61"/>
                    <a:pt x="2318" y="105"/>
                  </a:cubicBezTo>
                  <a:cubicBezTo>
                    <a:pt x="2360" y="148"/>
                    <a:pt x="2387" y="211"/>
                    <a:pt x="2383" y="277"/>
                  </a:cubicBezTo>
                  <a:cubicBezTo>
                    <a:pt x="2379" y="342"/>
                    <a:pt x="2332" y="449"/>
                    <a:pt x="2293" y="501"/>
                  </a:cubicBezTo>
                  <a:cubicBezTo>
                    <a:pt x="2254" y="553"/>
                    <a:pt x="2265" y="573"/>
                    <a:pt x="2148" y="590"/>
                  </a:cubicBezTo>
                  <a:cubicBezTo>
                    <a:pt x="2030" y="607"/>
                    <a:pt x="1611" y="604"/>
                    <a:pt x="1588" y="605"/>
                  </a:cubicBezTo>
                  <a:cubicBezTo>
                    <a:pt x="1564" y="606"/>
                    <a:pt x="2273" y="594"/>
                    <a:pt x="2008" y="597"/>
                  </a:cubicBezTo>
                  <a:cubicBezTo>
                    <a:pt x="1743" y="600"/>
                    <a:pt x="335" y="620"/>
                    <a:pt x="0" y="625"/>
                  </a:cubicBezTo>
                </a:path>
              </a:pathLst>
            </a:custGeom>
            <a:noFill/>
            <a:ln w="222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Line 5"/>
            <p:cNvSpPr>
              <a:spLocks noChangeShapeType="1"/>
            </p:cNvSpPr>
            <p:nvPr/>
          </p:nvSpPr>
          <p:spPr bwMode="auto">
            <a:xfrm>
              <a:off x="9540" y="12121"/>
              <a:ext cx="0" cy="155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7D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904476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7651" name="Rounded Rectangle 7"/>
          <p:cNvSpPr>
            <a:spLocks noChangeArrowheads="1"/>
          </p:cNvSpPr>
          <p:nvPr/>
        </p:nvSpPr>
        <p:spPr bwMode="auto">
          <a:xfrm>
            <a:off x="34636" y="248084"/>
            <a:ext cx="9208770" cy="7223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 algn="ctr">
            <a:solidFill>
              <a:srgbClr val="479FCC"/>
            </a:solidFill>
            <a:round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 VẼ MÔ TẢ PHẲNG ÁO SƠ MI</a:t>
            </a:r>
            <a:endParaRPr lang="en-US" altLang="en-US" sz="2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2800" y="1219200"/>
            <a:ext cx="8229600" cy="525779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Sườn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 rot="978683">
            <a:off x="933862" y="2723183"/>
            <a:ext cx="3969105" cy="2873265"/>
            <a:chOff x="1252" y="862"/>
            <a:chExt cx="7781" cy="4821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252" y="862"/>
              <a:ext cx="7781" cy="4821"/>
              <a:chOff x="3332" y="2769"/>
              <a:chExt cx="7781" cy="4821"/>
            </a:xfrm>
          </p:grpSpPr>
          <p:sp>
            <p:nvSpPr>
              <p:cNvPr id="12" name="Line 4"/>
              <p:cNvSpPr>
                <a:spLocks noChangeShapeType="1"/>
              </p:cNvSpPr>
              <p:nvPr/>
            </p:nvSpPr>
            <p:spPr bwMode="auto">
              <a:xfrm flipV="1">
                <a:off x="3332" y="4462"/>
                <a:ext cx="2469" cy="16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Line 5"/>
              <p:cNvSpPr>
                <a:spLocks noChangeShapeType="1"/>
              </p:cNvSpPr>
              <p:nvPr/>
            </p:nvSpPr>
            <p:spPr bwMode="auto">
              <a:xfrm>
                <a:off x="5405" y="4164"/>
                <a:ext cx="2470" cy="18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6"/>
              <p:cNvSpPr>
                <a:spLocks/>
              </p:cNvSpPr>
              <p:nvPr/>
            </p:nvSpPr>
            <p:spPr bwMode="auto">
              <a:xfrm>
                <a:off x="5403" y="4106"/>
                <a:ext cx="652" cy="52"/>
              </a:xfrm>
              <a:custGeom>
                <a:avLst/>
                <a:gdLst>
                  <a:gd name="T0" fmla="*/ 0 w 650"/>
                  <a:gd name="T1" fmla="*/ 52 h 52"/>
                  <a:gd name="T2" fmla="*/ 281 w 650"/>
                  <a:gd name="T3" fmla="*/ 0 h 52"/>
                  <a:gd name="T4" fmla="*/ 650 w 650"/>
                  <a:gd name="T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0" h="52">
                    <a:moveTo>
                      <a:pt x="0" y="52"/>
                    </a:moveTo>
                    <a:cubicBezTo>
                      <a:pt x="86" y="26"/>
                      <a:pt x="173" y="0"/>
                      <a:pt x="281" y="0"/>
                    </a:cubicBezTo>
                    <a:cubicBezTo>
                      <a:pt x="389" y="0"/>
                      <a:pt x="519" y="26"/>
                      <a:pt x="650" y="52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Line 7"/>
              <p:cNvSpPr>
                <a:spLocks noChangeShapeType="1"/>
              </p:cNvSpPr>
              <p:nvPr/>
            </p:nvSpPr>
            <p:spPr bwMode="auto">
              <a:xfrm>
                <a:off x="6066" y="4165"/>
                <a:ext cx="2470" cy="18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8"/>
              <p:cNvSpPr>
                <a:spLocks/>
              </p:cNvSpPr>
              <p:nvPr/>
            </p:nvSpPr>
            <p:spPr bwMode="auto">
              <a:xfrm>
                <a:off x="7883" y="5914"/>
                <a:ext cx="652" cy="52"/>
              </a:xfrm>
              <a:custGeom>
                <a:avLst/>
                <a:gdLst>
                  <a:gd name="T0" fmla="*/ 0 w 650"/>
                  <a:gd name="T1" fmla="*/ 52 h 52"/>
                  <a:gd name="T2" fmla="*/ 281 w 650"/>
                  <a:gd name="T3" fmla="*/ 0 h 52"/>
                  <a:gd name="T4" fmla="*/ 650 w 650"/>
                  <a:gd name="T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0" h="52">
                    <a:moveTo>
                      <a:pt x="0" y="52"/>
                    </a:moveTo>
                    <a:cubicBezTo>
                      <a:pt x="86" y="26"/>
                      <a:pt x="173" y="0"/>
                      <a:pt x="281" y="0"/>
                    </a:cubicBezTo>
                    <a:cubicBezTo>
                      <a:pt x="389" y="0"/>
                      <a:pt x="519" y="26"/>
                      <a:pt x="650" y="52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9"/>
              <p:cNvSpPr>
                <a:spLocks/>
              </p:cNvSpPr>
              <p:nvPr/>
            </p:nvSpPr>
            <p:spPr bwMode="auto">
              <a:xfrm>
                <a:off x="6062" y="3776"/>
                <a:ext cx="293" cy="382"/>
              </a:xfrm>
              <a:custGeom>
                <a:avLst/>
                <a:gdLst>
                  <a:gd name="T0" fmla="*/ 0 w 293"/>
                  <a:gd name="T1" fmla="*/ 382 h 382"/>
                  <a:gd name="T2" fmla="*/ 53 w 293"/>
                  <a:gd name="T3" fmla="*/ 180 h 382"/>
                  <a:gd name="T4" fmla="*/ 293 w 293"/>
                  <a:gd name="T5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3" h="382">
                    <a:moveTo>
                      <a:pt x="0" y="382"/>
                    </a:moveTo>
                    <a:cubicBezTo>
                      <a:pt x="2" y="313"/>
                      <a:pt x="4" y="244"/>
                      <a:pt x="53" y="180"/>
                    </a:cubicBezTo>
                    <a:cubicBezTo>
                      <a:pt x="102" y="116"/>
                      <a:pt x="197" y="58"/>
                      <a:pt x="293" y="0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Line 10"/>
              <p:cNvSpPr>
                <a:spLocks noChangeShapeType="1"/>
              </p:cNvSpPr>
              <p:nvPr/>
            </p:nvSpPr>
            <p:spPr bwMode="auto">
              <a:xfrm>
                <a:off x="6357" y="3768"/>
                <a:ext cx="2470" cy="18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1"/>
              <p:cNvSpPr>
                <a:spLocks/>
              </p:cNvSpPr>
              <p:nvPr/>
            </p:nvSpPr>
            <p:spPr bwMode="auto">
              <a:xfrm>
                <a:off x="8540" y="5576"/>
                <a:ext cx="293" cy="382"/>
              </a:xfrm>
              <a:custGeom>
                <a:avLst/>
                <a:gdLst>
                  <a:gd name="T0" fmla="*/ 0 w 293"/>
                  <a:gd name="T1" fmla="*/ 382 h 382"/>
                  <a:gd name="T2" fmla="*/ 53 w 293"/>
                  <a:gd name="T3" fmla="*/ 180 h 382"/>
                  <a:gd name="T4" fmla="*/ 293 w 293"/>
                  <a:gd name="T5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3" h="382">
                    <a:moveTo>
                      <a:pt x="0" y="382"/>
                    </a:moveTo>
                    <a:cubicBezTo>
                      <a:pt x="2" y="313"/>
                      <a:pt x="4" y="244"/>
                      <a:pt x="53" y="180"/>
                    </a:cubicBezTo>
                    <a:cubicBezTo>
                      <a:pt x="102" y="116"/>
                      <a:pt x="197" y="58"/>
                      <a:pt x="293" y="0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Line 12"/>
              <p:cNvSpPr>
                <a:spLocks noChangeShapeType="1"/>
              </p:cNvSpPr>
              <p:nvPr/>
            </p:nvSpPr>
            <p:spPr bwMode="auto">
              <a:xfrm flipV="1">
                <a:off x="6073" y="5963"/>
                <a:ext cx="2469" cy="16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3"/>
              <p:cNvSpPr>
                <a:spLocks/>
              </p:cNvSpPr>
              <p:nvPr/>
            </p:nvSpPr>
            <p:spPr bwMode="auto">
              <a:xfrm>
                <a:off x="3333" y="6083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3474" y="5986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3650" y="5882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16"/>
              <p:cNvSpPr>
                <a:spLocks/>
              </p:cNvSpPr>
              <p:nvPr/>
            </p:nvSpPr>
            <p:spPr bwMode="auto">
              <a:xfrm>
                <a:off x="3806" y="5770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17"/>
              <p:cNvSpPr>
                <a:spLocks/>
              </p:cNvSpPr>
              <p:nvPr/>
            </p:nvSpPr>
            <p:spPr bwMode="auto">
              <a:xfrm>
                <a:off x="3957" y="5688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18"/>
              <p:cNvSpPr>
                <a:spLocks/>
              </p:cNvSpPr>
              <p:nvPr/>
            </p:nvSpPr>
            <p:spPr bwMode="auto">
              <a:xfrm>
                <a:off x="4090" y="5599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19"/>
              <p:cNvSpPr>
                <a:spLocks/>
              </p:cNvSpPr>
              <p:nvPr/>
            </p:nvSpPr>
            <p:spPr bwMode="auto">
              <a:xfrm>
                <a:off x="4253" y="5495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20"/>
              <p:cNvSpPr>
                <a:spLocks/>
              </p:cNvSpPr>
              <p:nvPr/>
            </p:nvSpPr>
            <p:spPr bwMode="auto">
              <a:xfrm>
                <a:off x="4426" y="5383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21"/>
              <p:cNvSpPr>
                <a:spLocks/>
              </p:cNvSpPr>
              <p:nvPr/>
            </p:nvSpPr>
            <p:spPr bwMode="auto">
              <a:xfrm>
                <a:off x="4579" y="5279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2"/>
              <p:cNvSpPr>
                <a:spLocks/>
              </p:cNvSpPr>
              <p:nvPr/>
            </p:nvSpPr>
            <p:spPr bwMode="auto">
              <a:xfrm>
                <a:off x="4745" y="5167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3"/>
              <p:cNvSpPr>
                <a:spLocks/>
              </p:cNvSpPr>
              <p:nvPr/>
            </p:nvSpPr>
            <p:spPr bwMode="auto">
              <a:xfrm>
                <a:off x="4906" y="5055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24"/>
              <p:cNvSpPr>
                <a:spLocks/>
              </p:cNvSpPr>
              <p:nvPr/>
            </p:nvSpPr>
            <p:spPr bwMode="auto">
              <a:xfrm>
                <a:off x="5069" y="4951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25"/>
              <p:cNvSpPr>
                <a:spLocks/>
              </p:cNvSpPr>
              <p:nvPr/>
            </p:nvSpPr>
            <p:spPr bwMode="auto">
              <a:xfrm>
                <a:off x="5232" y="4839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26"/>
              <p:cNvSpPr>
                <a:spLocks/>
              </p:cNvSpPr>
              <p:nvPr/>
            </p:nvSpPr>
            <p:spPr bwMode="auto">
              <a:xfrm>
                <a:off x="5408" y="4742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27"/>
              <p:cNvSpPr>
                <a:spLocks/>
              </p:cNvSpPr>
              <p:nvPr/>
            </p:nvSpPr>
            <p:spPr bwMode="auto">
              <a:xfrm>
                <a:off x="5575" y="4614"/>
                <a:ext cx="1647" cy="885"/>
              </a:xfrm>
              <a:custGeom>
                <a:avLst/>
                <a:gdLst>
                  <a:gd name="T0" fmla="*/ 0 w 1647"/>
                  <a:gd name="T1" fmla="*/ 0 h 885"/>
                  <a:gd name="T2" fmla="*/ 27 w 1647"/>
                  <a:gd name="T3" fmla="*/ 96 h 885"/>
                  <a:gd name="T4" fmla="*/ 84 w 1647"/>
                  <a:gd name="T5" fmla="*/ 165 h 885"/>
                  <a:gd name="T6" fmla="*/ 126 w 1647"/>
                  <a:gd name="T7" fmla="*/ 198 h 885"/>
                  <a:gd name="T8" fmla="*/ 216 w 1647"/>
                  <a:gd name="T9" fmla="*/ 249 h 885"/>
                  <a:gd name="T10" fmla="*/ 330 w 1647"/>
                  <a:gd name="T11" fmla="*/ 294 h 885"/>
                  <a:gd name="T12" fmla="*/ 492 w 1647"/>
                  <a:gd name="T13" fmla="*/ 327 h 885"/>
                  <a:gd name="T14" fmla="*/ 591 w 1647"/>
                  <a:gd name="T15" fmla="*/ 348 h 885"/>
                  <a:gd name="T16" fmla="*/ 624 w 1647"/>
                  <a:gd name="T17" fmla="*/ 360 h 885"/>
                  <a:gd name="T18" fmla="*/ 651 w 1647"/>
                  <a:gd name="T19" fmla="*/ 369 h 885"/>
                  <a:gd name="T20" fmla="*/ 714 w 1647"/>
                  <a:gd name="T21" fmla="*/ 402 h 885"/>
                  <a:gd name="T22" fmla="*/ 807 w 1647"/>
                  <a:gd name="T23" fmla="*/ 462 h 885"/>
                  <a:gd name="T24" fmla="*/ 825 w 1647"/>
                  <a:gd name="T25" fmla="*/ 474 h 885"/>
                  <a:gd name="T26" fmla="*/ 852 w 1647"/>
                  <a:gd name="T27" fmla="*/ 504 h 885"/>
                  <a:gd name="T28" fmla="*/ 903 w 1647"/>
                  <a:gd name="T29" fmla="*/ 561 h 885"/>
                  <a:gd name="T30" fmla="*/ 942 w 1647"/>
                  <a:gd name="T31" fmla="*/ 606 h 885"/>
                  <a:gd name="T32" fmla="*/ 1050 w 1647"/>
                  <a:gd name="T33" fmla="*/ 708 h 885"/>
                  <a:gd name="T34" fmla="*/ 1275 w 1647"/>
                  <a:gd name="T35" fmla="*/ 792 h 885"/>
                  <a:gd name="T36" fmla="*/ 1353 w 1647"/>
                  <a:gd name="T37" fmla="*/ 810 h 885"/>
                  <a:gd name="T38" fmla="*/ 1407 w 1647"/>
                  <a:gd name="T39" fmla="*/ 819 h 885"/>
                  <a:gd name="T40" fmla="*/ 1524 w 1647"/>
                  <a:gd name="T41" fmla="*/ 843 h 885"/>
                  <a:gd name="T42" fmla="*/ 1590 w 1647"/>
                  <a:gd name="T43" fmla="*/ 861 h 885"/>
                  <a:gd name="T44" fmla="*/ 1635 w 1647"/>
                  <a:gd name="T45" fmla="*/ 876 h 885"/>
                  <a:gd name="T46" fmla="*/ 1647 w 1647"/>
                  <a:gd name="T47" fmla="*/ 885 h 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47" h="885">
                    <a:moveTo>
                      <a:pt x="0" y="0"/>
                    </a:moveTo>
                    <a:cubicBezTo>
                      <a:pt x="5" y="30"/>
                      <a:pt x="10" y="70"/>
                      <a:pt x="27" y="96"/>
                    </a:cubicBezTo>
                    <a:cubicBezTo>
                      <a:pt x="33" y="121"/>
                      <a:pt x="58" y="156"/>
                      <a:pt x="84" y="165"/>
                    </a:cubicBezTo>
                    <a:cubicBezTo>
                      <a:pt x="94" y="179"/>
                      <a:pt x="110" y="193"/>
                      <a:pt x="126" y="198"/>
                    </a:cubicBezTo>
                    <a:cubicBezTo>
                      <a:pt x="149" y="221"/>
                      <a:pt x="186" y="238"/>
                      <a:pt x="216" y="249"/>
                    </a:cubicBezTo>
                    <a:cubicBezTo>
                      <a:pt x="254" y="263"/>
                      <a:pt x="291" y="283"/>
                      <a:pt x="330" y="294"/>
                    </a:cubicBezTo>
                    <a:cubicBezTo>
                      <a:pt x="383" y="309"/>
                      <a:pt x="438" y="318"/>
                      <a:pt x="492" y="327"/>
                    </a:cubicBezTo>
                    <a:cubicBezTo>
                      <a:pt x="525" y="332"/>
                      <a:pt x="559" y="338"/>
                      <a:pt x="591" y="348"/>
                    </a:cubicBezTo>
                    <a:cubicBezTo>
                      <a:pt x="616" y="356"/>
                      <a:pt x="602" y="352"/>
                      <a:pt x="624" y="360"/>
                    </a:cubicBezTo>
                    <a:cubicBezTo>
                      <a:pt x="633" y="363"/>
                      <a:pt x="651" y="369"/>
                      <a:pt x="651" y="369"/>
                    </a:cubicBezTo>
                    <a:cubicBezTo>
                      <a:pt x="666" y="384"/>
                      <a:pt x="693" y="397"/>
                      <a:pt x="714" y="402"/>
                    </a:cubicBezTo>
                    <a:cubicBezTo>
                      <a:pt x="745" y="422"/>
                      <a:pt x="777" y="441"/>
                      <a:pt x="807" y="462"/>
                    </a:cubicBezTo>
                    <a:cubicBezTo>
                      <a:pt x="827" y="476"/>
                      <a:pt x="806" y="468"/>
                      <a:pt x="825" y="474"/>
                    </a:cubicBezTo>
                    <a:cubicBezTo>
                      <a:pt x="834" y="486"/>
                      <a:pt x="840" y="495"/>
                      <a:pt x="852" y="504"/>
                    </a:cubicBezTo>
                    <a:cubicBezTo>
                      <a:pt x="859" y="518"/>
                      <a:pt x="890" y="552"/>
                      <a:pt x="903" y="561"/>
                    </a:cubicBezTo>
                    <a:cubicBezTo>
                      <a:pt x="913" y="576"/>
                      <a:pt x="927" y="596"/>
                      <a:pt x="942" y="606"/>
                    </a:cubicBezTo>
                    <a:cubicBezTo>
                      <a:pt x="962" y="639"/>
                      <a:pt x="1012" y="695"/>
                      <a:pt x="1050" y="708"/>
                    </a:cubicBezTo>
                    <a:cubicBezTo>
                      <a:pt x="1114" y="756"/>
                      <a:pt x="1198" y="773"/>
                      <a:pt x="1275" y="792"/>
                    </a:cubicBezTo>
                    <a:cubicBezTo>
                      <a:pt x="1303" y="799"/>
                      <a:pt x="1324" y="807"/>
                      <a:pt x="1353" y="810"/>
                    </a:cubicBezTo>
                    <a:cubicBezTo>
                      <a:pt x="1387" y="818"/>
                      <a:pt x="1369" y="815"/>
                      <a:pt x="1407" y="819"/>
                    </a:cubicBezTo>
                    <a:cubicBezTo>
                      <a:pt x="1446" y="829"/>
                      <a:pt x="1485" y="832"/>
                      <a:pt x="1524" y="843"/>
                    </a:cubicBezTo>
                    <a:cubicBezTo>
                      <a:pt x="1548" y="850"/>
                      <a:pt x="1564" y="858"/>
                      <a:pt x="1590" y="861"/>
                    </a:cubicBezTo>
                    <a:cubicBezTo>
                      <a:pt x="1603" y="870"/>
                      <a:pt x="1620" y="872"/>
                      <a:pt x="1635" y="876"/>
                    </a:cubicBezTo>
                    <a:cubicBezTo>
                      <a:pt x="1645" y="883"/>
                      <a:pt x="1641" y="879"/>
                      <a:pt x="1647" y="885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28"/>
              <p:cNvSpPr>
                <a:spLocks/>
              </p:cNvSpPr>
              <p:nvPr/>
            </p:nvSpPr>
            <p:spPr bwMode="auto">
              <a:xfrm>
                <a:off x="7408" y="5625"/>
                <a:ext cx="891" cy="507"/>
              </a:xfrm>
              <a:custGeom>
                <a:avLst/>
                <a:gdLst>
                  <a:gd name="T0" fmla="*/ 0 w 891"/>
                  <a:gd name="T1" fmla="*/ 0 h 507"/>
                  <a:gd name="T2" fmla="*/ 12 w 891"/>
                  <a:gd name="T3" fmla="*/ 18 h 507"/>
                  <a:gd name="T4" fmla="*/ 30 w 891"/>
                  <a:gd name="T5" fmla="*/ 36 h 507"/>
                  <a:gd name="T6" fmla="*/ 48 w 891"/>
                  <a:gd name="T7" fmla="*/ 72 h 507"/>
                  <a:gd name="T8" fmla="*/ 60 w 891"/>
                  <a:gd name="T9" fmla="*/ 117 h 507"/>
                  <a:gd name="T10" fmla="*/ 96 w 891"/>
                  <a:gd name="T11" fmla="*/ 288 h 507"/>
                  <a:gd name="T12" fmla="*/ 129 w 891"/>
                  <a:gd name="T13" fmla="*/ 333 h 507"/>
                  <a:gd name="T14" fmla="*/ 156 w 891"/>
                  <a:gd name="T15" fmla="*/ 348 h 507"/>
                  <a:gd name="T16" fmla="*/ 297 w 891"/>
                  <a:gd name="T17" fmla="*/ 396 h 507"/>
                  <a:gd name="T18" fmla="*/ 480 w 891"/>
                  <a:gd name="T19" fmla="*/ 450 h 507"/>
                  <a:gd name="T20" fmla="*/ 552 w 891"/>
                  <a:gd name="T21" fmla="*/ 474 h 507"/>
                  <a:gd name="T22" fmla="*/ 729 w 891"/>
                  <a:gd name="T23" fmla="*/ 489 h 507"/>
                  <a:gd name="T24" fmla="*/ 891 w 891"/>
                  <a:gd name="T25" fmla="*/ 501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1" h="507">
                    <a:moveTo>
                      <a:pt x="0" y="0"/>
                    </a:moveTo>
                    <a:cubicBezTo>
                      <a:pt x="4" y="6"/>
                      <a:pt x="7" y="13"/>
                      <a:pt x="12" y="18"/>
                    </a:cubicBezTo>
                    <a:cubicBezTo>
                      <a:pt x="18" y="24"/>
                      <a:pt x="30" y="36"/>
                      <a:pt x="30" y="36"/>
                    </a:cubicBezTo>
                    <a:cubicBezTo>
                      <a:pt x="34" y="48"/>
                      <a:pt x="41" y="61"/>
                      <a:pt x="48" y="72"/>
                    </a:cubicBezTo>
                    <a:cubicBezTo>
                      <a:pt x="51" y="87"/>
                      <a:pt x="55" y="102"/>
                      <a:pt x="60" y="117"/>
                    </a:cubicBezTo>
                    <a:cubicBezTo>
                      <a:pt x="67" y="172"/>
                      <a:pt x="68" y="238"/>
                      <a:pt x="96" y="288"/>
                    </a:cubicBezTo>
                    <a:cubicBezTo>
                      <a:pt x="106" y="306"/>
                      <a:pt x="115" y="319"/>
                      <a:pt x="129" y="333"/>
                    </a:cubicBezTo>
                    <a:cubicBezTo>
                      <a:pt x="136" y="340"/>
                      <a:pt x="156" y="348"/>
                      <a:pt x="156" y="348"/>
                    </a:cubicBezTo>
                    <a:cubicBezTo>
                      <a:pt x="190" y="374"/>
                      <a:pt x="255" y="384"/>
                      <a:pt x="297" y="396"/>
                    </a:cubicBezTo>
                    <a:cubicBezTo>
                      <a:pt x="358" y="413"/>
                      <a:pt x="417" y="442"/>
                      <a:pt x="480" y="450"/>
                    </a:cubicBezTo>
                    <a:cubicBezTo>
                      <a:pt x="504" y="458"/>
                      <a:pt x="527" y="468"/>
                      <a:pt x="552" y="474"/>
                    </a:cubicBezTo>
                    <a:cubicBezTo>
                      <a:pt x="601" y="507"/>
                      <a:pt x="729" y="489"/>
                      <a:pt x="729" y="489"/>
                    </a:cubicBezTo>
                    <a:cubicBezTo>
                      <a:pt x="781" y="502"/>
                      <a:pt x="838" y="501"/>
                      <a:pt x="891" y="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29"/>
              <p:cNvSpPr>
                <a:spLocks/>
              </p:cNvSpPr>
              <p:nvPr/>
            </p:nvSpPr>
            <p:spPr bwMode="auto">
              <a:xfrm>
                <a:off x="5788" y="4470"/>
                <a:ext cx="384" cy="255"/>
              </a:xfrm>
              <a:custGeom>
                <a:avLst/>
                <a:gdLst>
                  <a:gd name="T0" fmla="*/ 0 w 384"/>
                  <a:gd name="T1" fmla="*/ 0 h 255"/>
                  <a:gd name="T2" fmla="*/ 21 w 384"/>
                  <a:gd name="T3" fmla="*/ 51 h 255"/>
                  <a:gd name="T4" fmla="*/ 72 w 384"/>
                  <a:gd name="T5" fmla="*/ 123 h 255"/>
                  <a:gd name="T6" fmla="*/ 171 w 384"/>
                  <a:gd name="T7" fmla="*/ 183 h 255"/>
                  <a:gd name="T8" fmla="*/ 204 w 384"/>
                  <a:gd name="T9" fmla="*/ 198 h 255"/>
                  <a:gd name="T10" fmla="*/ 234 w 384"/>
                  <a:gd name="T11" fmla="*/ 213 h 255"/>
                  <a:gd name="T12" fmla="*/ 333 w 384"/>
                  <a:gd name="T13" fmla="*/ 243 h 255"/>
                  <a:gd name="T14" fmla="*/ 384 w 384"/>
                  <a:gd name="T15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4" h="255">
                    <a:moveTo>
                      <a:pt x="0" y="0"/>
                    </a:moveTo>
                    <a:cubicBezTo>
                      <a:pt x="4" y="17"/>
                      <a:pt x="11" y="36"/>
                      <a:pt x="21" y="51"/>
                    </a:cubicBezTo>
                    <a:cubicBezTo>
                      <a:pt x="27" y="76"/>
                      <a:pt x="50" y="108"/>
                      <a:pt x="72" y="123"/>
                    </a:cubicBezTo>
                    <a:cubicBezTo>
                      <a:pt x="85" y="142"/>
                      <a:pt x="146" y="177"/>
                      <a:pt x="171" y="183"/>
                    </a:cubicBezTo>
                    <a:cubicBezTo>
                      <a:pt x="183" y="192"/>
                      <a:pt x="189" y="194"/>
                      <a:pt x="204" y="198"/>
                    </a:cubicBezTo>
                    <a:cubicBezTo>
                      <a:pt x="225" y="212"/>
                      <a:pt x="215" y="208"/>
                      <a:pt x="234" y="213"/>
                    </a:cubicBezTo>
                    <a:cubicBezTo>
                      <a:pt x="260" y="230"/>
                      <a:pt x="302" y="239"/>
                      <a:pt x="333" y="243"/>
                    </a:cubicBezTo>
                    <a:cubicBezTo>
                      <a:pt x="349" y="248"/>
                      <a:pt x="367" y="255"/>
                      <a:pt x="384" y="255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30"/>
              <p:cNvSpPr>
                <a:spLocks/>
              </p:cNvSpPr>
              <p:nvPr/>
            </p:nvSpPr>
            <p:spPr bwMode="auto">
              <a:xfrm>
                <a:off x="6588" y="2777"/>
                <a:ext cx="1776" cy="1161"/>
              </a:xfrm>
              <a:custGeom>
                <a:avLst/>
                <a:gdLst>
                  <a:gd name="T0" fmla="*/ 0 w 1776"/>
                  <a:gd name="T1" fmla="*/ 1161 h 1161"/>
                  <a:gd name="T2" fmla="*/ 1776 w 1776"/>
                  <a:gd name="T3" fmla="*/ 0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776" h="1161">
                    <a:moveTo>
                      <a:pt x="0" y="1161"/>
                    </a:moveTo>
                    <a:lnTo>
                      <a:pt x="1776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1"/>
              <p:cNvSpPr>
                <a:spLocks/>
              </p:cNvSpPr>
              <p:nvPr/>
            </p:nvSpPr>
            <p:spPr bwMode="auto">
              <a:xfrm>
                <a:off x="8543" y="4268"/>
                <a:ext cx="2567" cy="1699"/>
              </a:xfrm>
              <a:custGeom>
                <a:avLst/>
                <a:gdLst>
                  <a:gd name="T0" fmla="*/ 0 w 2567"/>
                  <a:gd name="T1" fmla="*/ 1699 h 1699"/>
                  <a:gd name="T2" fmla="*/ 2567 w 2567"/>
                  <a:gd name="T3" fmla="*/ 0 h 1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567" h="1699">
                    <a:moveTo>
                      <a:pt x="0" y="1699"/>
                    </a:moveTo>
                    <a:lnTo>
                      <a:pt x="256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32"/>
              <p:cNvSpPr>
                <a:spLocks/>
              </p:cNvSpPr>
              <p:nvPr/>
            </p:nvSpPr>
            <p:spPr bwMode="auto">
              <a:xfrm>
                <a:off x="8379" y="2769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33"/>
              <p:cNvSpPr>
                <a:spLocks/>
              </p:cNvSpPr>
              <p:nvPr/>
            </p:nvSpPr>
            <p:spPr bwMode="auto">
              <a:xfrm>
                <a:off x="6985" y="3677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34"/>
              <p:cNvSpPr>
                <a:spLocks/>
              </p:cNvSpPr>
              <p:nvPr/>
            </p:nvSpPr>
            <p:spPr bwMode="auto">
              <a:xfrm>
                <a:off x="7161" y="3573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35"/>
              <p:cNvSpPr>
                <a:spLocks/>
              </p:cNvSpPr>
              <p:nvPr/>
            </p:nvSpPr>
            <p:spPr bwMode="auto">
              <a:xfrm>
                <a:off x="7317" y="3461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36"/>
              <p:cNvSpPr>
                <a:spLocks/>
              </p:cNvSpPr>
              <p:nvPr/>
            </p:nvSpPr>
            <p:spPr bwMode="auto">
              <a:xfrm>
                <a:off x="7468" y="3379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37"/>
              <p:cNvSpPr>
                <a:spLocks/>
              </p:cNvSpPr>
              <p:nvPr/>
            </p:nvSpPr>
            <p:spPr bwMode="auto">
              <a:xfrm>
                <a:off x="7601" y="3290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38"/>
              <p:cNvSpPr>
                <a:spLocks/>
              </p:cNvSpPr>
              <p:nvPr/>
            </p:nvSpPr>
            <p:spPr bwMode="auto">
              <a:xfrm>
                <a:off x="7742" y="3184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39"/>
              <p:cNvSpPr>
                <a:spLocks/>
              </p:cNvSpPr>
              <p:nvPr/>
            </p:nvSpPr>
            <p:spPr bwMode="auto">
              <a:xfrm>
                <a:off x="7898" y="3086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40"/>
              <p:cNvSpPr>
                <a:spLocks/>
              </p:cNvSpPr>
              <p:nvPr/>
            </p:nvSpPr>
            <p:spPr bwMode="auto">
              <a:xfrm>
                <a:off x="8090" y="2970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41"/>
              <p:cNvSpPr>
                <a:spLocks/>
              </p:cNvSpPr>
              <p:nvPr/>
            </p:nvSpPr>
            <p:spPr bwMode="auto">
              <a:xfrm>
                <a:off x="8256" y="2858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42"/>
              <p:cNvSpPr>
                <a:spLocks/>
              </p:cNvSpPr>
              <p:nvPr/>
            </p:nvSpPr>
            <p:spPr bwMode="auto">
              <a:xfrm>
                <a:off x="6826" y="3798"/>
                <a:ext cx="2734" cy="1507"/>
              </a:xfrm>
              <a:custGeom>
                <a:avLst/>
                <a:gdLst>
                  <a:gd name="T0" fmla="*/ 0 w 2734"/>
                  <a:gd name="T1" fmla="*/ 0 h 1507"/>
                  <a:gd name="T2" fmla="*/ 120 w 2734"/>
                  <a:gd name="T3" fmla="*/ 210 h 1507"/>
                  <a:gd name="T4" fmla="*/ 217 w 2734"/>
                  <a:gd name="T5" fmla="*/ 277 h 1507"/>
                  <a:gd name="T6" fmla="*/ 345 w 2734"/>
                  <a:gd name="T7" fmla="*/ 307 h 1507"/>
                  <a:gd name="T8" fmla="*/ 517 w 2734"/>
                  <a:gd name="T9" fmla="*/ 315 h 1507"/>
                  <a:gd name="T10" fmla="*/ 622 w 2734"/>
                  <a:gd name="T11" fmla="*/ 337 h 1507"/>
                  <a:gd name="T12" fmla="*/ 810 w 2734"/>
                  <a:gd name="T13" fmla="*/ 472 h 1507"/>
                  <a:gd name="T14" fmla="*/ 907 w 2734"/>
                  <a:gd name="T15" fmla="*/ 600 h 1507"/>
                  <a:gd name="T16" fmla="*/ 1057 w 2734"/>
                  <a:gd name="T17" fmla="*/ 712 h 1507"/>
                  <a:gd name="T18" fmla="*/ 1155 w 2734"/>
                  <a:gd name="T19" fmla="*/ 772 h 1507"/>
                  <a:gd name="T20" fmla="*/ 1552 w 2734"/>
                  <a:gd name="T21" fmla="*/ 855 h 1507"/>
                  <a:gd name="T22" fmla="*/ 1725 w 2734"/>
                  <a:gd name="T23" fmla="*/ 915 h 1507"/>
                  <a:gd name="T24" fmla="*/ 1807 w 2734"/>
                  <a:gd name="T25" fmla="*/ 975 h 1507"/>
                  <a:gd name="T26" fmla="*/ 1845 w 2734"/>
                  <a:gd name="T27" fmla="*/ 1020 h 1507"/>
                  <a:gd name="T28" fmla="*/ 1860 w 2734"/>
                  <a:gd name="T29" fmla="*/ 1050 h 1507"/>
                  <a:gd name="T30" fmla="*/ 1890 w 2734"/>
                  <a:gd name="T31" fmla="*/ 1095 h 1507"/>
                  <a:gd name="T32" fmla="*/ 1935 w 2734"/>
                  <a:gd name="T33" fmla="*/ 1230 h 1507"/>
                  <a:gd name="T34" fmla="*/ 1987 w 2734"/>
                  <a:gd name="T35" fmla="*/ 1312 h 1507"/>
                  <a:gd name="T36" fmla="*/ 2070 w 2734"/>
                  <a:gd name="T37" fmla="*/ 1402 h 1507"/>
                  <a:gd name="T38" fmla="*/ 2325 w 2734"/>
                  <a:gd name="T39" fmla="*/ 1507 h 1507"/>
                  <a:gd name="T40" fmla="*/ 2734 w 2734"/>
                  <a:gd name="T41" fmla="*/ 1501 h 1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4" h="1507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235" y="1493"/>
                      <a:pt x="2325" y="1507"/>
                    </a:cubicBezTo>
                    <a:cubicBezTo>
                      <a:pt x="2469" y="1503"/>
                      <a:pt x="2592" y="1501"/>
                      <a:pt x="2734" y="1501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43"/>
              <p:cNvSpPr>
                <a:spLocks/>
              </p:cNvSpPr>
              <p:nvPr/>
            </p:nvSpPr>
            <p:spPr bwMode="auto">
              <a:xfrm>
                <a:off x="6709" y="3867"/>
                <a:ext cx="2595" cy="1599"/>
              </a:xfrm>
              <a:custGeom>
                <a:avLst/>
                <a:gdLst>
                  <a:gd name="T0" fmla="*/ 0 w 2595"/>
                  <a:gd name="T1" fmla="*/ 0 h 1599"/>
                  <a:gd name="T2" fmla="*/ 120 w 2595"/>
                  <a:gd name="T3" fmla="*/ 210 h 1599"/>
                  <a:gd name="T4" fmla="*/ 217 w 2595"/>
                  <a:gd name="T5" fmla="*/ 277 h 1599"/>
                  <a:gd name="T6" fmla="*/ 345 w 2595"/>
                  <a:gd name="T7" fmla="*/ 307 h 1599"/>
                  <a:gd name="T8" fmla="*/ 517 w 2595"/>
                  <a:gd name="T9" fmla="*/ 315 h 1599"/>
                  <a:gd name="T10" fmla="*/ 622 w 2595"/>
                  <a:gd name="T11" fmla="*/ 337 h 1599"/>
                  <a:gd name="T12" fmla="*/ 810 w 2595"/>
                  <a:gd name="T13" fmla="*/ 472 h 1599"/>
                  <a:gd name="T14" fmla="*/ 907 w 2595"/>
                  <a:gd name="T15" fmla="*/ 600 h 1599"/>
                  <a:gd name="T16" fmla="*/ 1057 w 2595"/>
                  <a:gd name="T17" fmla="*/ 712 h 1599"/>
                  <a:gd name="T18" fmla="*/ 1155 w 2595"/>
                  <a:gd name="T19" fmla="*/ 772 h 1599"/>
                  <a:gd name="T20" fmla="*/ 1552 w 2595"/>
                  <a:gd name="T21" fmla="*/ 855 h 1599"/>
                  <a:gd name="T22" fmla="*/ 1725 w 2595"/>
                  <a:gd name="T23" fmla="*/ 915 h 1599"/>
                  <a:gd name="T24" fmla="*/ 1807 w 2595"/>
                  <a:gd name="T25" fmla="*/ 975 h 1599"/>
                  <a:gd name="T26" fmla="*/ 1845 w 2595"/>
                  <a:gd name="T27" fmla="*/ 1020 h 1599"/>
                  <a:gd name="T28" fmla="*/ 1860 w 2595"/>
                  <a:gd name="T29" fmla="*/ 1050 h 1599"/>
                  <a:gd name="T30" fmla="*/ 1890 w 2595"/>
                  <a:gd name="T31" fmla="*/ 1095 h 1599"/>
                  <a:gd name="T32" fmla="*/ 1935 w 2595"/>
                  <a:gd name="T33" fmla="*/ 1230 h 1599"/>
                  <a:gd name="T34" fmla="*/ 1987 w 2595"/>
                  <a:gd name="T35" fmla="*/ 1312 h 1599"/>
                  <a:gd name="T36" fmla="*/ 2070 w 2595"/>
                  <a:gd name="T37" fmla="*/ 1402 h 1599"/>
                  <a:gd name="T38" fmla="*/ 2253 w 2595"/>
                  <a:gd name="T39" fmla="*/ 1527 h 1599"/>
                  <a:gd name="T40" fmla="*/ 2595 w 2595"/>
                  <a:gd name="T41" fmla="*/ 1599 h 1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5" h="1599">
                    <a:moveTo>
                      <a:pt x="0" y="0"/>
                    </a:moveTo>
                    <a:cubicBezTo>
                      <a:pt x="19" y="81"/>
                      <a:pt x="67" y="147"/>
                      <a:pt x="120" y="210"/>
                    </a:cubicBezTo>
                    <a:cubicBezTo>
                      <a:pt x="146" y="241"/>
                      <a:pt x="172" y="269"/>
                      <a:pt x="217" y="277"/>
                    </a:cubicBezTo>
                    <a:cubicBezTo>
                      <a:pt x="259" y="284"/>
                      <a:pt x="303" y="304"/>
                      <a:pt x="345" y="307"/>
                    </a:cubicBezTo>
                    <a:cubicBezTo>
                      <a:pt x="402" y="311"/>
                      <a:pt x="460" y="312"/>
                      <a:pt x="517" y="315"/>
                    </a:cubicBezTo>
                    <a:cubicBezTo>
                      <a:pt x="554" y="324"/>
                      <a:pt x="584" y="332"/>
                      <a:pt x="622" y="337"/>
                    </a:cubicBezTo>
                    <a:cubicBezTo>
                      <a:pt x="685" y="378"/>
                      <a:pt x="767" y="406"/>
                      <a:pt x="810" y="472"/>
                    </a:cubicBezTo>
                    <a:cubicBezTo>
                      <a:pt x="837" y="514"/>
                      <a:pt x="869" y="566"/>
                      <a:pt x="907" y="600"/>
                    </a:cubicBezTo>
                    <a:cubicBezTo>
                      <a:pt x="952" y="641"/>
                      <a:pt x="1008" y="677"/>
                      <a:pt x="1057" y="712"/>
                    </a:cubicBezTo>
                    <a:cubicBezTo>
                      <a:pt x="1143" y="774"/>
                      <a:pt x="1093" y="758"/>
                      <a:pt x="1155" y="772"/>
                    </a:cubicBezTo>
                    <a:cubicBezTo>
                      <a:pt x="1235" y="855"/>
                      <a:pt x="1446" y="847"/>
                      <a:pt x="1552" y="855"/>
                    </a:cubicBezTo>
                    <a:cubicBezTo>
                      <a:pt x="1606" y="865"/>
                      <a:pt x="1676" y="885"/>
                      <a:pt x="1725" y="915"/>
                    </a:cubicBezTo>
                    <a:cubicBezTo>
                      <a:pt x="1756" y="934"/>
                      <a:pt x="1774" y="958"/>
                      <a:pt x="1807" y="975"/>
                    </a:cubicBezTo>
                    <a:cubicBezTo>
                      <a:pt x="1825" y="1025"/>
                      <a:pt x="1799" y="966"/>
                      <a:pt x="1845" y="1020"/>
                    </a:cubicBezTo>
                    <a:cubicBezTo>
                      <a:pt x="1852" y="1029"/>
                      <a:pt x="1854" y="1040"/>
                      <a:pt x="1860" y="1050"/>
                    </a:cubicBezTo>
                    <a:cubicBezTo>
                      <a:pt x="1869" y="1065"/>
                      <a:pt x="1890" y="1095"/>
                      <a:pt x="1890" y="1095"/>
                    </a:cubicBezTo>
                    <a:cubicBezTo>
                      <a:pt x="1898" y="1143"/>
                      <a:pt x="1900" y="1195"/>
                      <a:pt x="1935" y="1230"/>
                    </a:cubicBezTo>
                    <a:cubicBezTo>
                      <a:pt x="1943" y="1271"/>
                      <a:pt x="1952" y="1288"/>
                      <a:pt x="1987" y="1312"/>
                    </a:cubicBezTo>
                    <a:cubicBezTo>
                      <a:pt x="1998" y="1353"/>
                      <a:pt x="2033" y="1383"/>
                      <a:pt x="2070" y="1402"/>
                    </a:cubicBezTo>
                    <a:cubicBezTo>
                      <a:pt x="2134" y="1469"/>
                      <a:pt x="2163" y="1513"/>
                      <a:pt x="2253" y="1527"/>
                    </a:cubicBezTo>
                    <a:cubicBezTo>
                      <a:pt x="2397" y="1523"/>
                      <a:pt x="2453" y="1599"/>
                      <a:pt x="2595" y="1599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44"/>
              <p:cNvSpPr>
                <a:spLocks/>
              </p:cNvSpPr>
              <p:nvPr/>
            </p:nvSpPr>
            <p:spPr bwMode="auto">
              <a:xfrm>
                <a:off x="7066" y="4283"/>
                <a:ext cx="1551" cy="1122"/>
              </a:xfrm>
              <a:custGeom>
                <a:avLst/>
                <a:gdLst>
                  <a:gd name="T0" fmla="*/ 0 w 1551"/>
                  <a:gd name="T1" fmla="*/ 0 h 1122"/>
                  <a:gd name="T2" fmla="*/ 108 w 1551"/>
                  <a:gd name="T3" fmla="*/ 9 h 1122"/>
                  <a:gd name="T4" fmla="*/ 177 w 1551"/>
                  <a:gd name="T5" fmla="*/ 36 h 1122"/>
                  <a:gd name="T6" fmla="*/ 216 w 1551"/>
                  <a:gd name="T7" fmla="*/ 60 h 1122"/>
                  <a:gd name="T8" fmla="*/ 243 w 1551"/>
                  <a:gd name="T9" fmla="*/ 81 h 1122"/>
                  <a:gd name="T10" fmla="*/ 252 w 1551"/>
                  <a:gd name="T11" fmla="*/ 87 h 1122"/>
                  <a:gd name="T12" fmla="*/ 324 w 1551"/>
                  <a:gd name="T13" fmla="*/ 147 h 1122"/>
                  <a:gd name="T14" fmla="*/ 339 w 1551"/>
                  <a:gd name="T15" fmla="*/ 159 h 1122"/>
                  <a:gd name="T16" fmla="*/ 375 w 1551"/>
                  <a:gd name="T17" fmla="*/ 195 h 1122"/>
                  <a:gd name="T18" fmla="*/ 402 w 1551"/>
                  <a:gd name="T19" fmla="*/ 222 h 1122"/>
                  <a:gd name="T20" fmla="*/ 459 w 1551"/>
                  <a:gd name="T21" fmla="*/ 267 h 1122"/>
                  <a:gd name="T22" fmla="*/ 489 w 1551"/>
                  <a:gd name="T23" fmla="*/ 288 h 1122"/>
                  <a:gd name="T24" fmla="*/ 540 w 1551"/>
                  <a:gd name="T25" fmla="*/ 324 h 1122"/>
                  <a:gd name="T26" fmla="*/ 579 w 1551"/>
                  <a:gd name="T27" fmla="*/ 354 h 1122"/>
                  <a:gd name="T28" fmla="*/ 693 w 1551"/>
                  <a:gd name="T29" fmla="*/ 429 h 1122"/>
                  <a:gd name="T30" fmla="*/ 837 w 1551"/>
                  <a:gd name="T31" fmla="*/ 489 h 1122"/>
                  <a:gd name="T32" fmla="*/ 882 w 1551"/>
                  <a:gd name="T33" fmla="*/ 507 h 1122"/>
                  <a:gd name="T34" fmla="*/ 993 w 1551"/>
                  <a:gd name="T35" fmla="*/ 543 h 1122"/>
                  <a:gd name="T36" fmla="*/ 1044 w 1551"/>
                  <a:gd name="T37" fmla="*/ 558 h 1122"/>
                  <a:gd name="T38" fmla="*/ 1080 w 1551"/>
                  <a:gd name="T39" fmla="*/ 576 h 1122"/>
                  <a:gd name="T40" fmla="*/ 1134 w 1551"/>
                  <a:gd name="T41" fmla="*/ 600 h 1122"/>
                  <a:gd name="T42" fmla="*/ 1206 w 1551"/>
                  <a:gd name="T43" fmla="*/ 636 h 1122"/>
                  <a:gd name="T44" fmla="*/ 1269 w 1551"/>
                  <a:gd name="T45" fmla="*/ 690 h 1122"/>
                  <a:gd name="T46" fmla="*/ 1284 w 1551"/>
                  <a:gd name="T47" fmla="*/ 711 h 1122"/>
                  <a:gd name="T48" fmla="*/ 1335 w 1551"/>
                  <a:gd name="T49" fmla="*/ 762 h 1122"/>
                  <a:gd name="T50" fmla="*/ 1377 w 1551"/>
                  <a:gd name="T51" fmla="*/ 816 h 1122"/>
                  <a:gd name="T52" fmla="*/ 1431 w 1551"/>
                  <a:gd name="T53" fmla="*/ 915 h 1122"/>
                  <a:gd name="T54" fmla="*/ 1449 w 1551"/>
                  <a:gd name="T55" fmla="*/ 948 h 1122"/>
                  <a:gd name="T56" fmla="*/ 1476 w 1551"/>
                  <a:gd name="T57" fmla="*/ 1002 h 1122"/>
                  <a:gd name="T58" fmla="*/ 1521 w 1551"/>
                  <a:gd name="T59" fmla="*/ 1089 h 1122"/>
                  <a:gd name="T60" fmla="*/ 1551 w 1551"/>
                  <a:gd name="T61" fmla="*/ 1122 h 1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1" h="1122">
                    <a:moveTo>
                      <a:pt x="0" y="0"/>
                    </a:moveTo>
                    <a:cubicBezTo>
                      <a:pt x="44" y="2"/>
                      <a:pt x="69" y="3"/>
                      <a:pt x="108" y="9"/>
                    </a:cubicBezTo>
                    <a:cubicBezTo>
                      <a:pt x="130" y="20"/>
                      <a:pt x="155" y="25"/>
                      <a:pt x="177" y="36"/>
                    </a:cubicBezTo>
                    <a:cubicBezTo>
                      <a:pt x="191" y="43"/>
                      <a:pt x="201" y="55"/>
                      <a:pt x="216" y="60"/>
                    </a:cubicBezTo>
                    <a:cubicBezTo>
                      <a:pt x="230" y="74"/>
                      <a:pt x="221" y="67"/>
                      <a:pt x="243" y="81"/>
                    </a:cubicBezTo>
                    <a:cubicBezTo>
                      <a:pt x="246" y="83"/>
                      <a:pt x="252" y="87"/>
                      <a:pt x="252" y="87"/>
                    </a:cubicBezTo>
                    <a:cubicBezTo>
                      <a:pt x="267" y="110"/>
                      <a:pt x="301" y="131"/>
                      <a:pt x="324" y="147"/>
                    </a:cubicBezTo>
                    <a:cubicBezTo>
                      <a:pt x="342" y="175"/>
                      <a:pt x="317" y="141"/>
                      <a:pt x="339" y="159"/>
                    </a:cubicBezTo>
                    <a:cubicBezTo>
                      <a:pt x="351" y="169"/>
                      <a:pt x="364" y="184"/>
                      <a:pt x="375" y="195"/>
                    </a:cubicBezTo>
                    <a:cubicBezTo>
                      <a:pt x="387" y="207"/>
                      <a:pt x="386" y="214"/>
                      <a:pt x="402" y="222"/>
                    </a:cubicBezTo>
                    <a:cubicBezTo>
                      <a:pt x="414" y="240"/>
                      <a:pt x="441" y="256"/>
                      <a:pt x="459" y="267"/>
                    </a:cubicBezTo>
                    <a:cubicBezTo>
                      <a:pt x="470" y="274"/>
                      <a:pt x="476" y="284"/>
                      <a:pt x="489" y="288"/>
                    </a:cubicBezTo>
                    <a:cubicBezTo>
                      <a:pt x="504" y="303"/>
                      <a:pt x="524" y="310"/>
                      <a:pt x="540" y="324"/>
                    </a:cubicBezTo>
                    <a:cubicBezTo>
                      <a:pt x="556" y="338"/>
                      <a:pt x="560" y="349"/>
                      <a:pt x="579" y="354"/>
                    </a:cubicBezTo>
                    <a:cubicBezTo>
                      <a:pt x="604" y="391"/>
                      <a:pt x="654" y="410"/>
                      <a:pt x="693" y="429"/>
                    </a:cubicBezTo>
                    <a:cubicBezTo>
                      <a:pt x="741" y="453"/>
                      <a:pt x="783" y="480"/>
                      <a:pt x="837" y="489"/>
                    </a:cubicBezTo>
                    <a:cubicBezTo>
                      <a:pt x="851" y="498"/>
                      <a:pt x="867" y="500"/>
                      <a:pt x="882" y="507"/>
                    </a:cubicBezTo>
                    <a:cubicBezTo>
                      <a:pt x="919" y="523"/>
                      <a:pt x="955" y="532"/>
                      <a:pt x="993" y="543"/>
                    </a:cubicBezTo>
                    <a:cubicBezTo>
                      <a:pt x="1007" y="547"/>
                      <a:pt x="1031" y="551"/>
                      <a:pt x="1044" y="558"/>
                    </a:cubicBezTo>
                    <a:cubicBezTo>
                      <a:pt x="1056" y="564"/>
                      <a:pt x="1067" y="572"/>
                      <a:pt x="1080" y="576"/>
                    </a:cubicBezTo>
                    <a:cubicBezTo>
                      <a:pt x="1095" y="591"/>
                      <a:pt x="1113" y="597"/>
                      <a:pt x="1134" y="600"/>
                    </a:cubicBezTo>
                    <a:cubicBezTo>
                      <a:pt x="1159" y="610"/>
                      <a:pt x="1181" y="628"/>
                      <a:pt x="1206" y="636"/>
                    </a:cubicBezTo>
                    <a:cubicBezTo>
                      <a:pt x="1226" y="656"/>
                      <a:pt x="1250" y="671"/>
                      <a:pt x="1269" y="690"/>
                    </a:cubicBezTo>
                    <a:cubicBezTo>
                      <a:pt x="1275" y="696"/>
                      <a:pt x="1278" y="705"/>
                      <a:pt x="1284" y="711"/>
                    </a:cubicBezTo>
                    <a:cubicBezTo>
                      <a:pt x="1300" y="727"/>
                      <a:pt x="1322" y="743"/>
                      <a:pt x="1335" y="762"/>
                    </a:cubicBezTo>
                    <a:cubicBezTo>
                      <a:pt x="1347" y="781"/>
                      <a:pt x="1361" y="800"/>
                      <a:pt x="1377" y="816"/>
                    </a:cubicBezTo>
                    <a:cubicBezTo>
                      <a:pt x="1389" y="846"/>
                      <a:pt x="1413" y="888"/>
                      <a:pt x="1431" y="915"/>
                    </a:cubicBezTo>
                    <a:cubicBezTo>
                      <a:pt x="1434" y="929"/>
                      <a:pt x="1441" y="936"/>
                      <a:pt x="1449" y="948"/>
                    </a:cubicBezTo>
                    <a:cubicBezTo>
                      <a:pt x="1454" y="969"/>
                      <a:pt x="1470" y="983"/>
                      <a:pt x="1476" y="1002"/>
                    </a:cubicBezTo>
                    <a:cubicBezTo>
                      <a:pt x="1486" y="1031"/>
                      <a:pt x="1500" y="1068"/>
                      <a:pt x="1521" y="1089"/>
                    </a:cubicBezTo>
                    <a:cubicBezTo>
                      <a:pt x="1527" y="1107"/>
                      <a:pt x="1538" y="1109"/>
                      <a:pt x="1551" y="1122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45"/>
              <p:cNvSpPr>
                <a:spLocks/>
              </p:cNvSpPr>
              <p:nvPr/>
            </p:nvSpPr>
            <p:spPr bwMode="auto">
              <a:xfrm>
                <a:off x="8794" y="5603"/>
                <a:ext cx="189" cy="69"/>
              </a:xfrm>
              <a:custGeom>
                <a:avLst/>
                <a:gdLst>
                  <a:gd name="T0" fmla="*/ 0 w 189"/>
                  <a:gd name="T1" fmla="*/ 0 h 69"/>
                  <a:gd name="T2" fmla="*/ 39 w 189"/>
                  <a:gd name="T3" fmla="*/ 36 h 69"/>
                  <a:gd name="T4" fmla="*/ 141 w 189"/>
                  <a:gd name="T5" fmla="*/ 69 h 69"/>
                  <a:gd name="T6" fmla="*/ 189 w 189"/>
                  <a:gd name="T7" fmla="*/ 6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69">
                    <a:moveTo>
                      <a:pt x="0" y="0"/>
                    </a:moveTo>
                    <a:cubicBezTo>
                      <a:pt x="7" y="22"/>
                      <a:pt x="23" y="25"/>
                      <a:pt x="39" y="36"/>
                    </a:cubicBezTo>
                    <a:cubicBezTo>
                      <a:pt x="53" y="56"/>
                      <a:pt x="120" y="67"/>
                      <a:pt x="141" y="69"/>
                    </a:cubicBezTo>
                    <a:cubicBezTo>
                      <a:pt x="157" y="68"/>
                      <a:pt x="189" y="66"/>
                      <a:pt x="189" y="66"/>
                    </a:cubicBez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" name="Freeform 46"/>
            <p:cNvSpPr>
              <a:spLocks/>
            </p:cNvSpPr>
            <p:nvPr/>
          </p:nvSpPr>
          <p:spPr bwMode="auto">
            <a:xfrm>
              <a:off x="6460" y="4058"/>
              <a:ext cx="533" cy="120"/>
            </a:xfrm>
            <a:custGeom>
              <a:avLst/>
              <a:gdLst>
                <a:gd name="T0" fmla="*/ 0 w 533"/>
                <a:gd name="T1" fmla="*/ 0 h 120"/>
                <a:gd name="T2" fmla="*/ 428 w 533"/>
                <a:gd name="T3" fmla="*/ 67 h 120"/>
                <a:gd name="T4" fmla="*/ 495 w 533"/>
                <a:gd name="T5" fmla="*/ 105 h 120"/>
                <a:gd name="T6" fmla="*/ 533 w 533"/>
                <a:gd name="T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3" h="120">
                  <a:moveTo>
                    <a:pt x="0" y="0"/>
                  </a:moveTo>
                  <a:cubicBezTo>
                    <a:pt x="98" y="94"/>
                    <a:pt x="341" y="65"/>
                    <a:pt x="428" y="67"/>
                  </a:cubicBezTo>
                  <a:cubicBezTo>
                    <a:pt x="467" y="81"/>
                    <a:pt x="444" y="71"/>
                    <a:pt x="495" y="105"/>
                  </a:cubicBezTo>
                  <a:cubicBezTo>
                    <a:pt x="506" y="113"/>
                    <a:pt x="521" y="114"/>
                    <a:pt x="533" y="12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6445" y="4058"/>
              <a:ext cx="293" cy="420"/>
            </a:xfrm>
            <a:custGeom>
              <a:avLst/>
              <a:gdLst>
                <a:gd name="T0" fmla="*/ 23 w 293"/>
                <a:gd name="T1" fmla="*/ 0 h 420"/>
                <a:gd name="T2" fmla="*/ 75 w 293"/>
                <a:gd name="T3" fmla="*/ 225 h 420"/>
                <a:gd name="T4" fmla="*/ 135 w 293"/>
                <a:gd name="T5" fmla="*/ 270 h 420"/>
                <a:gd name="T6" fmla="*/ 203 w 293"/>
                <a:gd name="T7" fmla="*/ 307 h 420"/>
                <a:gd name="T8" fmla="*/ 248 w 293"/>
                <a:gd name="T9" fmla="*/ 345 h 420"/>
                <a:gd name="T10" fmla="*/ 278 w 293"/>
                <a:gd name="T11" fmla="*/ 390 h 420"/>
                <a:gd name="T12" fmla="*/ 293 w 293"/>
                <a:gd name="T13" fmla="*/ 42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420">
                  <a:moveTo>
                    <a:pt x="23" y="0"/>
                  </a:moveTo>
                  <a:cubicBezTo>
                    <a:pt x="42" y="81"/>
                    <a:pt x="0" y="174"/>
                    <a:pt x="75" y="225"/>
                  </a:cubicBezTo>
                  <a:cubicBezTo>
                    <a:pt x="94" y="253"/>
                    <a:pt x="108" y="254"/>
                    <a:pt x="135" y="270"/>
                  </a:cubicBezTo>
                  <a:cubicBezTo>
                    <a:pt x="206" y="310"/>
                    <a:pt x="154" y="292"/>
                    <a:pt x="203" y="307"/>
                  </a:cubicBezTo>
                  <a:cubicBezTo>
                    <a:pt x="217" y="321"/>
                    <a:pt x="235" y="330"/>
                    <a:pt x="248" y="345"/>
                  </a:cubicBezTo>
                  <a:cubicBezTo>
                    <a:pt x="260" y="359"/>
                    <a:pt x="278" y="390"/>
                    <a:pt x="278" y="390"/>
                  </a:cubicBezTo>
                  <a:cubicBezTo>
                    <a:pt x="286" y="416"/>
                    <a:pt x="280" y="407"/>
                    <a:pt x="293" y="42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3870" y="1832"/>
              <a:ext cx="105" cy="420"/>
            </a:xfrm>
            <a:custGeom>
              <a:avLst/>
              <a:gdLst>
                <a:gd name="T0" fmla="*/ 105 w 105"/>
                <a:gd name="T1" fmla="*/ 420 h 420"/>
                <a:gd name="T2" fmla="*/ 83 w 105"/>
                <a:gd name="T3" fmla="*/ 352 h 420"/>
                <a:gd name="T4" fmla="*/ 30 w 105"/>
                <a:gd name="T5" fmla="*/ 255 h 420"/>
                <a:gd name="T6" fmla="*/ 23 w 105"/>
                <a:gd name="T7" fmla="*/ 90 h 420"/>
                <a:gd name="T8" fmla="*/ 0 w 105"/>
                <a:gd name="T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20">
                  <a:moveTo>
                    <a:pt x="105" y="420"/>
                  </a:moveTo>
                  <a:cubicBezTo>
                    <a:pt x="98" y="399"/>
                    <a:pt x="93" y="372"/>
                    <a:pt x="83" y="352"/>
                  </a:cubicBezTo>
                  <a:cubicBezTo>
                    <a:pt x="67" y="319"/>
                    <a:pt x="43" y="290"/>
                    <a:pt x="30" y="255"/>
                  </a:cubicBezTo>
                  <a:cubicBezTo>
                    <a:pt x="28" y="200"/>
                    <a:pt x="27" y="145"/>
                    <a:pt x="23" y="90"/>
                  </a:cubicBezTo>
                  <a:cubicBezTo>
                    <a:pt x="21" y="59"/>
                    <a:pt x="0" y="31"/>
                    <a:pt x="0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49"/>
            <p:cNvSpPr>
              <a:spLocks/>
            </p:cNvSpPr>
            <p:nvPr/>
          </p:nvSpPr>
          <p:spPr bwMode="auto">
            <a:xfrm>
              <a:off x="3533" y="2072"/>
              <a:ext cx="442" cy="180"/>
            </a:xfrm>
            <a:custGeom>
              <a:avLst/>
              <a:gdLst>
                <a:gd name="T0" fmla="*/ 442 w 442"/>
                <a:gd name="T1" fmla="*/ 180 h 180"/>
                <a:gd name="T2" fmla="*/ 375 w 442"/>
                <a:gd name="T3" fmla="*/ 135 h 180"/>
                <a:gd name="T4" fmla="*/ 195 w 442"/>
                <a:gd name="T5" fmla="*/ 75 h 180"/>
                <a:gd name="T6" fmla="*/ 0 w 442"/>
                <a:gd name="T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" h="180">
                  <a:moveTo>
                    <a:pt x="442" y="180"/>
                  </a:moveTo>
                  <a:cubicBezTo>
                    <a:pt x="420" y="165"/>
                    <a:pt x="401" y="144"/>
                    <a:pt x="375" y="135"/>
                  </a:cubicBezTo>
                  <a:cubicBezTo>
                    <a:pt x="318" y="116"/>
                    <a:pt x="249" y="102"/>
                    <a:pt x="195" y="75"/>
                  </a:cubicBezTo>
                  <a:cubicBezTo>
                    <a:pt x="135" y="45"/>
                    <a:pt x="70" y="0"/>
                    <a:pt x="0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" name="Group 50"/>
          <p:cNvGrpSpPr>
            <a:grpSpLocks/>
          </p:cNvGrpSpPr>
          <p:nvPr/>
        </p:nvGrpSpPr>
        <p:grpSpPr bwMode="auto">
          <a:xfrm rot="10800000">
            <a:off x="5719322" y="3932420"/>
            <a:ext cx="3157317" cy="863305"/>
            <a:chOff x="2781" y="6278"/>
            <a:chExt cx="4430" cy="516"/>
          </a:xfrm>
        </p:grpSpPr>
        <p:grpSp>
          <p:nvGrpSpPr>
            <p:cNvPr id="56" name="Group 51"/>
            <p:cNvGrpSpPr>
              <a:grpSpLocks/>
            </p:cNvGrpSpPr>
            <p:nvPr/>
          </p:nvGrpSpPr>
          <p:grpSpPr bwMode="auto">
            <a:xfrm>
              <a:off x="4773" y="6287"/>
              <a:ext cx="2438" cy="507"/>
              <a:chOff x="5674" y="8003"/>
              <a:chExt cx="2438" cy="508"/>
            </a:xfrm>
          </p:grpSpPr>
          <p:sp>
            <p:nvSpPr>
              <p:cNvPr id="63" name="Arc 52"/>
              <p:cNvSpPr>
                <a:spLocks/>
              </p:cNvSpPr>
              <p:nvPr/>
            </p:nvSpPr>
            <p:spPr bwMode="auto">
              <a:xfrm rot="10800000" flipV="1">
                <a:off x="5674" y="8005"/>
                <a:ext cx="335" cy="506"/>
              </a:xfrm>
              <a:custGeom>
                <a:avLst/>
                <a:gdLst>
                  <a:gd name="G0" fmla="+- 3549 0 0"/>
                  <a:gd name="G1" fmla="+- 21600 0 0"/>
                  <a:gd name="G2" fmla="+- 21600 0 0"/>
                  <a:gd name="T0" fmla="*/ 3549 w 25149"/>
                  <a:gd name="T1" fmla="*/ 0 h 43200"/>
                  <a:gd name="T2" fmla="*/ 0 w 25149"/>
                  <a:gd name="T3" fmla="*/ 42906 h 43200"/>
                  <a:gd name="T4" fmla="*/ 3549 w 25149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149" h="43200" fill="none" extrusionOk="0">
                    <a:moveTo>
                      <a:pt x="3549" y="0"/>
                    </a:moveTo>
                    <a:cubicBezTo>
                      <a:pt x="15478" y="0"/>
                      <a:pt x="25149" y="9670"/>
                      <a:pt x="25149" y="21600"/>
                    </a:cubicBezTo>
                    <a:cubicBezTo>
                      <a:pt x="25149" y="33529"/>
                      <a:pt x="15478" y="43200"/>
                      <a:pt x="3549" y="43200"/>
                    </a:cubicBezTo>
                    <a:cubicBezTo>
                      <a:pt x="2359" y="43199"/>
                      <a:pt x="1172" y="43101"/>
                      <a:pt x="-1" y="42906"/>
                    </a:cubicBezTo>
                  </a:path>
                  <a:path w="25149" h="43200" stroke="0" extrusionOk="0">
                    <a:moveTo>
                      <a:pt x="3549" y="0"/>
                    </a:moveTo>
                    <a:cubicBezTo>
                      <a:pt x="15478" y="0"/>
                      <a:pt x="25149" y="9670"/>
                      <a:pt x="25149" y="21600"/>
                    </a:cubicBezTo>
                    <a:cubicBezTo>
                      <a:pt x="25149" y="33529"/>
                      <a:pt x="15478" y="43200"/>
                      <a:pt x="3549" y="43200"/>
                    </a:cubicBezTo>
                    <a:cubicBezTo>
                      <a:pt x="2359" y="43199"/>
                      <a:pt x="1172" y="43101"/>
                      <a:pt x="-1" y="42906"/>
                    </a:cubicBezTo>
                    <a:lnTo>
                      <a:pt x="3549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6" name="Line 53"/>
              <p:cNvSpPr>
                <a:spLocks noChangeShapeType="1"/>
              </p:cNvSpPr>
              <p:nvPr/>
            </p:nvSpPr>
            <p:spPr bwMode="auto">
              <a:xfrm rot="10800000" flipH="1">
                <a:off x="5936" y="8505"/>
                <a:ext cx="750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7" name="Line 54"/>
              <p:cNvSpPr>
                <a:spLocks noChangeShapeType="1"/>
              </p:cNvSpPr>
              <p:nvPr/>
            </p:nvSpPr>
            <p:spPr bwMode="auto">
              <a:xfrm rot="10800000" flipH="1">
                <a:off x="5949" y="8003"/>
                <a:ext cx="2163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8" name="Group 55"/>
            <p:cNvGrpSpPr>
              <a:grpSpLocks/>
            </p:cNvGrpSpPr>
            <p:nvPr/>
          </p:nvGrpSpPr>
          <p:grpSpPr bwMode="auto">
            <a:xfrm>
              <a:off x="2781" y="6278"/>
              <a:ext cx="1992" cy="510"/>
              <a:chOff x="3658" y="10363"/>
              <a:chExt cx="1992" cy="509"/>
            </a:xfrm>
          </p:grpSpPr>
          <p:sp>
            <p:nvSpPr>
              <p:cNvPr id="60" name="Arc 56"/>
              <p:cNvSpPr>
                <a:spLocks/>
              </p:cNvSpPr>
              <p:nvPr/>
            </p:nvSpPr>
            <p:spPr bwMode="auto">
              <a:xfrm rot="231566" flipV="1">
                <a:off x="5362" y="10366"/>
                <a:ext cx="288" cy="50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7"/>
                  <a:gd name="T2" fmla="*/ 338 w 21600"/>
                  <a:gd name="T3" fmla="*/ 43197 h 43197"/>
                  <a:gd name="T4" fmla="*/ 0 w 21600"/>
                  <a:gd name="T5" fmla="*/ 21600 h 43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7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397"/>
                      <a:pt x="12134" y="43012"/>
                      <a:pt x="338" y="43197"/>
                    </a:cubicBezTo>
                  </a:path>
                  <a:path w="21600" h="43197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397"/>
                      <a:pt x="12134" y="43012"/>
                      <a:pt x="338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Line 57"/>
              <p:cNvSpPr>
                <a:spLocks noChangeShapeType="1"/>
              </p:cNvSpPr>
              <p:nvPr/>
            </p:nvSpPr>
            <p:spPr bwMode="auto">
              <a:xfrm rot="10800000" flipH="1">
                <a:off x="4657" y="10865"/>
                <a:ext cx="750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Line 58"/>
              <p:cNvSpPr>
                <a:spLocks noChangeShapeType="1"/>
              </p:cNvSpPr>
              <p:nvPr/>
            </p:nvSpPr>
            <p:spPr bwMode="auto">
              <a:xfrm rot="10800000" flipH="1">
                <a:off x="3658" y="10363"/>
                <a:ext cx="1735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9" name="Line 59"/>
            <p:cNvSpPr>
              <a:spLocks noChangeShapeType="1"/>
            </p:cNvSpPr>
            <p:nvPr/>
          </p:nvSpPr>
          <p:spPr bwMode="auto">
            <a:xfrm flipH="1" flipV="1">
              <a:off x="3837" y="6547"/>
              <a:ext cx="1803" cy="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7D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92999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116205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99FF"/>
          </a:buClr>
          <a:buSzTx/>
          <a:buFont typeface="Wingdings" panose="05000000000000000000" pitchFamily="2" charset="2"/>
          <a:buNone/>
          <a:defRPr kumimoji="0" lang="en-US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NI-Avo" pitchFamily="2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116205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99FF"/>
          </a:buClr>
          <a:buSzTx/>
          <a:buFont typeface="Wingdings" panose="05000000000000000000" pitchFamily="2" charset="2"/>
          <a:buNone/>
          <a:defRPr kumimoji="0" lang="en-US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NI-Avo" pitchFamily="2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atermark">
  <a:themeElements>
    <a:clrScheme name="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Watermar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116205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99FF"/>
          </a:buClr>
          <a:buSzTx/>
          <a:buFont typeface="Wingdings" panose="05000000000000000000" pitchFamily="2" charset="2"/>
          <a:buNone/>
          <a:defRPr kumimoji="0" lang="en-US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NI-Avo" pitchFamily="2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116205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99FF"/>
          </a:buClr>
          <a:buSzTx/>
          <a:buFont typeface="Wingdings" panose="05000000000000000000" pitchFamily="2" charset="2"/>
          <a:buNone/>
          <a:defRPr kumimoji="0" lang="en-US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NI-Avo" pitchFamily="2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lobe">
  <a:themeElements>
    <a:clrScheme name="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116205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99FF"/>
          </a:buClr>
          <a:buSzTx/>
          <a:buFont typeface="Wingdings" panose="05000000000000000000" pitchFamily="2" charset="2"/>
          <a:buNone/>
          <a:defRPr kumimoji="0" lang="en-US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NI-Avo" pitchFamily="2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116205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99FF"/>
          </a:buClr>
          <a:buSzTx/>
          <a:buFont typeface="Wingdings" panose="05000000000000000000" pitchFamily="2" charset="2"/>
          <a:buNone/>
          <a:defRPr kumimoji="0" lang="en-US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NI-Avo" pitchFamily="2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aple">
  <a:themeElements>
    <a:clrScheme name="Maple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Maple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116205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99FF"/>
          </a:buClr>
          <a:buSzTx/>
          <a:buFont typeface="Wingdings" panose="05000000000000000000" pitchFamily="2" charset="2"/>
          <a:buNone/>
          <a:defRPr kumimoji="0" lang="en-US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NI-Avo" pitchFamily="2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116205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99FF"/>
          </a:buClr>
          <a:buSzTx/>
          <a:buFont typeface="Wingdings" panose="05000000000000000000" pitchFamily="2" charset="2"/>
          <a:buNone/>
          <a:defRPr kumimoji="0" lang="en-US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NI-Avo" pitchFamily="2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Maple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ple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019emeraldsatin">
  <a:themeElements>
    <a:clrScheme name="1_019emeraldsatin 4">
      <a:dk1>
        <a:srgbClr val="000000"/>
      </a:dk1>
      <a:lt1>
        <a:srgbClr val="9ACD32"/>
      </a:lt1>
      <a:dk2>
        <a:srgbClr val="000000"/>
      </a:dk2>
      <a:lt2>
        <a:srgbClr val="919191"/>
      </a:lt2>
      <a:accent1>
        <a:srgbClr val="7DA627"/>
      </a:accent1>
      <a:accent2>
        <a:srgbClr val="DEAA22"/>
      </a:accent2>
      <a:accent3>
        <a:srgbClr val="CAE3AD"/>
      </a:accent3>
      <a:accent4>
        <a:srgbClr val="000000"/>
      </a:accent4>
      <a:accent5>
        <a:srgbClr val="BFD0AC"/>
      </a:accent5>
      <a:accent6>
        <a:srgbClr val="C99A1E"/>
      </a:accent6>
      <a:hlink>
        <a:srgbClr val="2734A4"/>
      </a:hlink>
      <a:folHlink>
        <a:srgbClr val="A42648"/>
      </a:folHlink>
    </a:clrScheme>
    <a:fontScheme name="1_019emeraldsati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019emeraldsatin 1">
        <a:dk1>
          <a:srgbClr val="000000"/>
        </a:dk1>
        <a:lt1>
          <a:srgbClr val="9ACD32"/>
        </a:lt1>
        <a:dk2>
          <a:srgbClr val="000000"/>
        </a:dk2>
        <a:lt2>
          <a:srgbClr val="919191"/>
        </a:lt2>
        <a:accent1>
          <a:srgbClr val="CEE79C"/>
        </a:accent1>
        <a:accent2>
          <a:srgbClr val="C4DC23"/>
        </a:accent2>
        <a:accent3>
          <a:srgbClr val="CAE3AD"/>
        </a:accent3>
        <a:accent4>
          <a:srgbClr val="000000"/>
        </a:accent4>
        <a:accent5>
          <a:srgbClr val="E3F1CB"/>
        </a:accent5>
        <a:accent6>
          <a:srgbClr val="B1C71F"/>
        </a:accent6>
        <a:hlink>
          <a:srgbClr val="719824"/>
        </a:hlink>
        <a:folHlink>
          <a:srgbClr val="5269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019emeraldsatin 2">
        <a:dk1>
          <a:srgbClr val="000000"/>
        </a:dk1>
        <a:lt1>
          <a:srgbClr val="9ACD32"/>
        </a:lt1>
        <a:dk2>
          <a:srgbClr val="000000"/>
        </a:dk2>
        <a:lt2>
          <a:srgbClr val="919191"/>
        </a:lt2>
        <a:accent1>
          <a:srgbClr val="5BCBD8"/>
        </a:accent1>
        <a:accent2>
          <a:srgbClr val="D2E54D"/>
        </a:accent2>
        <a:accent3>
          <a:srgbClr val="CAE3AD"/>
        </a:accent3>
        <a:accent4>
          <a:srgbClr val="000000"/>
        </a:accent4>
        <a:accent5>
          <a:srgbClr val="B5E2E9"/>
        </a:accent5>
        <a:accent6>
          <a:srgbClr val="BECF45"/>
        </a:accent6>
        <a:hlink>
          <a:srgbClr val="6C9023"/>
        </a:hlink>
        <a:folHlink>
          <a:srgbClr val="1D72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019emeraldsatin 3">
        <a:dk1>
          <a:srgbClr val="000000"/>
        </a:dk1>
        <a:lt1>
          <a:srgbClr val="9ACD32"/>
        </a:lt1>
        <a:dk2>
          <a:srgbClr val="000000"/>
        </a:dk2>
        <a:lt2>
          <a:srgbClr val="919191"/>
        </a:lt2>
        <a:accent1>
          <a:srgbClr val="E4774D"/>
        </a:accent1>
        <a:accent2>
          <a:srgbClr val="CB59D8"/>
        </a:accent2>
        <a:accent3>
          <a:srgbClr val="CAE3AD"/>
        </a:accent3>
        <a:accent4>
          <a:srgbClr val="000000"/>
        </a:accent4>
        <a:accent5>
          <a:srgbClr val="EFBDB2"/>
        </a:accent5>
        <a:accent6>
          <a:srgbClr val="B850C4"/>
        </a:accent6>
        <a:hlink>
          <a:srgbClr val="5D7C1D"/>
        </a:hlink>
        <a:folHlink>
          <a:srgbClr val="23859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019emeraldsatin 4">
        <a:dk1>
          <a:srgbClr val="000000"/>
        </a:dk1>
        <a:lt1>
          <a:srgbClr val="9ACD32"/>
        </a:lt1>
        <a:dk2>
          <a:srgbClr val="000000"/>
        </a:dk2>
        <a:lt2>
          <a:srgbClr val="919191"/>
        </a:lt2>
        <a:accent1>
          <a:srgbClr val="7DA627"/>
        </a:accent1>
        <a:accent2>
          <a:srgbClr val="DEAA22"/>
        </a:accent2>
        <a:accent3>
          <a:srgbClr val="CAE3AD"/>
        </a:accent3>
        <a:accent4>
          <a:srgbClr val="000000"/>
        </a:accent4>
        <a:accent5>
          <a:srgbClr val="BFD0AC"/>
        </a:accent5>
        <a:accent6>
          <a:srgbClr val="C99A1E"/>
        </a:accent6>
        <a:hlink>
          <a:srgbClr val="2734A4"/>
        </a:hlink>
        <a:folHlink>
          <a:srgbClr val="A426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524</Words>
  <Application>Microsoft Office PowerPoint</Application>
  <PresentationFormat>On-screen Show (4:3)</PresentationFormat>
  <Paragraphs>106</Paragraphs>
  <Slides>30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30</vt:i4>
      </vt:variant>
    </vt:vector>
  </HeadingPairs>
  <TitlesOfParts>
    <vt:vector size="44" baseType="lpstr">
      <vt:lpstr>Wingdings</vt:lpstr>
      <vt:lpstr>Calibri</vt:lpstr>
      <vt:lpstr>Tahoma</vt:lpstr>
      <vt:lpstr>Verdana</vt:lpstr>
      <vt:lpstr>VNI-Avo</vt:lpstr>
      <vt:lpstr>VNI-Ariston</vt:lpstr>
      <vt:lpstr>VNI-Times</vt:lpstr>
      <vt:lpstr>Times New Roman</vt:lpstr>
      <vt:lpstr>Arial</vt:lpstr>
      <vt:lpstr>Ocean</vt:lpstr>
      <vt:lpstr>Watermark</vt:lpstr>
      <vt:lpstr>Globe</vt:lpstr>
      <vt:lpstr>Maple</vt:lpstr>
      <vt:lpstr>1_019emeraldsatin</vt:lpstr>
      <vt:lpstr>Môn: VẼ KỸ THUẬT NGÀNH MAY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&lt;egyptian hak&gt;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egyptian hak</dc:creator>
  <cp:lastModifiedBy>NNTHO</cp:lastModifiedBy>
  <cp:revision>696</cp:revision>
  <dcterms:created xsi:type="dcterms:W3CDTF">2006-11-05T16:52:00Z</dcterms:created>
  <dcterms:modified xsi:type="dcterms:W3CDTF">2021-03-03T10:53:17Z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1033-11.2.0.9967</vt:lpwstr>
  </property>
</Properties>
</file>