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 id="2147483713" r:id="rId2"/>
  </p:sldMasterIdLst>
  <p:sldIdLst>
    <p:sldId id="256" r:id="rId3"/>
    <p:sldId id="257" r:id="rId4"/>
    <p:sldId id="265" r:id="rId5"/>
    <p:sldId id="268" r:id="rId6"/>
    <p:sldId id="266" r:id="rId7"/>
    <p:sldId id="275" r:id="rId8"/>
    <p:sldId id="276" r:id="rId9"/>
    <p:sldId id="277" r:id="rId10"/>
    <p:sldId id="278" r:id="rId11"/>
    <p:sldId id="279" r:id="rId12"/>
    <p:sldId id="280"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p:scale>
          <a:sx n="70" d="100"/>
          <a:sy n="70" d="100"/>
        </p:scale>
        <p:origin x="-402" y="-1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910080" y="359898"/>
            <a:ext cx="987552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910080" y="1850064"/>
            <a:ext cx="987552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83AB3AD3-1EE5-412D-87BF-62CA0F3DF539}" type="slidenum">
              <a:rPr lang="en-US" smtClean="0"/>
              <a:t>‹#›</a:t>
            </a:fld>
            <a:endParaRPr lang="en-US"/>
          </a:p>
        </p:txBody>
      </p:sp>
      <p:sp>
        <p:nvSpPr>
          <p:cNvPr id="8" name="Oval 7"/>
          <p:cNvSpPr/>
          <p:nvPr/>
        </p:nvSpPr>
        <p:spPr>
          <a:xfrm>
            <a:off x="1228577" y="1413802"/>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542901" y="1345016"/>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274639"/>
            <a:ext cx="24384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524000" y="274640"/>
            <a:ext cx="7416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910080" y="359898"/>
            <a:ext cx="987552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910080" y="1850064"/>
            <a:ext cx="987552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20" name="Footer Placeholder 19"/>
          <p:cNvSpPr>
            <a:spLocks noGrp="1"/>
          </p:cNvSpPr>
          <p:nvPr>
            <p:ph type="ftr" sz="quarter" idx="11"/>
          </p:nvPr>
        </p:nvSpPr>
        <p:spPr/>
        <p:txBody>
          <a:bodyPr/>
          <a:lstStyle>
            <a:extLst/>
          </a:lstStyle>
          <a:p>
            <a:endParaRPr lang="en-US">
              <a:solidFill>
                <a:srgbClr val="E7DEC9">
                  <a:shade val="50000"/>
                  <a:satMod val="200000"/>
                </a:srgbClr>
              </a:solidFill>
            </a:endParaRPr>
          </a:p>
        </p:txBody>
      </p:sp>
      <p:sp>
        <p:nvSpPr>
          <p:cNvPr id="10" name="Slide Number Placeholder 9"/>
          <p:cNvSpPr>
            <a:spLocks noGrp="1"/>
          </p:cNvSpPr>
          <p:nvPr>
            <p:ph type="sldNum" sz="quarter" idx="12"/>
          </p:nvPr>
        </p:nvSpPr>
        <p:spPr/>
        <p:txBody>
          <a:bodyPr/>
          <a:lstStyle>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
        <p:nvSpPr>
          <p:cNvPr id="8" name="Oval 7"/>
          <p:cNvSpPr/>
          <p:nvPr/>
        </p:nvSpPr>
        <p:spPr>
          <a:xfrm>
            <a:off x="1228577" y="1413802"/>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Oval 8"/>
          <p:cNvSpPr/>
          <p:nvPr/>
        </p:nvSpPr>
        <p:spPr>
          <a:xfrm>
            <a:off x="1542901" y="1345016"/>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8549266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E7DEC9">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Tree>
    <p:extLst>
      <p:ext uri="{BB962C8B-B14F-4D97-AF65-F5344CB8AC3E}">
        <p14:creationId xmlns:p14="http://schemas.microsoft.com/office/powerpoint/2010/main" val="1764806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043853" y="-54"/>
            <a:ext cx="9144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Title 1"/>
          <p:cNvSpPr>
            <a:spLocks noGrp="1"/>
          </p:cNvSpPr>
          <p:nvPr>
            <p:ph type="title"/>
          </p:nvPr>
        </p:nvSpPr>
        <p:spPr>
          <a:xfrm>
            <a:off x="3437856" y="2600325"/>
            <a:ext cx="85344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437856" y="1066800"/>
            <a:ext cx="85344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E7DEC9">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
        <p:nvSpPr>
          <p:cNvPr id="10" name="Rectangle 9"/>
          <p:cNvSpPr/>
          <p:nvPr/>
        </p:nvSpPr>
        <p:spPr bwMode="invGray">
          <a:xfrm>
            <a:off x="3048000" y="0"/>
            <a:ext cx="1016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Oval 7"/>
          <p:cNvSpPr/>
          <p:nvPr/>
        </p:nvSpPr>
        <p:spPr>
          <a:xfrm>
            <a:off x="2896428" y="2814656"/>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Oval 8"/>
          <p:cNvSpPr/>
          <p:nvPr/>
        </p:nvSpPr>
        <p:spPr>
          <a:xfrm>
            <a:off x="3210752" y="2745870"/>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31149445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91414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703478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E7DEC9">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Tree>
    <p:extLst>
      <p:ext uri="{BB962C8B-B14F-4D97-AF65-F5344CB8AC3E}">
        <p14:creationId xmlns:p14="http://schemas.microsoft.com/office/powerpoint/2010/main" val="23395210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5160336"/>
            <a:ext cx="109728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21792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21792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8" name="Footer Placeholder 7"/>
          <p:cNvSpPr>
            <a:spLocks noGrp="1"/>
          </p:cNvSpPr>
          <p:nvPr>
            <p:ph type="ftr" sz="quarter" idx="11"/>
          </p:nvPr>
        </p:nvSpPr>
        <p:spPr/>
        <p:txBody>
          <a:bodyPr/>
          <a:lstStyle>
            <a:extLst/>
          </a:lstStyle>
          <a:p>
            <a:endParaRPr lang="en-US">
              <a:solidFill>
                <a:srgbClr val="E7DEC9">
                  <a:shade val="50000"/>
                  <a:satMod val="200000"/>
                </a:srgbClr>
              </a:solidFill>
            </a:endParaRPr>
          </a:p>
        </p:txBody>
      </p:sp>
      <p:sp>
        <p:nvSpPr>
          <p:cNvPr id="9" name="Slide Number Placeholder 8"/>
          <p:cNvSpPr>
            <a:spLocks noGrp="1"/>
          </p:cNvSpPr>
          <p:nvPr>
            <p:ph type="sldNum" sz="quarter" idx="12"/>
          </p:nvPr>
        </p:nvSpPr>
        <p:spPr/>
        <p:txBody>
          <a:bodyPr/>
          <a:lstStyle>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Tree>
    <p:extLst>
      <p:ext uri="{BB962C8B-B14F-4D97-AF65-F5344CB8AC3E}">
        <p14:creationId xmlns:p14="http://schemas.microsoft.com/office/powerpoint/2010/main" val="42232831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4" name="Footer Placeholder 3"/>
          <p:cNvSpPr>
            <a:spLocks noGrp="1"/>
          </p:cNvSpPr>
          <p:nvPr>
            <p:ph type="ftr" sz="quarter" idx="11"/>
          </p:nvPr>
        </p:nvSpPr>
        <p:spPr/>
        <p:txBody>
          <a:bodyPr/>
          <a:lstStyle>
            <a:extLst/>
          </a:lstStyle>
          <a:p>
            <a:endParaRPr lang="en-US">
              <a:solidFill>
                <a:srgbClr val="E7DEC9">
                  <a:shade val="50000"/>
                  <a:satMod val="200000"/>
                </a:srgbClr>
              </a:solidFill>
            </a:endParaRPr>
          </a:p>
        </p:txBody>
      </p:sp>
      <p:sp>
        <p:nvSpPr>
          <p:cNvPr id="5" name="Slide Number Placeholder 4"/>
          <p:cNvSpPr>
            <a:spLocks noGrp="1"/>
          </p:cNvSpPr>
          <p:nvPr>
            <p:ph type="sldNum" sz="quarter" idx="12"/>
          </p:nvPr>
        </p:nvSpPr>
        <p:spPr/>
        <p:txBody>
          <a:bodyPr/>
          <a:lstStyle>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Tree>
    <p:extLst>
      <p:ext uri="{BB962C8B-B14F-4D97-AF65-F5344CB8AC3E}">
        <p14:creationId xmlns:p14="http://schemas.microsoft.com/office/powerpoint/2010/main" val="16346780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353312" y="0"/>
            <a:ext cx="10838688"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Date Placeholder 1"/>
          <p:cNvSpPr>
            <a:spLocks noGrp="1"/>
          </p:cNvSpPr>
          <p:nvPr>
            <p:ph type="dt" sz="half" idx="10"/>
          </p:nvPr>
        </p:nvSpPr>
        <p:spPr/>
        <p:txBody>
          <a:bodyPr/>
          <a:lstStyle>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3" name="Footer Placeholder 2"/>
          <p:cNvSpPr>
            <a:spLocks noGrp="1"/>
          </p:cNvSpPr>
          <p:nvPr>
            <p:ph type="ftr" sz="quarter" idx="11"/>
          </p:nvPr>
        </p:nvSpPr>
        <p:spPr/>
        <p:txBody>
          <a:bodyPr/>
          <a:lstStyle>
            <a:extLst/>
          </a:lstStyle>
          <a:p>
            <a:endParaRPr lang="en-US">
              <a:solidFill>
                <a:srgbClr val="E7DEC9">
                  <a:shade val="50000"/>
                  <a:satMod val="200000"/>
                </a:srgbClr>
              </a:solidFill>
            </a:endParaRPr>
          </a:p>
        </p:txBody>
      </p:sp>
      <p:sp>
        <p:nvSpPr>
          <p:cNvPr id="4" name="Slide Number Placeholder 3"/>
          <p:cNvSpPr>
            <a:spLocks noGrp="1"/>
          </p:cNvSpPr>
          <p:nvPr>
            <p:ph type="sldNum" sz="quarter" idx="12"/>
          </p:nvPr>
        </p:nvSpPr>
        <p:spPr/>
        <p:txBody>
          <a:bodyPr/>
          <a:lstStyle>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
        <p:nvSpPr>
          <p:cNvPr id="6" name="Rectangle 5"/>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25865757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16778"/>
            <a:ext cx="508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09600" y="1406964"/>
            <a:ext cx="508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609600" y="2133601"/>
            <a:ext cx="108712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E7DEC9">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Tree>
    <p:extLst>
      <p:ext uri="{BB962C8B-B14F-4D97-AF65-F5344CB8AC3E}">
        <p14:creationId xmlns:p14="http://schemas.microsoft.com/office/powerpoint/2010/main" val="978341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849195" y="1066800"/>
            <a:ext cx="36576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en-US">
              <a:solidFill>
                <a:srgbClr val="E7DEC9">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
        <p:nvSpPr>
          <p:cNvPr id="8" name="Rectangle 7"/>
          <p:cNvSpPr/>
          <p:nvPr/>
        </p:nvSpPr>
        <p:spPr>
          <a:xfrm>
            <a:off x="1016000" y="1066800"/>
            <a:ext cx="6096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indent="-283464">
              <a:lnSpc>
                <a:spcPts val="3000"/>
              </a:lnSpc>
              <a:spcBef>
                <a:spcPts val="600"/>
              </a:spcBef>
              <a:buClr>
                <a:srgbClr val="3891A7"/>
              </a:buClr>
              <a:buSzPct val="80000"/>
              <a:buFont typeface="Wingdings 2"/>
              <a:buNone/>
            </a:pPr>
            <a:endParaRPr lang="en-US" sz="3200">
              <a:solidFill>
                <a:prstClr val="black"/>
              </a:solidFill>
            </a:endParaRPr>
          </a:p>
        </p:txBody>
      </p:sp>
      <p:sp>
        <p:nvSpPr>
          <p:cNvPr id="3" name="Picture Placeholder 2"/>
          <p:cNvSpPr>
            <a:spLocks noGrp="1"/>
          </p:cNvSpPr>
          <p:nvPr>
            <p:ph type="pic" idx="1"/>
          </p:nvPr>
        </p:nvSpPr>
        <p:spPr>
          <a:xfrm>
            <a:off x="1117600" y="1143004"/>
            <a:ext cx="58928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528967" y="954341"/>
            <a:ext cx="9144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Flowchart: Process 9"/>
          <p:cNvSpPr/>
          <p:nvPr/>
        </p:nvSpPr>
        <p:spPr>
          <a:xfrm rot="2103354" flipH="1">
            <a:off x="6671556" y="936786"/>
            <a:ext cx="865632"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solidFill>
                <a:prstClr val="white"/>
              </a:solidFill>
            </a:endParaRPr>
          </a:p>
        </p:txBody>
      </p:sp>
      <p:sp>
        <p:nvSpPr>
          <p:cNvPr id="4" name="Text Placeholder 3"/>
          <p:cNvSpPr>
            <a:spLocks noGrp="1"/>
          </p:cNvSpPr>
          <p:nvPr>
            <p:ph type="body" sz="half" idx="2"/>
          </p:nvPr>
        </p:nvSpPr>
        <p:spPr>
          <a:xfrm>
            <a:off x="1117600" y="4800600"/>
            <a:ext cx="58928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12322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E7DEC9">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Tree>
    <p:extLst>
      <p:ext uri="{BB962C8B-B14F-4D97-AF65-F5344CB8AC3E}">
        <p14:creationId xmlns:p14="http://schemas.microsoft.com/office/powerpoint/2010/main" val="4709858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274639"/>
            <a:ext cx="24384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524000" y="274640"/>
            <a:ext cx="7416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en-US">
              <a:solidFill>
                <a:srgbClr val="E7DEC9">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Tree>
    <p:extLst>
      <p:ext uri="{BB962C8B-B14F-4D97-AF65-F5344CB8AC3E}">
        <p14:creationId xmlns:p14="http://schemas.microsoft.com/office/powerpoint/2010/main" val="2902011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043853" y="-54"/>
            <a:ext cx="9144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3437856" y="2600325"/>
            <a:ext cx="85344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437856" y="1066800"/>
            <a:ext cx="85344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3AB3AD3-1EE5-412D-87BF-62CA0F3DF539}" type="slidenum">
              <a:rPr lang="en-US" smtClean="0"/>
              <a:t>‹#›</a:t>
            </a:fld>
            <a:endParaRPr lang="en-US"/>
          </a:p>
        </p:txBody>
      </p:sp>
      <p:sp>
        <p:nvSpPr>
          <p:cNvPr id="10" name="Rectangle 9"/>
          <p:cNvSpPr/>
          <p:nvPr/>
        </p:nvSpPr>
        <p:spPr bwMode="invGray">
          <a:xfrm>
            <a:off x="3048000" y="0"/>
            <a:ext cx="1016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896428" y="2814656"/>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3210752" y="2745870"/>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91414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703478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5160336"/>
            <a:ext cx="109728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21792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21792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353312" y="0"/>
            <a:ext cx="10838688"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3AB3AD3-1EE5-412D-87BF-62CA0F3DF539}" type="slidenum">
              <a:rPr lang="en-US" smtClean="0"/>
              <a:t>‹#›</a:t>
            </a:fld>
            <a:endParaRPr lang="en-US"/>
          </a:p>
        </p:txBody>
      </p:sp>
      <p:sp>
        <p:nvSpPr>
          <p:cNvPr id="6" name="Rectangle 5"/>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16778"/>
            <a:ext cx="508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09600" y="1406964"/>
            <a:ext cx="508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609600" y="2133601"/>
            <a:ext cx="108712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3AB3AD3-1EE5-412D-87BF-62CA0F3DF53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849195" y="1066800"/>
            <a:ext cx="36576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48359D27-69B9-409B-B578-067B6C62D91C}" type="datetimeFigureOut">
              <a:rPr lang="en-US" smtClean="0"/>
              <a:t>7/31/2021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3AB3AD3-1EE5-412D-87BF-62CA0F3DF539}" type="slidenum">
              <a:rPr lang="en-US" smtClean="0"/>
              <a:t>‹#›</a:t>
            </a:fld>
            <a:endParaRPr lang="en-US"/>
          </a:p>
        </p:txBody>
      </p:sp>
      <p:sp>
        <p:nvSpPr>
          <p:cNvPr id="8" name="Rectangle 7"/>
          <p:cNvSpPr/>
          <p:nvPr/>
        </p:nvSpPr>
        <p:spPr>
          <a:xfrm>
            <a:off x="1016000" y="1066800"/>
            <a:ext cx="6096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1117600" y="1143004"/>
            <a:ext cx="58928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528967" y="954341"/>
            <a:ext cx="9144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6671556" y="936786"/>
            <a:ext cx="865632"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1117600" y="4800600"/>
            <a:ext cx="58928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1087902" y="-815922"/>
            <a:ext cx="2185183"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25089" y="21103"/>
            <a:ext cx="2269588"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243842" y="1055077"/>
            <a:ext cx="1500956"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350498" y="-54"/>
            <a:ext cx="10841503"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914144" y="274638"/>
            <a:ext cx="999744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914144" y="1447800"/>
            <a:ext cx="999744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4775200" y="6305550"/>
            <a:ext cx="28448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48359D27-69B9-409B-B578-067B6C62D91C}" type="datetimeFigureOut">
              <a:rPr lang="en-US" smtClean="0"/>
              <a:t>7/31/2021</a:t>
            </a:fld>
            <a:endParaRPr lang="en-US"/>
          </a:p>
        </p:txBody>
      </p:sp>
      <p:sp>
        <p:nvSpPr>
          <p:cNvPr id="10" name="Footer Placeholder 9"/>
          <p:cNvSpPr>
            <a:spLocks noGrp="1"/>
          </p:cNvSpPr>
          <p:nvPr>
            <p:ph type="ftr" sz="quarter" idx="3"/>
          </p:nvPr>
        </p:nvSpPr>
        <p:spPr>
          <a:xfrm>
            <a:off x="7620000" y="6305550"/>
            <a:ext cx="38608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11484864" y="6305550"/>
            <a:ext cx="6096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3AB3AD3-1EE5-412D-87BF-62CA0F3DF539}" type="slidenum">
              <a:rPr lang="en-US" smtClean="0"/>
              <a:t>‹#›</a:t>
            </a:fld>
            <a:endParaRPr lang="en-US"/>
          </a:p>
        </p:txBody>
      </p:sp>
      <p:sp>
        <p:nvSpPr>
          <p:cNvPr id="15" name="Rectangle 14"/>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1087902" y="-815922"/>
            <a:ext cx="2185183"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Oval 7"/>
          <p:cNvSpPr/>
          <p:nvPr/>
        </p:nvSpPr>
        <p:spPr>
          <a:xfrm>
            <a:off x="225089" y="21103"/>
            <a:ext cx="2269588"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Donut 10"/>
          <p:cNvSpPr/>
          <p:nvPr/>
        </p:nvSpPr>
        <p:spPr>
          <a:xfrm rot="2315675">
            <a:off x="243842" y="1055077"/>
            <a:ext cx="1500956"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2" name="Rectangle 11"/>
          <p:cNvSpPr/>
          <p:nvPr/>
        </p:nvSpPr>
        <p:spPr>
          <a:xfrm>
            <a:off x="1350498" y="-54"/>
            <a:ext cx="10841503"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Title Placeholder 4"/>
          <p:cNvSpPr>
            <a:spLocks noGrp="1"/>
          </p:cNvSpPr>
          <p:nvPr>
            <p:ph type="title"/>
          </p:nvPr>
        </p:nvSpPr>
        <p:spPr>
          <a:xfrm>
            <a:off x="1914144" y="274638"/>
            <a:ext cx="999744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914144" y="1447800"/>
            <a:ext cx="999744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4775200" y="6305550"/>
            <a:ext cx="28448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48359D27-69B9-409B-B578-067B6C62D91C}" type="datetimeFigureOut">
              <a:rPr lang="en-US" smtClean="0">
                <a:solidFill>
                  <a:srgbClr val="E7DEC9">
                    <a:shade val="50000"/>
                    <a:satMod val="200000"/>
                  </a:srgbClr>
                </a:solidFill>
              </a:rPr>
              <a:pPr/>
              <a:t>7/31/2021</a:t>
            </a:fld>
            <a:endParaRPr lang="en-US">
              <a:solidFill>
                <a:srgbClr val="E7DEC9">
                  <a:shade val="50000"/>
                  <a:satMod val="200000"/>
                </a:srgbClr>
              </a:solidFill>
            </a:endParaRPr>
          </a:p>
        </p:txBody>
      </p:sp>
      <p:sp>
        <p:nvSpPr>
          <p:cNvPr id="10" name="Footer Placeholder 9"/>
          <p:cNvSpPr>
            <a:spLocks noGrp="1"/>
          </p:cNvSpPr>
          <p:nvPr>
            <p:ph type="ftr" sz="quarter" idx="3"/>
          </p:nvPr>
        </p:nvSpPr>
        <p:spPr>
          <a:xfrm>
            <a:off x="7620000" y="6305550"/>
            <a:ext cx="38608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solidFill>
                <a:srgbClr val="E7DEC9">
                  <a:shade val="50000"/>
                  <a:satMod val="200000"/>
                </a:srgbClr>
              </a:solidFill>
            </a:endParaRPr>
          </a:p>
        </p:txBody>
      </p:sp>
      <p:sp>
        <p:nvSpPr>
          <p:cNvPr id="22" name="Slide Number Placeholder 21"/>
          <p:cNvSpPr>
            <a:spLocks noGrp="1"/>
          </p:cNvSpPr>
          <p:nvPr>
            <p:ph type="sldNum" sz="quarter" idx="4"/>
          </p:nvPr>
        </p:nvSpPr>
        <p:spPr>
          <a:xfrm>
            <a:off x="11484864" y="6305550"/>
            <a:ext cx="6096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3AB3AD3-1EE5-412D-87BF-62CA0F3DF539}" type="slidenum">
              <a:rPr lang="en-US" smtClean="0">
                <a:solidFill>
                  <a:srgbClr val="E7DEC9">
                    <a:shade val="50000"/>
                    <a:satMod val="200000"/>
                  </a:srgbClr>
                </a:solidFill>
              </a:rPr>
              <a:pPr/>
              <a:t>‹#›</a:t>
            </a:fld>
            <a:endParaRPr lang="en-US">
              <a:solidFill>
                <a:srgbClr val="E7DEC9">
                  <a:shade val="50000"/>
                  <a:satMod val="200000"/>
                </a:srgbClr>
              </a:solidFill>
            </a:endParaRPr>
          </a:p>
        </p:txBody>
      </p:sp>
      <p:sp>
        <p:nvSpPr>
          <p:cNvPr id="15" name="Rectangle 14"/>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331287203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hemeOverride" Target="../theme/themeOverr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D58A869-5F08-450D-95DA-E0D449FC4140}"/>
              </a:ext>
            </a:extLst>
          </p:cNvPr>
          <p:cNvSpPr>
            <a:spLocks noGrp="1"/>
          </p:cNvSpPr>
          <p:nvPr>
            <p:ph type="ctrTitle"/>
          </p:nvPr>
        </p:nvSpPr>
        <p:spPr>
          <a:xfrm>
            <a:off x="1351128" y="336373"/>
            <a:ext cx="10840871" cy="2393164"/>
          </a:xfrm>
        </p:spPr>
        <p:txBody>
          <a:bodyPr>
            <a:normAutofit fontScale="90000"/>
          </a:bodyPr>
          <a:lstStyle/>
          <a:p>
            <a:pPr algn="ctr"/>
            <a:r>
              <a:rPr lang="de-DE" sz="5400" dirty="0">
                <a:solidFill>
                  <a:srgbClr val="0000FF"/>
                </a:solidFill>
                <a:effectLst/>
                <a:latin typeface="Times New Roman" panose="02020603050405020304" pitchFamily="18" charset="0"/>
                <a:ea typeface="Calibri" panose="020F0502020204030204" pitchFamily="34" charset="0"/>
              </a:rPr>
              <a:t>BÀI </a:t>
            </a:r>
            <a:r>
              <a:rPr lang="de-DE" sz="5400" dirty="0" smtClean="0">
                <a:solidFill>
                  <a:srgbClr val="0000FF"/>
                </a:solidFill>
                <a:effectLst/>
                <a:latin typeface="Times New Roman" panose="02020603050405020304" pitchFamily="18" charset="0"/>
                <a:ea typeface="Calibri" panose="020F0502020204030204" pitchFamily="34" charset="0"/>
              </a:rPr>
              <a:t>1 </a:t>
            </a:r>
            <a:r>
              <a:rPr lang="de-DE" sz="5400" dirty="0">
                <a:solidFill>
                  <a:srgbClr val="0000FF"/>
                </a:solidFill>
                <a:effectLst/>
                <a:latin typeface="Times New Roman" panose="02020603050405020304" pitchFamily="18" charset="0"/>
                <a:ea typeface="Calibri" panose="020F0502020204030204" pitchFamily="34" charset="0"/>
              </a:rPr>
              <a:t/>
            </a:r>
            <a:br>
              <a:rPr lang="de-DE" sz="5400" dirty="0">
                <a:solidFill>
                  <a:srgbClr val="0000FF"/>
                </a:solidFill>
                <a:effectLst/>
                <a:latin typeface="Times New Roman" panose="02020603050405020304" pitchFamily="18" charset="0"/>
                <a:ea typeface="Calibri" panose="020F0502020204030204" pitchFamily="34" charset="0"/>
              </a:rPr>
            </a:br>
            <a:r>
              <a:rPr lang="en-US" sz="5400" b="1" dirty="0" err="1" smtClean="0">
                <a:solidFill>
                  <a:srgbClr val="FF0000"/>
                </a:solidFill>
                <a:latin typeface="Times New Roman"/>
                <a:ea typeface="Calibri"/>
              </a:rPr>
              <a:t>NỘI</a:t>
            </a:r>
            <a:r>
              <a:rPr lang="en-US" sz="5400" b="1" dirty="0" smtClean="0">
                <a:solidFill>
                  <a:srgbClr val="FF0000"/>
                </a:solidFill>
                <a:latin typeface="Times New Roman"/>
                <a:ea typeface="Calibri"/>
              </a:rPr>
              <a:t> </a:t>
            </a:r>
            <a:r>
              <a:rPr lang="en-US" sz="5400" b="1" dirty="0">
                <a:solidFill>
                  <a:srgbClr val="FF0000"/>
                </a:solidFill>
                <a:latin typeface="Times New Roman"/>
                <a:ea typeface="Calibri"/>
              </a:rPr>
              <a:t>QUI </a:t>
            </a:r>
            <a:r>
              <a:rPr lang="en-US" sz="5400" b="1" dirty="0" err="1">
                <a:solidFill>
                  <a:srgbClr val="FF0000"/>
                </a:solidFill>
                <a:latin typeface="Times New Roman"/>
                <a:ea typeface="Calibri"/>
              </a:rPr>
              <a:t>THỰC</a:t>
            </a:r>
            <a:r>
              <a:rPr lang="en-US" sz="5400" b="1" dirty="0">
                <a:solidFill>
                  <a:srgbClr val="FF0000"/>
                </a:solidFill>
                <a:latin typeface="Times New Roman"/>
                <a:ea typeface="Calibri"/>
              </a:rPr>
              <a:t> </a:t>
            </a:r>
            <a:r>
              <a:rPr lang="en-US" sz="5400" b="1" dirty="0" err="1">
                <a:solidFill>
                  <a:srgbClr val="FF0000"/>
                </a:solidFill>
                <a:latin typeface="Times New Roman"/>
                <a:ea typeface="Calibri"/>
              </a:rPr>
              <a:t>TẬP</a:t>
            </a:r>
            <a:r>
              <a:rPr lang="en-US" sz="5400" b="1" dirty="0">
                <a:solidFill>
                  <a:srgbClr val="FF0000"/>
                </a:solidFill>
                <a:latin typeface="Times New Roman"/>
                <a:ea typeface="Calibri"/>
              </a:rPr>
              <a:t> </a:t>
            </a:r>
            <a:r>
              <a:rPr lang="en-US" sz="5400" b="1" dirty="0" err="1">
                <a:solidFill>
                  <a:srgbClr val="FF0000"/>
                </a:solidFill>
                <a:latin typeface="Times New Roman"/>
                <a:ea typeface="Calibri"/>
              </a:rPr>
              <a:t>TRONG</a:t>
            </a:r>
            <a:r>
              <a:rPr lang="en-US" sz="5400" b="1" dirty="0">
                <a:solidFill>
                  <a:srgbClr val="FF0000"/>
                </a:solidFill>
                <a:latin typeface="Times New Roman"/>
                <a:ea typeface="Calibri"/>
              </a:rPr>
              <a:t> </a:t>
            </a:r>
            <a:r>
              <a:rPr lang="en-US" sz="5400" b="1" dirty="0" err="1">
                <a:solidFill>
                  <a:srgbClr val="FF0000"/>
                </a:solidFill>
                <a:latin typeface="Times New Roman"/>
                <a:ea typeface="Calibri"/>
              </a:rPr>
              <a:t>XƯỞNG</a:t>
            </a:r>
            <a:r>
              <a:rPr lang="en-US" sz="5400" b="1" dirty="0">
                <a:solidFill>
                  <a:srgbClr val="FF0000"/>
                </a:solidFill>
                <a:latin typeface="Times New Roman"/>
                <a:ea typeface="Calibri"/>
              </a:rPr>
              <a:t> GÒ - AN </a:t>
            </a:r>
            <a:r>
              <a:rPr lang="en-US" sz="5400" b="1" dirty="0" err="1">
                <a:solidFill>
                  <a:srgbClr val="FF0000"/>
                </a:solidFill>
                <a:latin typeface="Times New Roman"/>
                <a:ea typeface="Calibri"/>
              </a:rPr>
              <a:t>TOÀN</a:t>
            </a:r>
            <a:r>
              <a:rPr lang="en-US" sz="5400" b="1" dirty="0">
                <a:solidFill>
                  <a:srgbClr val="FF0000"/>
                </a:solidFill>
                <a:latin typeface="Times New Roman"/>
                <a:ea typeface="Calibri"/>
              </a:rPr>
              <a:t> LAO </a:t>
            </a:r>
            <a:r>
              <a:rPr lang="en-US" sz="5400" b="1" dirty="0" err="1">
                <a:solidFill>
                  <a:srgbClr val="FF0000"/>
                </a:solidFill>
                <a:latin typeface="Times New Roman"/>
                <a:ea typeface="Calibri"/>
              </a:rPr>
              <a:t>ĐỘNG</a:t>
            </a:r>
            <a:endParaRPr lang="en-US" sz="5400" b="1" dirty="0">
              <a:solidFill>
                <a:srgbClr val="FF0000"/>
              </a:solidFill>
            </a:endParaRPr>
          </a:p>
        </p:txBody>
      </p:sp>
    </p:spTree>
    <p:extLst>
      <p:ext uri="{BB962C8B-B14F-4D97-AF65-F5344CB8AC3E}">
        <p14:creationId xmlns:p14="http://schemas.microsoft.com/office/powerpoint/2010/main" val="25094546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51128" y="522879"/>
            <a:ext cx="10840872" cy="6554102"/>
          </a:xfrm>
          <a:prstGeom prst="rect">
            <a:avLst/>
          </a:prstGeom>
        </p:spPr>
        <p:txBody>
          <a:bodyPr wrap="square">
            <a:spAutoFit/>
          </a:bodyPr>
          <a:lstStyle/>
          <a:p>
            <a:pPr marR="17780" defTabSz="914400">
              <a:lnSpc>
                <a:spcPct val="80000"/>
              </a:lnSpc>
              <a:spcBef>
                <a:spcPts val="600"/>
              </a:spcBef>
              <a:spcAft>
                <a:spcPts val="600"/>
              </a:spcAft>
            </a:pP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4. </a:t>
            </a:r>
            <a:r>
              <a:rPr lang="pt-BR"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Khái </a:t>
            </a:r>
            <a:r>
              <a:rPr lang="pt-BR"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Niệm Chung Về Gò</a:t>
            </a:r>
            <a:endParaRPr lang="vi-VN"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fontAlgn="base">
              <a:spcBef>
                <a:spcPts val="300"/>
              </a:spcBef>
              <a:spcAft>
                <a:spcPts val="300"/>
              </a:spcAft>
              <a:buFont typeface="Wingdings" pitchFamily="2" charset="2"/>
              <a:buChar char="v"/>
            </a:pPr>
            <a:r>
              <a:rPr lang="vi-VN" sz="2500" b="1" i="1" dirty="0" smtClean="0">
                <a:solidFill>
                  <a:prstClr val="black"/>
                </a:solidFill>
                <a:latin typeface="Times New Roman"/>
                <a:ea typeface="Times New Roman"/>
                <a:cs typeface="Times New Roman"/>
              </a:rPr>
              <a:t>Đặc </a:t>
            </a:r>
            <a:r>
              <a:rPr lang="vi-VN" sz="2500" b="1" i="1" dirty="0">
                <a:solidFill>
                  <a:prstClr val="black"/>
                </a:solidFill>
                <a:latin typeface="Times New Roman"/>
                <a:ea typeface="Times New Roman"/>
                <a:cs typeface="Times New Roman"/>
              </a:rPr>
              <a:t>điểm công dụng của </a:t>
            </a:r>
            <a:r>
              <a:rPr lang="en-US" sz="2500" b="1" i="1" dirty="0" err="1">
                <a:solidFill>
                  <a:prstClr val="black"/>
                </a:solidFill>
                <a:latin typeface="Times New Roman"/>
                <a:ea typeface="Times New Roman"/>
                <a:cs typeface="Times New Roman"/>
              </a:rPr>
              <a:t>phương</a:t>
            </a:r>
            <a:r>
              <a:rPr lang="en-US" sz="2500" b="1" i="1" dirty="0">
                <a:solidFill>
                  <a:prstClr val="black"/>
                </a:solidFill>
                <a:latin typeface="Times New Roman"/>
                <a:ea typeface="Times New Roman"/>
                <a:cs typeface="Times New Roman"/>
              </a:rPr>
              <a:t> </a:t>
            </a:r>
            <a:r>
              <a:rPr lang="en-US" sz="2500" b="1" i="1" dirty="0" err="1">
                <a:solidFill>
                  <a:prstClr val="black"/>
                </a:solidFill>
                <a:latin typeface="Times New Roman"/>
                <a:ea typeface="Times New Roman"/>
                <a:cs typeface="Times New Roman"/>
              </a:rPr>
              <a:t>pháp</a:t>
            </a:r>
            <a:r>
              <a:rPr lang="en-US" sz="2500" b="1" i="1" dirty="0">
                <a:solidFill>
                  <a:prstClr val="black"/>
                </a:solidFill>
                <a:latin typeface="Times New Roman"/>
                <a:ea typeface="Times New Roman"/>
                <a:cs typeface="Times New Roman"/>
              </a:rPr>
              <a:t> </a:t>
            </a:r>
            <a:r>
              <a:rPr lang="vi-VN" sz="2500" b="1" i="1" dirty="0">
                <a:solidFill>
                  <a:prstClr val="black"/>
                </a:solidFill>
                <a:latin typeface="Times New Roman"/>
                <a:ea typeface="Times New Roman"/>
                <a:cs typeface="Times New Roman"/>
              </a:rPr>
              <a:t>Gò</a:t>
            </a:r>
          </a:p>
          <a:p>
            <a:pPr marL="275590" marR="18415" indent="180340" algn="just">
              <a:lnSpc>
                <a:spcPct val="110000"/>
              </a:lnSpc>
              <a:spcBef>
                <a:spcPts val="300"/>
              </a:spcBef>
              <a:spcAft>
                <a:spcPts val="300"/>
              </a:spcAft>
            </a:pPr>
            <a:r>
              <a:rPr lang="pt-BR" sz="2500" dirty="0">
                <a:latin typeface="Times New Roman"/>
                <a:ea typeface="Calibri"/>
              </a:rPr>
              <a:t>Gò là phương pháp gia công vật liệu chủ yếu ở dạng tấm hoặc thanh bằng các qui trình của biến dạng dẻo để tạo hình dạng mong muốn, sau đó sử dụng các loại mối ghép tháo được, hoặc không tháo được (hàn, tán đinh, ghép mí, …) để kết nối các bộ phận thành sản phẩm hoàn chỉnh. Các bước trong kỹ thuật gò bao gồm: thiết kế, vạch dấu, khai triển, biến dạng dẻo, nối ghép, và hoàn tất.</a:t>
            </a:r>
            <a:endParaRPr lang="vi-VN" sz="2500" dirty="0">
              <a:latin typeface="Times New Roman"/>
              <a:ea typeface="Calibri"/>
            </a:endParaRPr>
          </a:p>
          <a:p>
            <a:pPr marL="342900" marR="18415" indent="-342900" algn="just" fontAlgn="base">
              <a:lnSpc>
                <a:spcPct val="110000"/>
              </a:lnSpc>
              <a:spcBef>
                <a:spcPts val="300"/>
              </a:spcBef>
              <a:spcAft>
                <a:spcPts val="300"/>
              </a:spcAft>
              <a:buFont typeface="Wingdings" pitchFamily="2" charset="2"/>
              <a:buChar char="v"/>
            </a:pPr>
            <a:r>
              <a:rPr lang="pt-BR" sz="2500" b="1" i="1" dirty="0">
                <a:solidFill>
                  <a:prstClr val="black"/>
                </a:solidFill>
                <a:latin typeface="Times New Roman"/>
                <a:ea typeface="Times New Roman"/>
                <a:cs typeface="Times New Roman"/>
              </a:rPr>
              <a:t>Các kiểu gò và mối ghép gò:</a:t>
            </a:r>
            <a:endParaRPr lang="vi-VN" sz="2500" b="1" i="1" dirty="0">
              <a:solidFill>
                <a:prstClr val="black"/>
              </a:solidFill>
              <a:latin typeface="Times New Roman"/>
              <a:ea typeface="Times New Roman"/>
              <a:cs typeface="Times New Roman"/>
            </a:endParaRPr>
          </a:p>
          <a:p>
            <a:pPr marL="573088" marR="18415" indent="-341313" hangingPunct="0">
              <a:spcBef>
                <a:spcPts val="300"/>
              </a:spcBef>
              <a:spcAft>
                <a:spcPts val="300"/>
              </a:spcAft>
              <a:buClr>
                <a:srgbClr val="3891A7"/>
              </a:buClr>
              <a:buSzPct val="80000"/>
              <a:buFont typeface="Wingdings" pitchFamily="2" charset="2"/>
              <a:buChar char="Ø"/>
              <a:tabLst>
                <a:tab pos="1260475" algn="l"/>
              </a:tabLst>
            </a:pPr>
            <a:r>
              <a:rPr lang="pt-BR" sz="2500" dirty="0" smtClean="0">
                <a:solidFill>
                  <a:prstClr val="black"/>
                </a:solidFill>
                <a:latin typeface="Times New Roman"/>
                <a:ea typeface="Calibri"/>
              </a:rPr>
              <a:t>Các </a:t>
            </a:r>
            <a:r>
              <a:rPr lang="pt-BR" sz="2500" dirty="0">
                <a:solidFill>
                  <a:prstClr val="black"/>
                </a:solidFill>
                <a:latin typeface="Times New Roman"/>
                <a:ea typeface="Calibri"/>
              </a:rPr>
              <a:t>kiểu gò:</a:t>
            </a:r>
            <a:endParaRPr lang="vi-VN" sz="2500" dirty="0">
              <a:solidFill>
                <a:prstClr val="black"/>
              </a:solidFill>
              <a:latin typeface="Times New Roman"/>
              <a:ea typeface="Calibri"/>
            </a:endParaRPr>
          </a:p>
          <a:p>
            <a:pPr marL="573088" marR="18415" indent="-341313">
              <a:spcBef>
                <a:spcPts val="300"/>
              </a:spcBef>
              <a:spcAft>
                <a:spcPts val="300"/>
              </a:spcAft>
              <a:buFont typeface="Wingdings" pitchFamily="2" charset="2"/>
              <a:buChar char="§"/>
            </a:pPr>
            <a:r>
              <a:rPr lang="pt-BR" sz="2500" dirty="0" smtClean="0">
                <a:latin typeface="Times New Roman"/>
                <a:ea typeface="Calibri"/>
              </a:rPr>
              <a:t>Nắn </a:t>
            </a:r>
            <a:r>
              <a:rPr lang="pt-BR" sz="2500" dirty="0">
                <a:latin typeface="Times New Roman"/>
                <a:ea typeface="Calibri"/>
              </a:rPr>
              <a:t>thẳng và làm phẳng vật liệu kim loại </a:t>
            </a:r>
            <a:endParaRPr lang="vi-VN" sz="2500" dirty="0">
              <a:latin typeface="Times New Roman"/>
              <a:ea typeface="Calibri"/>
            </a:endParaRPr>
          </a:p>
          <a:p>
            <a:pPr marL="573088" marR="18415" indent="-341313">
              <a:spcBef>
                <a:spcPts val="300"/>
              </a:spcBef>
              <a:spcAft>
                <a:spcPts val="300"/>
              </a:spcAft>
              <a:buFont typeface="Wingdings" pitchFamily="2" charset="2"/>
              <a:buChar char="§"/>
            </a:pPr>
            <a:r>
              <a:rPr lang="pt-BR" sz="2500" dirty="0" smtClean="0">
                <a:latin typeface="Times New Roman"/>
                <a:ea typeface="Calibri"/>
              </a:rPr>
              <a:t>Uốn </a:t>
            </a:r>
            <a:r>
              <a:rPr lang="pt-BR" sz="2500" dirty="0">
                <a:latin typeface="Times New Roman"/>
                <a:ea typeface="Calibri"/>
              </a:rPr>
              <a:t>vật liệu kim loại</a:t>
            </a:r>
            <a:endParaRPr lang="vi-VN" sz="2500" dirty="0">
              <a:latin typeface="Times New Roman"/>
              <a:ea typeface="Calibri"/>
            </a:endParaRPr>
          </a:p>
          <a:p>
            <a:pPr marL="573088" marR="18415" indent="-341313" hangingPunct="0">
              <a:spcBef>
                <a:spcPts val="300"/>
              </a:spcBef>
              <a:spcAft>
                <a:spcPts val="300"/>
              </a:spcAft>
              <a:buClr>
                <a:srgbClr val="3891A7"/>
              </a:buClr>
              <a:buSzPct val="80000"/>
              <a:buFont typeface="Wingdings" pitchFamily="2" charset="2"/>
              <a:buChar char="Ø"/>
              <a:tabLst>
                <a:tab pos="1260475" algn="l"/>
              </a:tabLst>
            </a:pPr>
            <a:r>
              <a:rPr lang="pt-BR" sz="2500" dirty="0" smtClean="0">
                <a:solidFill>
                  <a:prstClr val="black"/>
                </a:solidFill>
                <a:latin typeface="Times New Roman"/>
                <a:ea typeface="Calibri"/>
              </a:rPr>
              <a:t>Các </a:t>
            </a:r>
            <a:r>
              <a:rPr lang="pt-BR" sz="2500" dirty="0">
                <a:solidFill>
                  <a:prstClr val="black"/>
                </a:solidFill>
                <a:latin typeface="Times New Roman"/>
                <a:ea typeface="Calibri"/>
              </a:rPr>
              <a:t>mối ghép gò:</a:t>
            </a:r>
            <a:endParaRPr lang="vi-VN" sz="2500" dirty="0">
              <a:solidFill>
                <a:prstClr val="black"/>
              </a:solidFill>
              <a:latin typeface="Times New Roman"/>
              <a:ea typeface="Calibri"/>
            </a:endParaRPr>
          </a:p>
          <a:p>
            <a:pPr marL="573088" marR="18415" indent="-341313">
              <a:spcBef>
                <a:spcPts val="300"/>
              </a:spcBef>
              <a:spcAft>
                <a:spcPts val="300"/>
              </a:spcAft>
              <a:buFont typeface="Wingdings" pitchFamily="2" charset="2"/>
              <a:buChar char="§"/>
            </a:pPr>
            <a:r>
              <a:rPr lang="pt-BR" sz="2500" dirty="0" smtClean="0">
                <a:latin typeface="Times New Roman"/>
                <a:ea typeface="Calibri"/>
              </a:rPr>
              <a:t>Tán </a:t>
            </a:r>
            <a:r>
              <a:rPr lang="pt-BR" sz="2500" dirty="0">
                <a:latin typeface="Times New Roman"/>
                <a:ea typeface="Calibri"/>
              </a:rPr>
              <a:t>đinh </a:t>
            </a:r>
            <a:endParaRPr lang="vi-VN" sz="2500" dirty="0">
              <a:latin typeface="Times New Roman"/>
              <a:ea typeface="Calibri"/>
            </a:endParaRPr>
          </a:p>
          <a:p>
            <a:pPr marL="573088" marR="18415" indent="-341313">
              <a:spcBef>
                <a:spcPts val="300"/>
              </a:spcBef>
              <a:spcAft>
                <a:spcPts val="300"/>
              </a:spcAft>
              <a:buFont typeface="Wingdings" pitchFamily="2" charset="2"/>
              <a:buChar char="§"/>
            </a:pPr>
            <a:r>
              <a:rPr lang="pt-BR" sz="2500" dirty="0" smtClean="0">
                <a:latin typeface="Times New Roman"/>
                <a:ea typeface="Calibri"/>
              </a:rPr>
              <a:t>Ghép </a:t>
            </a:r>
            <a:r>
              <a:rPr lang="pt-BR" sz="2500" dirty="0">
                <a:latin typeface="Times New Roman"/>
                <a:ea typeface="Calibri"/>
              </a:rPr>
              <a:t>mí</a:t>
            </a:r>
            <a:endParaRPr lang="vi-VN" sz="2500" dirty="0">
              <a:latin typeface="Times New Roman"/>
              <a:ea typeface="Calibri"/>
            </a:endParaRPr>
          </a:p>
        </p:txBody>
      </p:sp>
      <p:sp>
        <p:nvSpPr>
          <p:cNvPr id="3" name="Title 1">
            <a:extLst>
              <a:ext uri="{FF2B5EF4-FFF2-40B4-BE49-F238E27FC236}">
                <a16:creationId xmlns="" xmlns:a16="http://schemas.microsoft.com/office/drawing/2014/main" id="{342B0198-215A-4720-99B9-8806615E5FD4}"/>
              </a:ext>
            </a:extLst>
          </p:cNvPr>
          <p:cNvSpPr>
            <a:spLocks noGrp="1"/>
          </p:cNvSpPr>
          <p:nvPr>
            <p:ph type="title"/>
          </p:nvPr>
        </p:nvSpPr>
        <p:spPr>
          <a:xfrm>
            <a:off x="1351128" y="7490"/>
            <a:ext cx="10840871" cy="550664"/>
          </a:xfrm>
        </p:spPr>
        <p:txBody>
          <a:bodyPr>
            <a:norm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Tree>
    <p:extLst>
      <p:ext uri="{BB962C8B-B14F-4D97-AF65-F5344CB8AC3E}">
        <p14:creationId xmlns:p14="http://schemas.microsoft.com/office/powerpoint/2010/main" val="814827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arn(inVertical)">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 calcmode="lin" valueType="num">
                                      <p:cBhvr additive="base">
                                        <p:cTn id="18"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barn(inVertical)">
                                      <p:cBhvr>
                                        <p:cTn id="24" dur="5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animEffect transition="in" filter="fade">
                                      <p:cBhvr>
                                        <p:cTn id="29" dur="500"/>
                                        <p:tgtEl>
                                          <p:spTgt spid="4">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
                                            <p:txEl>
                                              <p:pRg st="6" end="6"/>
                                            </p:txEl>
                                          </p:spTgt>
                                        </p:tgtEl>
                                        <p:attrNameLst>
                                          <p:attrName>style.visibility</p:attrName>
                                        </p:attrNameLst>
                                      </p:cBhvr>
                                      <p:to>
                                        <p:strVal val="visible"/>
                                      </p:to>
                                    </p:set>
                                    <p:animEffect transition="in" filter="fade">
                                      <p:cBhvr>
                                        <p:cTn id="34" dur="500"/>
                                        <p:tgtEl>
                                          <p:spTgt spid="4">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animEffect transition="in" filter="barn(inVertical)">
                                      <p:cBhvr>
                                        <p:cTn id="39" dur="500"/>
                                        <p:tgtEl>
                                          <p:spTgt spid="4">
                                            <p:txEl>
                                              <p:pRg st="7" end="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
                                            <p:txEl>
                                              <p:pRg st="8" end="8"/>
                                            </p:txEl>
                                          </p:spTgt>
                                        </p:tgtEl>
                                        <p:attrNameLst>
                                          <p:attrName>style.visibility</p:attrName>
                                        </p:attrNameLst>
                                      </p:cBhvr>
                                      <p:to>
                                        <p:strVal val="visible"/>
                                      </p:to>
                                    </p:set>
                                    <p:animEffect transition="in" filter="fade">
                                      <p:cBhvr>
                                        <p:cTn id="44" dur="500"/>
                                        <p:tgtEl>
                                          <p:spTgt spid="4">
                                            <p:txEl>
                                              <p:pRg st="8" end="8"/>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4">
                                            <p:txEl>
                                              <p:pRg st="9" end="9"/>
                                            </p:txEl>
                                          </p:spTgt>
                                        </p:tgtEl>
                                        <p:attrNameLst>
                                          <p:attrName>style.visibility</p:attrName>
                                        </p:attrNameLst>
                                      </p:cBhvr>
                                      <p:to>
                                        <p:strVal val="visible"/>
                                      </p:to>
                                    </p:set>
                                    <p:animEffect transition="in" filter="fade">
                                      <p:cBhvr>
                                        <p:cTn id="49"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050" name="Picture 2" descr="35+ mẫu slide cảm ơn powerpoint đẹp cho bài thuyết trình chuyên nghiệp">
            <a:extLst>
              <a:ext uri="{FF2B5EF4-FFF2-40B4-BE49-F238E27FC236}">
                <a16:creationId xmlns="" xmlns:a16="http://schemas.microsoft.com/office/drawing/2014/main" id="{FB988A58-5FE0-4D17-B490-D15F38F3432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44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2998793"/>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403DCF0E-85D5-4E5C-8C5D-B3792F9F878C}"/>
              </a:ext>
            </a:extLst>
          </p:cNvPr>
          <p:cNvSpPr txBox="1"/>
          <p:nvPr/>
        </p:nvSpPr>
        <p:spPr>
          <a:xfrm>
            <a:off x="1323832" y="976869"/>
            <a:ext cx="10868167" cy="553998"/>
          </a:xfrm>
          <a:prstGeom prst="rect">
            <a:avLst/>
          </a:prstGeom>
          <a:noFill/>
        </p:spPr>
        <p:txBody>
          <a:bodyPr wrap="square">
            <a:spAutoFit/>
          </a:bodyPr>
          <a:lstStyle/>
          <a:p>
            <a:pPr algn="ctr" hangingPunct="1">
              <a:spcBef>
                <a:spcPts val="600"/>
              </a:spcBef>
              <a:spcAft>
                <a:spcPts val="6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 </a:t>
            </a:r>
            <a:r>
              <a:rPr lang="en-US" sz="30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MỤC</a:t>
            </a: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0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TIÊU</a:t>
            </a:r>
            <a:endParaRPr lang="en-US" sz="3000" dirty="0">
              <a:solidFill>
                <a:srgbClr val="FF0000"/>
              </a:solidFill>
              <a:effectLst/>
              <a:latin typeface="VNI-Times" pitchFamily="2" charset="0"/>
              <a:ea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 xmlns:a16="http://schemas.microsoft.com/office/drawing/2014/main" id="{C98F21AC-83BB-4E67-9984-CAB06E254BE5}"/>
              </a:ext>
            </a:extLst>
          </p:cNvPr>
          <p:cNvSpPr txBox="1"/>
          <p:nvPr/>
        </p:nvSpPr>
        <p:spPr>
          <a:xfrm>
            <a:off x="1323832" y="1782694"/>
            <a:ext cx="10868167" cy="2092881"/>
          </a:xfrm>
          <a:prstGeom prst="rect">
            <a:avLst/>
          </a:prstGeom>
          <a:noFill/>
        </p:spPr>
        <p:txBody>
          <a:bodyPr wrap="square">
            <a:spAutoFit/>
          </a:bodyPr>
          <a:lstStyle/>
          <a:p>
            <a:pPr marL="173355" indent="457200" hangingPunct="0">
              <a:lnSpc>
                <a:spcPct val="110000"/>
              </a:lnSpc>
              <a:spcBef>
                <a:spcPts val="600"/>
              </a:spcBef>
              <a:spcAft>
                <a:spcPts val="600"/>
              </a:spcAft>
              <a:buFont typeface="Times New Roman"/>
              <a:buChar char="-"/>
            </a:pPr>
            <a:r>
              <a:rPr lang="en-US" sz="2500" i="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500" i="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viên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hiểu</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thực</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hiện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đúng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nội</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qui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thực</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tập</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tại</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xưởng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173355" indent="457200" hangingPunct="0">
              <a:lnSpc>
                <a:spcPct val="110000"/>
              </a:lnSpc>
              <a:spcBef>
                <a:spcPts val="600"/>
              </a:spcBef>
              <a:spcAft>
                <a:spcPts val="600"/>
              </a:spcAft>
              <a:buFont typeface="Times New Roman"/>
              <a:buChar char="-"/>
            </a:pPr>
            <a:r>
              <a:rPr lang="en-US" sz="2500" i="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500" i="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viên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hiểu</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bày</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tầm</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quan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trọng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an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lao</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173355" indent="457200" hangingPunct="0">
              <a:lnSpc>
                <a:spcPct val="110000"/>
              </a:lnSpc>
              <a:spcBef>
                <a:spcPts val="600"/>
              </a:spcBef>
              <a:spcAft>
                <a:spcPts val="600"/>
              </a:spcAft>
              <a:buFont typeface="Times New Roman"/>
              <a:buChar char="-"/>
            </a:pPr>
            <a:r>
              <a:rPr lang="en-US" sz="2500" i="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500" i="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viên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bày</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biện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pháp</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nguyên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tắc</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an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lao</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xưởng</a:t>
            </a:r>
            <a:r>
              <a:rPr lang="en-US"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25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4195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2B0198-215A-4720-99B9-8806615E5FD4}"/>
              </a:ext>
            </a:extLst>
          </p:cNvPr>
          <p:cNvSpPr>
            <a:spLocks noGrp="1"/>
          </p:cNvSpPr>
          <p:nvPr>
            <p:ph type="title"/>
          </p:nvPr>
        </p:nvSpPr>
        <p:spPr>
          <a:xfrm>
            <a:off x="1323833" y="11875"/>
            <a:ext cx="10868166" cy="546270"/>
          </a:xfrm>
        </p:spPr>
        <p:txBody>
          <a:bodyPr>
            <a:no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
        <p:nvSpPr>
          <p:cNvPr id="3" name="Content Placeholder 2">
            <a:extLst>
              <a:ext uri="{FF2B5EF4-FFF2-40B4-BE49-F238E27FC236}">
                <a16:creationId xmlns="" xmlns:a16="http://schemas.microsoft.com/office/drawing/2014/main" id="{70FC116F-6F20-4967-84B1-00331AF239B3}"/>
              </a:ext>
            </a:extLst>
          </p:cNvPr>
          <p:cNvSpPr>
            <a:spLocks noGrp="1"/>
          </p:cNvSpPr>
          <p:nvPr>
            <p:ph idx="1"/>
          </p:nvPr>
        </p:nvSpPr>
        <p:spPr>
          <a:xfrm>
            <a:off x="1337480" y="535930"/>
            <a:ext cx="10854519" cy="6322070"/>
          </a:xfrm>
        </p:spPr>
        <p:txBody>
          <a:bodyPr>
            <a:normAutofit fontScale="25000" lnSpcReduction="20000"/>
          </a:bodyPr>
          <a:lstStyle/>
          <a:p>
            <a:pPr marL="0" marR="17780" indent="0">
              <a:spcBef>
                <a:spcPts val="600"/>
              </a:spcBef>
              <a:buNone/>
            </a:pPr>
            <a:r>
              <a:rPr lang="en-US" sz="112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en-US" sz="112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1200" b="1" dirty="0" err="1" smtClean="0">
                <a:solidFill>
                  <a:srgbClr val="0000FF"/>
                </a:solidFill>
                <a:latin typeface="Times New Roman" pitchFamily="18" charset="0"/>
                <a:ea typeface="Calibri"/>
                <a:cs typeface="Times New Roman" pitchFamily="18" charset="0"/>
              </a:rPr>
              <a:t>Nội</a:t>
            </a:r>
            <a:r>
              <a:rPr lang="en-US" sz="11200" b="1" dirty="0" smtClean="0">
                <a:solidFill>
                  <a:srgbClr val="0000FF"/>
                </a:solidFill>
                <a:latin typeface="Times New Roman" pitchFamily="18" charset="0"/>
                <a:ea typeface="Calibri"/>
                <a:cs typeface="Times New Roman" pitchFamily="18" charset="0"/>
              </a:rPr>
              <a:t> </a:t>
            </a:r>
            <a:r>
              <a:rPr lang="en-US" sz="11200" b="1" dirty="0">
                <a:solidFill>
                  <a:srgbClr val="0000FF"/>
                </a:solidFill>
                <a:latin typeface="Times New Roman" pitchFamily="18" charset="0"/>
                <a:ea typeface="Calibri"/>
                <a:cs typeface="Times New Roman" pitchFamily="18" charset="0"/>
              </a:rPr>
              <a:t>Qui </a:t>
            </a:r>
            <a:r>
              <a:rPr lang="en-US" sz="11200" b="1" dirty="0" err="1">
                <a:solidFill>
                  <a:srgbClr val="0000FF"/>
                </a:solidFill>
                <a:latin typeface="Times New Roman" pitchFamily="18" charset="0"/>
                <a:ea typeface="Calibri"/>
                <a:cs typeface="Times New Roman" pitchFamily="18" charset="0"/>
              </a:rPr>
              <a:t>Thực</a:t>
            </a:r>
            <a:r>
              <a:rPr lang="en-US" sz="11200" b="1" dirty="0">
                <a:solidFill>
                  <a:srgbClr val="0000FF"/>
                </a:solidFill>
                <a:latin typeface="Times New Roman" pitchFamily="18" charset="0"/>
                <a:ea typeface="Calibri"/>
                <a:cs typeface="Times New Roman" pitchFamily="18" charset="0"/>
              </a:rPr>
              <a:t> </a:t>
            </a:r>
            <a:r>
              <a:rPr lang="en-US" sz="11200" b="1" dirty="0" err="1">
                <a:solidFill>
                  <a:srgbClr val="0000FF"/>
                </a:solidFill>
                <a:latin typeface="Times New Roman" pitchFamily="18" charset="0"/>
                <a:ea typeface="Calibri"/>
                <a:cs typeface="Times New Roman" pitchFamily="18" charset="0"/>
              </a:rPr>
              <a:t>Tập</a:t>
            </a:r>
            <a:endParaRPr lang="vi-VN" sz="11200" b="1" dirty="0">
              <a:solidFill>
                <a:srgbClr val="0000FF"/>
              </a:solidFill>
              <a:latin typeface="Times New Roman" pitchFamily="18" charset="0"/>
              <a:ea typeface="Times New Roman"/>
              <a:cs typeface="Times New Roman" pitchFamily="18" charset="0"/>
            </a:endParaRPr>
          </a:p>
          <a:p>
            <a:pPr marL="395288" indent="-395288" hangingPunct="0">
              <a:spcBef>
                <a:spcPts val="300"/>
              </a:spcBef>
              <a:spcAft>
                <a:spcPts val="300"/>
              </a:spcAft>
              <a:buFont typeface="Wingdings" pitchFamily="2" charset="2"/>
              <a:buChar char="v"/>
            </a:pPr>
            <a:r>
              <a:rPr lang="en-US" sz="10000" b="1" dirty="0" err="1" smtClean="0">
                <a:latin typeface="Times New Roman"/>
                <a:ea typeface="Times New Roman"/>
                <a:cs typeface="Times New Roman"/>
              </a:rPr>
              <a:t>Điều</a:t>
            </a:r>
            <a:r>
              <a:rPr lang="en-US" sz="10000" b="1" dirty="0" smtClean="0">
                <a:latin typeface="Times New Roman"/>
                <a:ea typeface="Times New Roman"/>
                <a:cs typeface="Times New Roman"/>
              </a:rPr>
              <a:t> 1.</a:t>
            </a:r>
          </a:p>
          <a:p>
            <a:pPr marL="573088" indent="-341313" hangingPunct="0">
              <a:spcBef>
                <a:spcPts val="300"/>
              </a:spcBef>
              <a:spcAft>
                <a:spcPts val="300"/>
              </a:spcAft>
              <a:buFont typeface="Wingdings" pitchFamily="2" charset="2"/>
              <a:buChar char="Ø"/>
            </a:pPr>
            <a:r>
              <a:rPr lang="en-US" sz="10000" dirty="0" err="1">
                <a:latin typeface="Times New Roman"/>
                <a:ea typeface="Calibri"/>
              </a:rPr>
              <a:t>Học</a:t>
            </a:r>
            <a:r>
              <a:rPr lang="en-US" sz="10000" dirty="0">
                <a:latin typeface="Times New Roman"/>
                <a:ea typeface="Calibri"/>
              </a:rPr>
              <a:t> </a:t>
            </a:r>
            <a:r>
              <a:rPr lang="en-US" sz="10000" dirty="0" err="1">
                <a:latin typeface="Times New Roman"/>
                <a:ea typeface="Calibri"/>
              </a:rPr>
              <a:t>sinh</a:t>
            </a:r>
            <a:r>
              <a:rPr lang="en-US" sz="10000" dirty="0">
                <a:latin typeface="Times New Roman"/>
                <a:ea typeface="Calibri"/>
              </a:rPr>
              <a:t> </a:t>
            </a:r>
            <a:r>
              <a:rPr lang="en-US" sz="10000" dirty="0" err="1">
                <a:latin typeface="Times New Roman"/>
                <a:ea typeface="Calibri"/>
              </a:rPr>
              <a:t>phải</a:t>
            </a:r>
            <a:r>
              <a:rPr lang="en-US" sz="10000" dirty="0">
                <a:latin typeface="Times New Roman"/>
                <a:ea typeface="Calibri"/>
              </a:rPr>
              <a:t> có </a:t>
            </a:r>
            <a:r>
              <a:rPr lang="en-US" sz="10000" dirty="0" err="1">
                <a:latin typeface="Times New Roman"/>
                <a:ea typeface="Calibri"/>
              </a:rPr>
              <a:t>mặt</a:t>
            </a:r>
            <a:r>
              <a:rPr lang="en-US" sz="10000" dirty="0">
                <a:latin typeface="Times New Roman"/>
                <a:ea typeface="Calibri"/>
              </a:rPr>
              <a:t> </a:t>
            </a:r>
            <a:r>
              <a:rPr lang="en-US" sz="10000" dirty="0" err="1">
                <a:latin typeface="Times New Roman"/>
                <a:ea typeface="Calibri"/>
              </a:rPr>
              <a:t>đúng</a:t>
            </a:r>
            <a:r>
              <a:rPr lang="en-US" sz="10000" dirty="0">
                <a:latin typeface="Times New Roman"/>
                <a:ea typeface="Calibri"/>
              </a:rPr>
              <a:t> </a:t>
            </a:r>
            <a:r>
              <a:rPr lang="en-US" sz="10000" dirty="0" err="1">
                <a:latin typeface="Times New Roman"/>
                <a:ea typeface="Calibri"/>
              </a:rPr>
              <a:t>gio</a:t>
            </a:r>
            <a:r>
              <a:rPr lang="en-US" sz="10000" dirty="0">
                <a:latin typeface="Times New Roman"/>
                <a:ea typeface="Calibri"/>
              </a:rPr>
              <a:t>̀ </a:t>
            </a:r>
            <a:r>
              <a:rPr lang="en-US" sz="10000" dirty="0" err="1">
                <a:latin typeface="Times New Roman"/>
                <a:ea typeface="Calibri"/>
              </a:rPr>
              <a:t>tập</a:t>
            </a:r>
            <a:r>
              <a:rPr lang="en-US" sz="10000" dirty="0">
                <a:latin typeface="Times New Roman"/>
                <a:ea typeface="Calibri"/>
              </a:rPr>
              <a:t> </a:t>
            </a:r>
            <a:r>
              <a:rPr lang="en-US" sz="10000" dirty="0" err="1">
                <a:latin typeface="Times New Roman"/>
                <a:ea typeface="Calibri"/>
              </a:rPr>
              <a:t>trung</a:t>
            </a:r>
            <a:r>
              <a:rPr lang="en-US" sz="10000" dirty="0">
                <a:latin typeface="Times New Roman"/>
                <a:ea typeface="Calibri"/>
              </a:rPr>
              <a:t> </a:t>
            </a:r>
            <a:r>
              <a:rPr lang="en-US" sz="10000" dirty="0" err="1">
                <a:latin typeface="Times New Roman"/>
                <a:ea typeface="Calibri"/>
              </a:rPr>
              <a:t>trước</a:t>
            </a:r>
            <a:r>
              <a:rPr lang="en-US" sz="10000" dirty="0">
                <a:latin typeface="Times New Roman"/>
                <a:ea typeface="Calibri"/>
              </a:rPr>
              <a:t> </a:t>
            </a:r>
            <a:r>
              <a:rPr lang="en-US" sz="10000" dirty="0" err="1">
                <a:latin typeface="Times New Roman"/>
                <a:ea typeface="Calibri"/>
              </a:rPr>
              <a:t>cửa</a:t>
            </a:r>
            <a:r>
              <a:rPr lang="en-US" sz="10000" dirty="0">
                <a:latin typeface="Times New Roman"/>
                <a:ea typeface="Calibri"/>
              </a:rPr>
              <a:t> </a:t>
            </a:r>
            <a:r>
              <a:rPr lang="en-US" sz="10000" dirty="0" err="1">
                <a:latin typeface="Times New Roman"/>
                <a:ea typeface="Calibri"/>
              </a:rPr>
              <a:t>xưởng</a:t>
            </a:r>
            <a:r>
              <a:rPr lang="en-US" sz="10000" dirty="0">
                <a:latin typeface="Times New Roman"/>
                <a:ea typeface="Calibri"/>
              </a:rPr>
              <a:t> </a:t>
            </a:r>
            <a:r>
              <a:rPr lang="en-US" sz="10000" dirty="0" err="1">
                <a:latin typeface="Times New Roman"/>
                <a:ea typeface="Calibri"/>
              </a:rPr>
              <a:t>khi</a:t>
            </a:r>
            <a:r>
              <a:rPr lang="en-US" sz="10000" dirty="0">
                <a:latin typeface="Times New Roman"/>
                <a:ea typeface="Calibri"/>
              </a:rPr>
              <a:t> </a:t>
            </a:r>
            <a:r>
              <a:rPr lang="en-US" sz="10000" dirty="0" err="1">
                <a:latin typeface="Times New Roman"/>
                <a:ea typeface="Calibri"/>
              </a:rPr>
              <a:t>giáo</a:t>
            </a:r>
            <a:r>
              <a:rPr lang="en-US" sz="10000" dirty="0">
                <a:latin typeface="Times New Roman"/>
                <a:ea typeface="Calibri"/>
              </a:rPr>
              <a:t> </a:t>
            </a:r>
            <a:r>
              <a:rPr lang="en-US" sz="10000" dirty="0" err="1">
                <a:latin typeface="Times New Roman"/>
                <a:ea typeface="Calibri"/>
              </a:rPr>
              <a:t>viên</a:t>
            </a:r>
            <a:r>
              <a:rPr lang="en-US" sz="10000" dirty="0">
                <a:latin typeface="Times New Roman"/>
                <a:ea typeface="Calibri"/>
              </a:rPr>
              <a:t> </a:t>
            </a:r>
            <a:r>
              <a:rPr lang="en-US" sz="10000" dirty="0" err="1">
                <a:latin typeface="Times New Roman"/>
                <a:ea typeface="Calibri"/>
              </a:rPr>
              <a:t>cho</a:t>
            </a:r>
            <a:r>
              <a:rPr lang="en-US" sz="10000" dirty="0">
                <a:latin typeface="Times New Roman"/>
                <a:ea typeface="Calibri"/>
              </a:rPr>
              <a:t> </a:t>
            </a:r>
            <a:r>
              <a:rPr lang="en-US" sz="10000" dirty="0" err="1">
                <a:latin typeface="Times New Roman"/>
                <a:ea typeface="Calibri"/>
              </a:rPr>
              <a:t>phép</a:t>
            </a:r>
            <a:r>
              <a:rPr lang="en-US" sz="10000" dirty="0">
                <a:latin typeface="Times New Roman"/>
                <a:ea typeface="Calibri"/>
              </a:rPr>
              <a:t> </a:t>
            </a:r>
            <a:r>
              <a:rPr lang="en-US" sz="10000" dirty="0" err="1">
                <a:latin typeface="Times New Roman"/>
                <a:ea typeface="Calibri"/>
              </a:rPr>
              <a:t>mới</a:t>
            </a:r>
            <a:r>
              <a:rPr lang="en-US" sz="10000" dirty="0">
                <a:latin typeface="Times New Roman"/>
                <a:ea typeface="Calibri"/>
              </a:rPr>
              <a:t> </a:t>
            </a:r>
            <a:r>
              <a:rPr lang="en-US" sz="10000" dirty="0" err="1">
                <a:latin typeface="Times New Roman"/>
                <a:ea typeface="Calibri"/>
              </a:rPr>
              <a:t>trình</a:t>
            </a:r>
            <a:r>
              <a:rPr lang="en-US" sz="10000" dirty="0">
                <a:latin typeface="Times New Roman"/>
                <a:ea typeface="Calibri"/>
              </a:rPr>
              <a:t> </a:t>
            </a:r>
            <a:r>
              <a:rPr lang="en-US" sz="10000" dirty="0" err="1">
                <a:latin typeface="Times New Roman"/>
                <a:ea typeface="Calibri"/>
              </a:rPr>
              <a:t>tư</a:t>
            </a:r>
            <a:r>
              <a:rPr lang="en-US" sz="10000" dirty="0">
                <a:latin typeface="Times New Roman"/>
                <a:ea typeface="Calibri"/>
              </a:rPr>
              <a:t>̣ </a:t>
            </a:r>
            <a:r>
              <a:rPr lang="en-US" sz="10000" dirty="0" err="1">
                <a:latin typeface="Times New Roman"/>
                <a:ea typeface="Calibri"/>
              </a:rPr>
              <a:t>vào</a:t>
            </a:r>
            <a:r>
              <a:rPr lang="en-US" sz="10000" dirty="0">
                <a:latin typeface="Times New Roman"/>
                <a:ea typeface="Calibri"/>
              </a:rPr>
              <a:t> </a:t>
            </a:r>
            <a:r>
              <a:rPr lang="en-US" sz="10000" dirty="0" err="1">
                <a:latin typeface="Times New Roman"/>
                <a:ea typeface="Calibri"/>
              </a:rPr>
              <a:t>lớp</a:t>
            </a:r>
            <a:r>
              <a:rPr lang="en-US" sz="10000" dirty="0">
                <a:latin typeface="Times New Roman"/>
                <a:ea typeface="Calibri"/>
              </a:rPr>
              <a:t> </a:t>
            </a:r>
            <a:endParaRPr lang="vi-VN" sz="10000" dirty="0">
              <a:latin typeface="Times New Roman"/>
              <a:ea typeface="Calibri"/>
            </a:endParaRPr>
          </a:p>
          <a:p>
            <a:pPr marL="573088" lvl="0" indent="-341313" hangingPunct="0">
              <a:spcBef>
                <a:spcPts val="300"/>
              </a:spcBef>
              <a:spcAft>
                <a:spcPts val="300"/>
              </a:spcAft>
              <a:buFont typeface="Wingdings" pitchFamily="2" charset="2"/>
              <a:buChar char="Ø"/>
            </a:pPr>
            <a:r>
              <a:rPr lang="en-US" sz="10000" dirty="0" err="1">
                <a:latin typeface="Times New Roman"/>
                <a:ea typeface="Calibri"/>
              </a:rPr>
              <a:t>Trễ</a:t>
            </a:r>
            <a:r>
              <a:rPr lang="en-US" sz="10000" dirty="0">
                <a:latin typeface="Times New Roman"/>
                <a:ea typeface="Calibri"/>
              </a:rPr>
              <a:t> 5 </a:t>
            </a:r>
            <a:r>
              <a:rPr lang="en-US" sz="10000" dirty="0" err="1">
                <a:latin typeface="Times New Roman"/>
                <a:ea typeface="Calibri"/>
              </a:rPr>
              <a:t>phút</a:t>
            </a:r>
            <a:r>
              <a:rPr lang="en-US" sz="10000" dirty="0">
                <a:latin typeface="Times New Roman"/>
                <a:ea typeface="Calibri"/>
              </a:rPr>
              <a:t> </a:t>
            </a:r>
            <a:r>
              <a:rPr lang="en-US" sz="10000" dirty="0" err="1">
                <a:latin typeface="Times New Roman"/>
                <a:ea typeface="Calibri"/>
              </a:rPr>
              <a:t>xin</a:t>
            </a:r>
            <a:r>
              <a:rPr lang="en-US" sz="10000" dirty="0">
                <a:latin typeface="Times New Roman"/>
                <a:ea typeface="Calibri"/>
              </a:rPr>
              <a:t> </a:t>
            </a:r>
            <a:r>
              <a:rPr lang="en-US" sz="10000" dirty="0" err="1">
                <a:latin typeface="Times New Roman"/>
                <a:ea typeface="Calibri"/>
              </a:rPr>
              <a:t>giấy</a:t>
            </a:r>
            <a:r>
              <a:rPr lang="en-US" sz="10000" dirty="0">
                <a:latin typeface="Times New Roman"/>
                <a:ea typeface="Calibri"/>
              </a:rPr>
              <a:t> </a:t>
            </a:r>
            <a:r>
              <a:rPr lang="en-US" sz="10000" dirty="0" err="1">
                <a:latin typeface="Times New Roman"/>
                <a:ea typeface="Calibri"/>
              </a:rPr>
              <a:t>phép</a:t>
            </a:r>
            <a:r>
              <a:rPr lang="en-US" sz="10000" dirty="0">
                <a:latin typeface="Times New Roman"/>
                <a:ea typeface="Calibri"/>
              </a:rPr>
              <a:t> </a:t>
            </a:r>
            <a:r>
              <a:rPr lang="en-US" sz="10000" dirty="0" err="1">
                <a:latin typeface="Times New Roman"/>
                <a:ea typeface="Calibri"/>
              </a:rPr>
              <a:t>vào</a:t>
            </a:r>
            <a:r>
              <a:rPr lang="en-US" sz="10000" dirty="0">
                <a:latin typeface="Times New Roman"/>
                <a:ea typeface="Calibri"/>
              </a:rPr>
              <a:t> </a:t>
            </a:r>
            <a:r>
              <a:rPr lang="en-US" sz="10000" dirty="0" err="1">
                <a:latin typeface="Times New Roman"/>
                <a:ea typeface="Calibri"/>
              </a:rPr>
              <a:t>lớp</a:t>
            </a:r>
            <a:r>
              <a:rPr lang="en-US" sz="10000" dirty="0">
                <a:latin typeface="Times New Roman"/>
                <a:ea typeface="Calibri"/>
              </a:rPr>
              <a:t> </a:t>
            </a:r>
            <a:endParaRPr lang="vi-VN" sz="10000" dirty="0">
              <a:latin typeface="Times New Roman"/>
              <a:ea typeface="Calibri"/>
            </a:endParaRPr>
          </a:p>
          <a:p>
            <a:pPr marL="573088" lvl="0" indent="-341313" hangingPunct="0">
              <a:spcBef>
                <a:spcPts val="300"/>
              </a:spcBef>
              <a:spcAft>
                <a:spcPts val="300"/>
              </a:spcAft>
              <a:buFont typeface="Wingdings" pitchFamily="2" charset="2"/>
              <a:buChar char="Ø"/>
            </a:pPr>
            <a:r>
              <a:rPr lang="en-US" sz="10000" dirty="0" err="1">
                <a:latin typeface="Times New Roman"/>
                <a:ea typeface="Calibri"/>
              </a:rPr>
              <a:t>Trễ</a:t>
            </a:r>
            <a:r>
              <a:rPr lang="en-US" sz="10000" dirty="0">
                <a:latin typeface="Times New Roman"/>
                <a:ea typeface="Calibri"/>
              </a:rPr>
              <a:t> 15 </a:t>
            </a:r>
            <a:r>
              <a:rPr lang="en-US" sz="10000" dirty="0" err="1">
                <a:latin typeface="Times New Roman"/>
                <a:ea typeface="Calibri"/>
              </a:rPr>
              <a:t>phút</a:t>
            </a:r>
            <a:r>
              <a:rPr lang="en-US" sz="10000" dirty="0">
                <a:latin typeface="Times New Roman"/>
                <a:ea typeface="Calibri"/>
              </a:rPr>
              <a:t> </a:t>
            </a:r>
            <a:r>
              <a:rPr lang="en-US" sz="10000" dirty="0" err="1">
                <a:latin typeface="Times New Roman"/>
                <a:ea typeface="Calibri"/>
              </a:rPr>
              <a:t>không</a:t>
            </a:r>
            <a:r>
              <a:rPr lang="en-US" sz="10000" dirty="0">
                <a:latin typeface="Times New Roman"/>
                <a:ea typeface="Calibri"/>
              </a:rPr>
              <a:t> </a:t>
            </a:r>
            <a:r>
              <a:rPr lang="en-US" sz="10000" dirty="0" err="1">
                <a:latin typeface="Times New Roman"/>
                <a:ea typeface="Calibri"/>
              </a:rPr>
              <a:t>được</a:t>
            </a:r>
            <a:r>
              <a:rPr lang="en-US" sz="10000" dirty="0">
                <a:latin typeface="Times New Roman"/>
                <a:ea typeface="Calibri"/>
              </a:rPr>
              <a:t> </a:t>
            </a:r>
            <a:r>
              <a:rPr lang="en-US" sz="10000" dirty="0" err="1">
                <a:latin typeface="Times New Roman"/>
                <a:ea typeface="Calibri"/>
              </a:rPr>
              <a:t>vào</a:t>
            </a:r>
            <a:r>
              <a:rPr lang="en-US" sz="10000" dirty="0">
                <a:latin typeface="Times New Roman"/>
                <a:ea typeface="Calibri"/>
              </a:rPr>
              <a:t> </a:t>
            </a:r>
            <a:r>
              <a:rPr lang="en-US" sz="10000" dirty="0" err="1">
                <a:latin typeface="Times New Roman"/>
                <a:ea typeface="Calibri"/>
              </a:rPr>
              <a:t>lớp</a:t>
            </a:r>
            <a:r>
              <a:rPr lang="en-US" sz="10000" dirty="0">
                <a:latin typeface="Times New Roman"/>
                <a:ea typeface="Calibri"/>
              </a:rPr>
              <a:t> </a:t>
            </a:r>
            <a:r>
              <a:rPr lang="en-US" sz="10000" dirty="0" err="1">
                <a:latin typeface="Times New Roman"/>
                <a:ea typeface="Calibri"/>
              </a:rPr>
              <a:t>coi</a:t>
            </a:r>
            <a:r>
              <a:rPr lang="en-US" sz="10000" dirty="0">
                <a:latin typeface="Times New Roman"/>
                <a:ea typeface="Calibri"/>
              </a:rPr>
              <a:t> </a:t>
            </a:r>
            <a:r>
              <a:rPr lang="en-US" sz="10000" dirty="0" err="1">
                <a:latin typeface="Times New Roman"/>
                <a:ea typeface="Calibri"/>
              </a:rPr>
              <a:t>như</a:t>
            </a:r>
            <a:r>
              <a:rPr lang="en-US" sz="10000" dirty="0">
                <a:latin typeface="Times New Roman"/>
                <a:ea typeface="Calibri"/>
              </a:rPr>
              <a:t> </a:t>
            </a:r>
            <a:r>
              <a:rPr lang="en-US" sz="10000" dirty="0" err="1">
                <a:latin typeface="Times New Roman"/>
                <a:ea typeface="Calibri"/>
              </a:rPr>
              <a:t>vắng</a:t>
            </a:r>
            <a:r>
              <a:rPr lang="en-US" sz="10000" dirty="0">
                <a:latin typeface="Times New Roman"/>
                <a:ea typeface="Calibri"/>
              </a:rPr>
              <a:t> </a:t>
            </a:r>
            <a:r>
              <a:rPr lang="en-US" sz="10000" dirty="0" err="1">
                <a:latin typeface="Times New Roman"/>
                <a:ea typeface="Calibri"/>
              </a:rPr>
              <a:t>mặt</a:t>
            </a:r>
            <a:r>
              <a:rPr lang="en-US" sz="10000" dirty="0">
                <a:latin typeface="Times New Roman"/>
                <a:ea typeface="Calibri"/>
              </a:rPr>
              <a:t> </a:t>
            </a:r>
            <a:r>
              <a:rPr lang="en-US" sz="10000" dirty="0" err="1">
                <a:latin typeface="Times New Roman"/>
                <a:ea typeface="Calibri"/>
              </a:rPr>
              <a:t>không</a:t>
            </a:r>
            <a:r>
              <a:rPr lang="en-US" sz="10000" dirty="0">
                <a:latin typeface="Times New Roman"/>
                <a:ea typeface="Calibri"/>
              </a:rPr>
              <a:t> </a:t>
            </a:r>
            <a:r>
              <a:rPr lang="en-US" sz="10000" dirty="0" err="1">
                <a:latin typeface="Times New Roman"/>
                <a:ea typeface="Calibri"/>
              </a:rPr>
              <a:t>ly</a:t>
            </a:r>
            <a:r>
              <a:rPr lang="en-US" sz="10000" dirty="0">
                <a:latin typeface="Times New Roman"/>
                <a:ea typeface="Calibri"/>
              </a:rPr>
              <a:t>́ do </a:t>
            </a:r>
            <a:endParaRPr lang="vi-VN" sz="10000" dirty="0">
              <a:latin typeface="Times New Roman"/>
              <a:ea typeface="Calibri"/>
            </a:endParaRPr>
          </a:p>
          <a:p>
            <a:pPr marL="573088" indent="-341313" hangingPunct="0">
              <a:spcBef>
                <a:spcPts val="300"/>
              </a:spcBef>
              <a:spcAft>
                <a:spcPts val="300"/>
              </a:spcAft>
              <a:buFont typeface="Wingdings" pitchFamily="2" charset="2"/>
              <a:buChar char="Ø"/>
            </a:pPr>
            <a:r>
              <a:rPr lang="en-US" sz="10000" dirty="0" err="1">
                <a:latin typeface="Times New Roman"/>
                <a:ea typeface="Calibri"/>
              </a:rPr>
              <a:t>Nghi</a:t>
            </a:r>
            <a:r>
              <a:rPr lang="en-US" sz="10000" dirty="0">
                <a:latin typeface="Times New Roman"/>
                <a:ea typeface="Calibri"/>
              </a:rPr>
              <a:t>̉ </a:t>
            </a:r>
            <a:r>
              <a:rPr lang="en-US" sz="10000" dirty="0" err="1">
                <a:latin typeface="Times New Roman"/>
                <a:ea typeface="Calibri"/>
              </a:rPr>
              <a:t>học</a:t>
            </a:r>
            <a:r>
              <a:rPr lang="en-US" sz="10000" dirty="0">
                <a:latin typeface="Times New Roman"/>
                <a:ea typeface="Calibri"/>
              </a:rPr>
              <a:t> </a:t>
            </a:r>
            <a:r>
              <a:rPr lang="en-US" sz="10000" dirty="0" err="1">
                <a:latin typeface="Times New Roman"/>
                <a:ea typeface="Calibri"/>
              </a:rPr>
              <a:t>phải</a:t>
            </a:r>
            <a:r>
              <a:rPr lang="en-US" sz="10000" dirty="0">
                <a:latin typeface="Times New Roman"/>
                <a:ea typeface="Calibri"/>
              </a:rPr>
              <a:t> có </a:t>
            </a:r>
            <a:r>
              <a:rPr lang="en-US" sz="10000" dirty="0" err="1">
                <a:latin typeface="Times New Roman"/>
                <a:ea typeface="Calibri"/>
              </a:rPr>
              <a:t>giấy</a:t>
            </a:r>
            <a:r>
              <a:rPr lang="en-US" sz="10000" dirty="0">
                <a:latin typeface="Times New Roman"/>
                <a:ea typeface="Calibri"/>
              </a:rPr>
              <a:t> </a:t>
            </a:r>
            <a:r>
              <a:rPr lang="en-US" sz="10000" dirty="0" err="1">
                <a:latin typeface="Times New Roman"/>
                <a:ea typeface="Calibri"/>
              </a:rPr>
              <a:t>phép</a:t>
            </a:r>
            <a:r>
              <a:rPr lang="en-US" sz="10000" dirty="0">
                <a:latin typeface="Times New Roman"/>
                <a:ea typeface="Calibri"/>
              </a:rPr>
              <a:t> </a:t>
            </a:r>
            <a:endParaRPr lang="vi-VN" sz="10000" dirty="0">
              <a:latin typeface="Times New Roman"/>
              <a:ea typeface="Calibri"/>
            </a:endParaRPr>
          </a:p>
          <a:p>
            <a:pPr marL="395288" indent="-395288" hangingPunct="0">
              <a:spcBef>
                <a:spcPts val="300"/>
              </a:spcBef>
              <a:spcAft>
                <a:spcPts val="300"/>
              </a:spcAft>
              <a:buFont typeface="Wingdings" pitchFamily="2" charset="2"/>
              <a:buChar char="v"/>
            </a:pPr>
            <a:r>
              <a:rPr lang="en-US" sz="10000" b="1" dirty="0" err="1">
                <a:latin typeface="Times New Roman"/>
                <a:ea typeface="Times New Roman"/>
                <a:cs typeface="Times New Roman"/>
              </a:rPr>
              <a:t>Điều</a:t>
            </a:r>
            <a:r>
              <a:rPr lang="en-US" sz="10000" b="1" dirty="0">
                <a:latin typeface="Times New Roman"/>
                <a:ea typeface="Times New Roman"/>
                <a:cs typeface="Times New Roman"/>
              </a:rPr>
              <a:t> 2.</a:t>
            </a:r>
          </a:p>
          <a:p>
            <a:pPr marL="573088" indent="-341313" hangingPunct="0">
              <a:spcBef>
                <a:spcPts val="300"/>
              </a:spcBef>
              <a:spcAft>
                <a:spcPts val="300"/>
              </a:spcAft>
              <a:buFont typeface="Wingdings" pitchFamily="2" charset="2"/>
              <a:buChar char="Ø"/>
            </a:pPr>
            <a:r>
              <a:rPr lang="en-US" sz="10000" dirty="0" err="1" smtClean="0">
                <a:latin typeface="Times New Roman"/>
                <a:ea typeface="Calibri"/>
              </a:rPr>
              <a:t>Vào</a:t>
            </a:r>
            <a:r>
              <a:rPr lang="en-US" sz="10000" dirty="0" smtClean="0">
                <a:latin typeface="Times New Roman"/>
                <a:ea typeface="Calibri"/>
              </a:rPr>
              <a:t> </a:t>
            </a:r>
            <a:r>
              <a:rPr lang="en-US" sz="10000" dirty="0" err="1">
                <a:latin typeface="Times New Roman"/>
                <a:ea typeface="Calibri"/>
              </a:rPr>
              <a:t>xưởng</a:t>
            </a:r>
            <a:r>
              <a:rPr lang="en-US" sz="10000" dirty="0">
                <a:latin typeface="Times New Roman"/>
                <a:ea typeface="Calibri"/>
              </a:rPr>
              <a:t> </a:t>
            </a:r>
            <a:r>
              <a:rPr lang="en-US" sz="10000" dirty="0" err="1">
                <a:latin typeface="Times New Roman"/>
                <a:ea typeface="Calibri"/>
              </a:rPr>
              <a:t>phải</a:t>
            </a:r>
            <a:r>
              <a:rPr lang="en-US" sz="10000" dirty="0">
                <a:latin typeface="Times New Roman"/>
                <a:ea typeface="Calibri"/>
              </a:rPr>
              <a:t> </a:t>
            </a:r>
            <a:r>
              <a:rPr lang="en-US" sz="10000" dirty="0" err="1">
                <a:latin typeface="Times New Roman"/>
                <a:ea typeface="Calibri"/>
              </a:rPr>
              <a:t>đê</a:t>
            </a:r>
            <a:r>
              <a:rPr lang="en-US" sz="10000" dirty="0">
                <a:latin typeface="Times New Roman"/>
                <a:ea typeface="Calibri"/>
              </a:rPr>
              <a:t>̉ </a:t>
            </a:r>
            <a:r>
              <a:rPr lang="en-US" sz="10000" dirty="0" err="1">
                <a:latin typeface="Times New Roman"/>
                <a:ea typeface="Calibri"/>
              </a:rPr>
              <a:t>cặp</a:t>
            </a:r>
            <a:r>
              <a:rPr lang="en-US" sz="10000" dirty="0">
                <a:latin typeface="Times New Roman"/>
                <a:ea typeface="Calibri"/>
              </a:rPr>
              <a:t> </a:t>
            </a:r>
            <a:r>
              <a:rPr lang="en-US" sz="10000" dirty="0" err="1">
                <a:latin typeface="Times New Roman"/>
                <a:ea typeface="Calibri"/>
              </a:rPr>
              <a:t>sách</a:t>
            </a:r>
            <a:r>
              <a:rPr lang="en-US" sz="10000" dirty="0">
                <a:latin typeface="Times New Roman"/>
                <a:ea typeface="Calibri"/>
              </a:rPr>
              <a:t> </a:t>
            </a:r>
            <a:r>
              <a:rPr lang="en-US" sz="10000" dirty="0" err="1">
                <a:latin typeface="Times New Roman"/>
                <a:ea typeface="Calibri"/>
              </a:rPr>
              <a:t>đúng</a:t>
            </a:r>
            <a:r>
              <a:rPr lang="en-US" sz="10000" dirty="0">
                <a:latin typeface="Times New Roman"/>
                <a:ea typeface="Calibri"/>
              </a:rPr>
              <a:t> </a:t>
            </a:r>
            <a:r>
              <a:rPr lang="en-US" sz="10000" dirty="0" err="1">
                <a:latin typeface="Times New Roman"/>
                <a:ea typeface="Calibri"/>
              </a:rPr>
              <a:t>nơi</a:t>
            </a:r>
            <a:r>
              <a:rPr lang="en-US" sz="10000" dirty="0">
                <a:latin typeface="Times New Roman"/>
                <a:ea typeface="Calibri"/>
              </a:rPr>
              <a:t> </a:t>
            </a:r>
            <a:r>
              <a:rPr lang="en-US" sz="10000" dirty="0" err="1">
                <a:latin typeface="Times New Roman"/>
                <a:ea typeface="Calibri"/>
              </a:rPr>
              <a:t>quy</a:t>
            </a:r>
            <a:r>
              <a:rPr lang="en-US" sz="10000" dirty="0">
                <a:latin typeface="Times New Roman"/>
                <a:ea typeface="Calibri"/>
              </a:rPr>
              <a:t> </a:t>
            </a:r>
            <a:r>
              <a:rPr lang="en-US" sz="10000" dirty="0" err="1">
                <a:latin typeface="Times New Roman"/>
                <a:ea typeface="Calibri"/>
              </a:rPr>
              <a:t>định</a:t>
            </a:r>
            <a:endParaRPr lang="vi-VN" sz="10000" dirty="0">
              <a:latin typeface="Times New Roman"/>
              <a:ea typeface="Calibri"/>
            </a:endParaRPr>
          </a:p>
          <a:p>
            <a:pPr marL="395288" indent="-395288" hangingPunct="0">
              <a:spcBef>
                <a:spcPts val="300"/>
              </a:spcBef>
              <a:spcAft>
                <a:spcPts val="300"/>
              </a:spcAft>
              <a:buFont typeface="Wingdings" pitchFamily="2" charset="2"/>
              <a:buChar char="v"/>
            </a:pPr>
            <a:r>
              <a:rPr lang="en-US" sz="10000" b="1" dirty="0" err="1">
                <a:latin typeface="Times New Roman"/>
                <a:ea typeface="Times New Roman"/>
                <a:cs typeface="Times New Roman"/>
              </a:rPr>
              <a:t>Điều</a:t>
            </a:r>
            <a:r>
              <a:rPr lang="en-US" sz="10000" b="1" dirty="0">
                <a:latin typeface="Times New Roman"/>
                <a:ea typeface="Times New Roman"/>
                <a:cs typeface="Times New Roman"/>
              </a:rPr>
              <a:t> 3.</a:t>
            </a:r>
          </a:p>
          <a:p>
            <a:pPr marL="573088" indent="-341313" hangingPunct="0">
              <a:spcBef>
                <a:spcPts val="300"/>
              </a:spcBef>
              <a:spcAft>
                <a:spcPts val="300"/>
              </a:spcAft>
              <a:buFont typeface="Wingdings" pitchFamily="2" charset="2"/>
              <a:buChar char="Ø"/>
            </a:pPr>
            <a:r>
              <a:rPr lang="en-US" sz="10000" dirty="0" err="1">
                <a:latin typeface="Times New Roman"/>
                <a:ea typeface="Calibri"/>
              </a:rPr>
              <a:t>Trang</a:t>
            </a:r>
            <a:r>
              <a:rPr lang="en-US" sz="10000" dirty="0">
                <a:latin typeface="Times New Roman"/>
                <a:ea typeface="Calibri"/>
              </a:rPr>
              <a:t> </a:t>
            </a:r>
            <a:r>
              <a:rPr lang="en-US" sz="10000" dirty="0" err="1">
                <a:latin typeface="Times New Roman"/>
                <a:ea typeface="Calibri"/>
              </a:rPr>
              <a:t>phục</a:t>
            </a:r>
            <a:r>
              <a:rPr lang="en-US" sz="10000" dirty="0">
                <a:latin typeface="Times New Roman"/>
                <a:ea typeface="Calibri"/>
              </a:rPr>
              <a:t> </a:t>
            </a:r>
            <a:r>
              <a:rPr lang="en-US" sz="10000" dirty="0" err="1">
                <a:latin typeface="Times New Roman"/>
                <a:ea typeface="Calibri"/>
              </a:rPr>
              <a:t>bảo</a:t>
            </a:r>
            <a:r>
              <a:rPr lang="en-US" sz="10000" dirty="0">
                <a:latin typeface="Times New Roman"/>
                <a:ea typeface="Calibri"/>
              </a:rPr>
              <a:t> </a:t>
            </a:r>
            <a:r>
              <a:rPr lang="en-US" sz="10000" dirty="0" err="1">
                <a:latin typeface="Times New Roman"/>
                <a:ea typeface="Calibri"/>
              </a:rPr>
              <a:t>hô</a:t>
            </a:r>
            <a:r>
              <a:rPr lang="en-US" sz="10000" dirty="0">
                <a:latin typeface="Times New Roman"/>
                <a:ea typeface="Calibri"/>
              </a:rPr>
              <a:t>̣ </a:t>
            </a:r>
            <a:r>
              <a:rPr lang="en-US" sz="10000" dirty="0" err="1">
                <a:latin typeface="Times New Roman"/>
                <a:ea typeface="Calibri"/>
              </a:rPr>
              <a:t>lao</a:t>
            </a:r>
            <a:r>
              <a:rPr lang="en-US" sz="10000" dirty="0">
                <a:latin typeface="Times New Roman"/>
                <a:ea typeface="Calibri"/>
              </a:rPr>
              <a:t> </a:t>
            </a:r>
            <a:r>
              <a:rPr lang="en-US" sz="10000" dirty="0" err="1">
                <a:latin typeface="Times New Roman"/>
                <a:ea typeface="Calibri"/>
              </a:rPr>
              <a:t>động</a:t>
            </a:r>
            <a:r>
              <a:rPr lang="en-US" sz="10000" dirty="0">
                <a:latin typeface="Times New Roman"/>
                <a:ea typeface="Calibri"/>
              </a:rPr>
              <a:t> </a:t>
            </a:r>
            <a:r>
              <a:rPr lang="en-US" sz="10000" dirty="0" err="1">
                <a:latin typeface="Times New Roman"/>
                <a:ea typeface="Calibri"/>
              </a:rPr>
              <a:t>phải</a:t>
            </a:r>
            <a:r>
              <a:rPr lang="en-US" sz="10000" dirty="0">
                <a:latin typeface="Times New Roman"/>
                <a:ea typeface="Calibri"/>
              </a:rPr>
              <a:t> </a:t>
            </a:r>
            <a:r>
              <a:rPr lang="en-US" sz="10000" dirty="0" err="1">
                <a:latin typeface="Times New Roman"/>
                <a:ea typeface="Calibri"/>
              </a:rPr>
              <a:t>gọn</a:t>
            </a:r>
            <a:r>
              <a:rPr lang="en-US" sz="10000" dirty="0">
                <a:latin typeface="Times New Roman"/>
                <a:ea typeface="Calibri"/>
              </a:rPr>
              <a:t> </a:t>
            </a:r>
            <a:r>
              <a:rPr lang="en-US" sz="10000" dirty="0" err="1">
                <a:latin typeface="Times New Roman"/>
                <a:ea typeface="Calibri"/>
              </a:rPr>
              <a:t>gàng</a:t>
            </a:r>
            <a:r>
              <a:rPr lang="en-US" sz="10000" dirty="0">
                <a:latin typeface="Times New Roman"/>
                <a:ea typeface="Calibri"/>
              </a:rPr>
              <a:t> </a:t>
            </a:r>
            <a:endParaRPr lang="vi-VN" sz="10000" dirty="0">
              <a:latin typeface="Times New Roman"/>
              <a:ea typeface="Calibri"/>
            </a:endParaRPr>
          </a:p>
          <a:p>
            <a:pPr marL="395288" indent="-395288" hangingPunct="0">
              <a:spcBef>
                <a:spcPts val="300"/>
              </a:spcBef>
              <a:spcAft>
                <a:spcPts val="300"/>
              </a:spcAft>
              <a:buFont typeface="Wingdings" pitchFamily="2" charset="2"/>
              <a:buChar char="v"/>
            </a:pPr>
            <a:r>
              <a:rPr lang="en-US" sz="10000" b="1" dirty="0" err="1">
                <a:latin typeface="Times New Roman"/>
                <a:ea typeface="Times New Roman"/>
                <a:cs typeface="Times New Roman"/>
              </a:rPr>
              <a:t>Điều</a:t>
            </a:r>
            <a:r>
              <a:rPr lang="en-US" sz="10000" b="1" dirty="0">
                <a:latin typeface="Times New Roman"/>
                <a:ea typeface="Times New Roman"/>
                <a:cs typeface="Times New Roman"/>
              </a:rPr>
              <a:t> 4.</a:t>
            </a:r>
          </a:p>
          <a:p>
            <a:pPr marL="573088" indent="-341313" hangingPunct="0">
              <a:spcBef>
                <a:spcPts val="300"/>
              </a:spcBef>
              <a:spcAft>
                <a:spcPts val="300"/>
              </a:spcAft>
              <a:buFont typeface="Wingdings" pitchFamily="2" charset="2"/>
              <a:buChar char="Ø"/>
            </a:pPr>
            <a:r>
              <a:rPr lang="en-US" sz="10000" dirty="0" err="1">
                <a:latin typeface="Times New Roman"/>
                <a:ea typeface="Calibri"/>
              </a:rPr>
              <a:t>Tập</a:t>
            </a:r>
            <a:r>
              <a:rPr lang="en-US" sz="10000" dirty="0">
                <a:latin typeface="Times New Roman"/>
                <a:ea typeface="Calibri"/>
              </a:rPr>
              <a:t> </a:t>
            </a:r>
            <a:r>
              <a:rPr lang="en-US" sz="10000" dirty="0" err="1">
                <a:latin typeface="Times New Roman"/>
                <a:ea typeface="Calibri"/>
              </a:rPr>
              <a:t>trung</a:t>
            </a:r>
            <a:r>
              <a:rPr lang="en-US" sz="10000" dirty="0">
                <a:latin typeface="Times New Roman"/>
                <a:ea typeface="Calibri"/>
              </a:rPr>
              <a:t> </a:t>
            </a:r>
            <a:r>
              <a:rPr lang="en-US" sz="10000" dirty="0" err="1">
                <a:latin typeface="Times New Roman"/>
                <a:ea typeface="Calibri"/>
              </a:rPr>
              <a:t>nghe</a:t>
            </a:r>
            <a:r>
              <a:rPr lang="en-US" sz="10000" dirty="0">
                <a:latin typeface="Times New Roman"/>
                <a:ea typeface="Calibri"/>
              </a:rPr>
              <a:t> </a:t>
            </a:r>
            <a:r>
              <a:rPr lang="en-US" sz="10000" dirty="0" err="1">
                <a:latin typeface="Times New Roman"/>
                <a:ea typeface="Calibri"/>
              </a:rPr>
              <a:t>giảng</a:t>
            </a:r>
            <a:r>
              <a:rPr lang="en-US" sz="10000" dirty="0">
                <a:latin typeface="Times New Roman"/>
                <a:ea typeface="Calibri"/>
              </a:rPr>
              <a:t> </a:t>
            </a:r>
            <a:r>
              <a:rPr lang="en-US" sz="10000" dirty="0" err="1">
                <a:latin typeface="Times New Roman"/>
                <a:ea typeface="Calibri"/>
              </a:rPr>
              <a:t>va</a:t>
            </a:r>
            <a:r>
              <a:rPr lang="en-US" sz="10000" dirty="0">
                <a:latin typeface="Times New Roman"/>
                <a:ea typeface="Calibri"/>
              </a:rPr>
              <a:t>̀ </a:t>
            </a:r>
            <a:r>
              <a:rPr lang="en-US" sz="10000" dirty="0" err="1">
                <a:latin typeface="Times New Roman"/>
                <a:ea typeface="Calibri"/>
              </a:rPr>
              <a:t>quan</a:t>
            </a:r>
            <a:r>
              <a:rPr lang="en-US" sz="10000" dirty="0">
                <a:latin typeface="Times New Roman"/>
                <a:ea typeface="Calibri"/>
              </a:rPr>
              <a:t> </a:t>
            </a:r>
            <a:r>
              <a:rPr lang="en-US" sz="10000" dirty="0" err="1">
                <a:latin typeface="Times New Roman"/>
                <a:ea typeface="Calibri"/>
              </a:rPr>
              <a:t>sát</a:t>
            </a:r>
            <a:r>
              <a:rPr lang="en-US" sz="10000" dirty="0">
                <a:latin typeface="Times New Roman"/>
                <a:ea typeface="Calibri"/>
              </a:rPr>
              <a:t> </a:t>
            </a:r>
            <a:r>
              <a:rPr lang="en-US" sz="10000" dirty="0" err="1">
                <a:latin typeface="Times New Roman"/>
                <a:ea typeface="Calibri"/>
              </a:rPr>
              <a:t>các</a:t>
            </a:r>
            <a:r>
              <a:rPr lang="en-US" sz="10000" dirty="0">
                <a:latin typeface="Times New Roman"/>
                <a:ea typeface="Calibri"/>
              </a:rPr>
              <a:t> </a:t>
            </a:r>
            <a:r>
              <a:rPr lang="en-US" sz="10000" dirty="0" err="1">
                <a:latin typeface="Times New Roman"/>
                <a:ea typeface="Calibri"/>
              </a:rPr>
              <a:t>thao</a:t>
            </a:r>
            <a:r>
              <a:rPr lang="en-US" sz="10000" dirty="0">
                <a:latin typeface="Times New Roman"/>
                <a:ea typeface="Calibri"/>
              </a:rPr>
              <a:t> </a:t>
            </a:r>
            <a:r>
              <a:rPr lang="en-US" sz="10000" dirty="0" err="1">
                <a:latin typeface="Times New Roman"/>
                <a:ea typeface="Calibri"/>
              </a:rPr>
              <a:t>tác</a:t>
            </a:r>
            <a:r>
              <a:rPr lang="en-US" sz="10000" dirty="0">
                <a:latin typeface="Times New Roman"/>
                <a:ea typeface="Calibri"/>
              </a:rPr>
              <a:t> </a:t>
            </a:r>
            <a:r>
              <a:rPr lang="en-US" sz="10000" dirty="0" err="1">
                <a:latin typeface="Times New Roman"/>
                <a:ea typeface="Calibri"/>
              </a:rPr>
              <a:t>mẫu</a:t>
            </a:r>
            <a:r>
              <a:rPr lang="en-US" sz="10000" dirty="0">
                <a:latin typeface="Times New Roman"/>
                <a:ea typeface="Calibri"/>
              </a:rPr>
              <a:t> </a:t>
            </a:r>
            <a:r>
              <a:rPr lang="en-US" sz="10000" dirty="0" err="1">
                <a:latin typeface="Times New Roman"/>
                <a:ea typeface="Calibri"/>
              </a:rPr>
              <a:t>của</a:t>
            </a:r>
            <a:r>
              <a:rPr lang="en-US" sz="10000" dirty="0">
                <a:latin typeface="Times New Roman"/>
                <a:ea typeface="Calibri"/>
              </a:rPr>
              <a:t> </a:t>
            </a:r>
            <a:r>
              <a:rPr lang="en-US" sz="10000" dirty="0" err="1">
                <a:latin typeface="Times New Roman"/>
                <a:ea typeface="Calibri"/>
              </a:rPr>
              <a:t>giáo</a:t>
            </a:r>
            <a:r>
              <a:rPr lang="en-US" sz="10000" dirty="0">
                <a:latin typeface="Times New Roman"/>
                <a:ea typeface="Calibri"/>
              </a:rPr>
              <a:t> </a:t>
            </a:r>
            <a:r>
              <a:rPr lang="en-US" sz="10000" dirty="0" err="1">
                <a:latin typeface="Times New Roman"/>
                <a:ea typeface="Calibri"/>
              </a:rPr>
              <a:t>viên</a:t>
            </a:r>
            <a:r>
              <a:rPr lang="en-US" sz="10000" dirty="0">
                <a:latin typeface="Times New Roman"/>
                <a:ea typeface="Calibri"/>
              </a:rPr>
              <a:t>. </a:t>
            </a:r>
            <a:r>
              <a:rPr lang="en-US" sz="10000" dirty="0" err="1">
                <a:latin typeface="Times New Roman"/>
                <a:ea typeface="Calibri"/>
              </a:rPr>
              <a:t>Đọc</a:t>
            </a:r>
            <a:r>
              <a:rPr lang="en-US" sz="10000" dirty="0">
                <a:latin typeface="Times New Roman"/>
                <a:ea typeface="Calibri"/>
              </a:rPr>
              <a:t> </a:t>
            </a:r>
            <a:r>
              <a:rPr lang="en-US" sz="10000" dirty="0" err="1">
                <a:latin typeface="Times New Roman"/>
                <a:ea typeface="Calibri"/>
              </a:rPr>
              <a:t>hiểu</a:t>
            </a:r>
            <a:r>
              <a:rPr lang="en-US" sz="10000" dirty="0">
                <a:latin typeface="Times New Roman"/>
                <a:ea typeface="Calibri"/>
              </a:rPr>
              <a:t> </a:t>
            </a:r>
            <a:r>
              <a:rPr lang="en-US" sz="10000" dirty="0" err="1">
                <a:latin typeface="Times New Roman"/>
                <a:ea typeface="Calibri"/>
              </a:rPr>
              <a:t>cặn</a:t>
            </a:r>
            <a:r>
              <a:rPr lang="en-US" sz="10000" dirty="0">
                <a:latin typeface="Times New Roman"/>
                <a:ea typeface="Calibri"/>
              </a:rPr>
              <a:t> </a:t>
            </a:r>
            <a:r>
              <a:rPr lang="en-US" sz="10000" dirty="0" err="1" smtClean="0">
                <a:latin typeface="Times New Roman"/>
                <a:ea typeface="Calibri"/>
              </a:rPr>
              <a:t>kẽ</a:t>
            </a:r>
            <a:r>
              <a:rPr lang="en-US" sz="10000" dirty="0" smtClean="0">
                <a:latin typeface="Times New Roman"/>
                <a:ea typeface="Calibri"/>
              </a:rPr>
              <a:t> </a:t>
            </a:r>
            <a:r>
              <a:rPr lang="en-US" sz="10000" dirty="0" err="1" smtClean="0">
                <a:latin typeface="Times New Roman"/>
                <a:ea typeface="Calibri"/>
              </a:rPr>
              <a:t>và</a:t>
            </a:r>
            <a:r>
              <a:rPr lang="en-US" sz="10000" dirty="0" smtClean="0">
                <a:latin typeface="Times New Roman"/>
                <a:ea typeface="Calibri"/>
              </a:rPr>
              <a:t> </a:t>
            </a:r>
            <a:r>
              <a:rPr lang="en-US" sz="10000" dirty="0" err="1">
                <a:latin typeface="Times New Roman"/>
                <a:ea typeface="Calibri"/>
              </a:rPr>
              <a:t>ghi</a:t>
            </a:r>
            <a:r>
              <a:rPr lang="en-US" sz="10000" dirty="0">
                <a:latin typeface="Times New Roman"/>
                <a:ea typeface="Calibri"/>
              </a:rPr>
              <a:t> </a:t>
            </a:r>
            <a:r>
              <a:rPr lang="en-US" sz="10000" dirty="0" err="1">
                <a:latin typeface="Times New Roman"/>
                <a:ea typeface="Calibri"/>
              </a:rPr>
              <a:t>chép</a:t>
            </a:r>
            <a:r>
              <a:rPr lang="en-US" sz="10000" dirty="0">
                <a:latin typeface="Times New Roman"/>
                <a:ea typeface="Calibri"/>
              </a:rPr>
              <a:t> </a:t>
            </a:r>
            <a:r>
              <a:rPr lang="en-US" sz="10000" dirty="0" err="1">
                <a:latin typeface="Times New Roman"/>
                <a:ea typeface="Calibri"/>
              </a:rPr>
              <a:t>đầy</a:t>
            </a:r>
            <a:r>
              <a:rPr lang="en-US" sz="10000" dirty="0">
                <a:latin typeface="Times New Roman"/>
                <a:ea typeface="Calibri"/>
              </a:rPr>
              <a:t> </a:t>
            </a:r>
            <a:r>
              <a:rPr lang="en-US" sz="10000" dirty="0" err="1" smtClean="0">
                <a:latin typeface="Times New Roman"/>
                <a:ea typeface="Calibri"/>
              </a:rPr>
              <a:t>đủ</a:t>
            </a:r>
            <a:r>
              <a:rPr lang="en-US" sz="10000" dirty="0" smtClean="0">
                <a:latin typeface="Times New Roman"/>
                <a:ea typeface="Calibri"/>
              </a:rPr>
              <a:t> </a:t>
            </a:r>
            <a:r>
              <a:rPr lang="en-US" sz="10000" dirty="0" err="1">
                <a:latin typeface="Times New Roman"/>
                <a:ea typeface="Calibri"/>
              </a:rPr>
              <a:t>các</a:t>
            </a:r>
            <a:r>
              <a:rPr lang="en-US" sz="10000" dirty="0">
                <a:latin typeface="Times New Roman"/>
                <a:ea typeface="Calibri"/>
              </a:rPr>
              <a:t> </a:t>
            </a:r>
            <a:r>
              <a:rPr lang="en-US" sz="10000" dirty="0" err="1">
                <a:latin typeface="Times New Roman"/>
                <a:ea typeface="Calibri"/>
              </a:rPr>
              <a:t>bản</a:t>
            </a:r>
            <a:r>
              <a:rPr lang="en-US" sz="10000" dirty="0">
                <a:latin typeface="Times New Roman"/>
                <a:ea typeface="Calibri"/>
              </a:rPr>
              <a:t> </a:t>
            </a:r>
            <a:r>
              <a:rPr lang="en-US" sz="10000" dirty="0" err="1" smtClean="0">
                <a:latin typeface="Times New Roman"/>
                <a:ea typeface="Calibri"/>
              </a:rPr>
              <a:t>vẽ</a:t>
            </a:r>
            <a:r>
              <a:rPr lang="en-US" sz="10000" dirty="0" smtClean="0">
                <a:latin typeface="Times New Roman"/>
                <a:ea typeface="Calibri"/>
              </a:rPr>
              <a:t>, </a:t>
            </a:r>
            <a:r>
              <a:rPr lang="en-US" sz="10000" dirty="0" err="1">
                <a:latin typeface="Times New Roman"/>
                <a:ea typeface="Calibri"/>
              </a:rPr>
              <a:t>yêu</a:t>
            </a:r>
            <a:r>
              <a:rPr lang="en-US" sz="10000" dirty="0">
                <a:latin typeface="Times New Roman"/>
                <a:ea typeface="Calibri"/>
              </a:rPr>
              <a:t> </a:t>
            </a:r>
            <a:r>
              <a:rPr lang="en-US" sz="10000" dirty="0" err="1">
                <a:latin typeface="Times New Roman"/>
                <a:ea typeface="Calibri"/>
              </a:rPr>
              <a:t>cầu</a:t>
            </a:r>
            <a:r>
              <a:rPr lang="en-US" sz="10000" dirty="0">
                <a:latin typeface="Times New Roman"/>
                <a:ea typeface="Calibri"/>
              </a:rPr>
              <a:t> </a:t>
            </a:r>
            <a:r>
              <a:rPr lang="en-US" sz="10000" dirty="0" err="1" smtClean="0">
                <a:latin typeface="Times New Roman"/>
                <a:ea typeface="Calibri"/>
              </a:rPr>
              <a:t>kỹ</a:t>
            </a:r>
            <a:r>
              <a:rPr lang="en-US" sz="10000" dirty="0" smtClean="0">
                <a:latin typeface="Times New Roman"/>
                <a:ea typeface="Calibri"/>
              </a:rPr>
              <a:t> </a:t>
            </a:r>
            <a:r>
              <a:rPr lang="en-US" sz="10000" dirty="0" err="1">
                <a:latin typeface="Times New Roman"/>
                <a:ea typeface="Calibri"/>
              </a:rPr>
              <a:t>thuật</a:t>
            </a:r>
            <a:r>
              <a:rPr lang="en-US" sz="10000" dirty="0">
                <a:latin typeface="Times New Roman"/>
                <a:ea typeface="Calibri"/>
              </a:rPr>
              <a:t>, </a:t>
            </a:r>
            <a:r>
              <a:rPr lang="en-US" sz="10000" dirty="0" err="1">
                <a:latin typeface="Times New Roman"/>
                <a:ea typeface="Calibri"/>
              </a:rPr>
              <a:t>bản</a:t>
            </a:r>
            <a:r>
              <a:rPr lang="en-US" sz="10000" dirty="0">
                <a:latin typeface="Times New Roman"/>
                <a:ea typeface="Calibri"/>
              </a:rPr>
              <a:t> </a:t>
            </a:r>
            <a:r>
              <a:rPr lang="en-US" sz="10000" dirty="0" err="1">
                <a:latin typeface="Times New Roman"/>
                <a:ea typeface="Calibri"/>
              </a:rPr>
              <a:t>quy</a:t>
            </a:r>
            <a:r>
              <a:rPr lang="en-US" sz="10000" dirty="0">
                <a:latin typeface="Times New Roman"/>
                <a:ea typeface="Calibri"/>
              </a:rPr>
              <a:t> </a:t>
            </a:r>
            <a:r>
              <a:rPr lang="en-US" sz="10000" dirty="0" err="1">
                <a:latin typeface="Times New Roman"/>
                <a:ea typeface="Calibri"/>
              </a:rPr>
              <a:t>trình</a:t>
            </a:r>
            <a:r>
              <a:rPr lang="en-US" sz="10000" dirty="0">
                <a:latin typeface="Times New Roman"/>
                <a:ea typeface="Calibri"/>
              </a:rPr>
              <a:t> </a:t>
            </a:r>
            <a:r>
              <a:rPr lang="en-US" sz="10000" dirty="0" err="1">
                <a:latin typeface="Times New Roman"/>
                <a:ea typeface="Calibri"/>
              </a:rPr>
              <a:t>công</a:t>
            </a:r>
            <a:r>
              <a:rPr lang="en-US" sz="10000" dirty="0">
                <a:latin typeface="Times New Roman"/>
                <a:ea typeface="Calibri"/>
              </a:rPr>
              <a:t> </a:t>
            </a:r>
            <a:r>
              <a:rPr lang="en-US" sz="10000" dirty="0" err="1">
                <a:latin typeface="Times New Roman"/>
                <a:ea typeface="Calibri"/>
              </a:rPr>
              <a:t>nghê</a:t>
            </a:r>
            <a:r>
              <a:rPr lang="en-US" sz="10000" dirty="0">
                <a:latin typeface="Times New Roman"/>
                <a:ea typeface="Calibri"/>
              </a:rPr>
              <a:t>̣ </a:t>
            </a:r>
            <a:endParaRPr lang="vi-VN" sz="10000" dirty="0">
              <a:latin typeface="Times New Roman"/>
              <a:ea typeface="Calibri"/>
            </a:endParaRPr>
          </a:p>
          <a:p>
            <a:pPr marL="395288" lvl="0" indent="-395288" hangingPunct="0">
              <a:spcBef>
                <a:spcPts val="300"/>
              </a:spcBef>
              <a:spcAft>
                <a:spcPts val="300"/>
              </a:spcAft>
              <a:buFont typeface="Wingdings" pitchFamily="2" charset="2"/>
              <a:buChar char="v"/>
            </a:pPr>
            <a:r>
              <a:rPr lang="en-US" sz="10000" b="1" dirty="0" err="1">
                <a:latin typeface="Times New Roman"/>
                <a:ea typeface="Times New Roman"/>
                <a:cs typeface="Times New Roman"/>
              </a:rPr>
              <a:t>Điều</a:t>
            </a:r>
            <a:r>
              <a:rPr lang="en-US" sz="10000" b="1" dirty="0">
                <a:latin typeface="Times New Roman"/>
                <a:ea typeface="Times New Roman"/>
                <a:cs typeface="Times New Roman"/>
              </a:rPr>
              <a:t> 5.</a:t>
            </a:r>
          </a:p>
          <a:p>
            <a:pPr marL="573088" indent="-341313" hangingPunct="0">
              <a:spcBef>
                <a:spcPts val="300"/>
              </a:spcBef>
              <a:spcAft>
                <a:spcPts val="300"/>
              </a:spcAft>
              <a:buFont typeface="Wingdings" pitchFamily="2" charset="2"/>
              <a:buChar char="Ø"/>
            </a:pPr>
            <a:r>
              <a:rPr lang="en-US" sz="10000" dirty="0" err="1">
                <a:latin typeface="Times New Roman"/>
                <a:ea typeface="Calibri"/>
              </a:rPr>
              <a:t>Khi</a:t>
            </a:r>
            <a:r>
              <a:rPr lang="en-US" sz="10000" dirty="0">
                <a:latin typeface="Times New Roman"/>
                <a:ea typeface="Calibri"/>
              </a:rPr>
              <a:t> </a:t>
            </a:r>
            <a:r>
              <a:rPr lang="en-US" sz="10000" dirty="0" err="1">
                <a:latin typeface="Times New Roman"/>
                <a:ea typeface="Calibri"/>
              </a:rPr>
              <a:t>thực</a:t>
            </a:r>
            <a:r>
              <a:rPr lang="en-US" sz="10000" dirty="0">
                <a:latin typeface="Times New Roman"/>
                <a:ea typeface="Calibri"/>
              </a:rPr>
              <a:t> </a:t>
            </a:r>
            <a:r>
              <a:rPr lang="en-US" sz="10000" dirty="0" err="1">
                <a:latin typeface="Times New Roman"/>
                <a:ea typeface="Calibri"/>
              </a:rPr>
              <a:t>tập</a:t>
            </a:r>
            <a:r>
              <a:rPr lang="en-US" sz="10000" dirty="0">
                <a:latin typeface="Times New Roman"/>
                <a:ea typeface="Calibri"/>
              </a:rPr>
              <a:t> </a:t>
            </a:r>
            <a:r>
              <a:rPr lang="en-US" sz="10000" dirty="0" err="1">
                <a:latin typeface="Times New Roman"/>
                <a:ea typeface="Calibri"/>
              </a:rPr>
              <a:t>không</a:t>
            </a:r>
            <a:r>
              <a:rPr lang="en-US" sz="10000" dirty="0">
                <a:latin typeface="Times New Roman"/>
                <a:ea typeface="Calibri"/>
              </a:rPr>
              <a:t> </a:t>
            </a:r>
            <a:r>
              <a:rPr lang="en-US" sz="10000" dirty="0" err="1">
                <a:latin typeface="Times New Roman"/>
                <a:ea typeface="Calibri"/>
              </a:rPr>
              <a:t>được</a:t>
            </a:r>
            <a:r>
              <a:rPr lang="en-US" sz="10000" dirty="0">
                <a:latin typeface="Times New Roman"/>
                <a:ea typeface="Calibri"/>
              </a:rPr>
              <a:t> </a:t>
            </a:r>
            <a:r>
              <a:rPr lang="en-US" sz="10000" dirty="0" err="1">
                <a:latin typeface="Times New Roman"/>
                <a:ea typeface="Calibri"/>
              </a:rPr>
              <a:t>đi</a:t>
            </a:r>
            <a:r>
              <a:rPr lang="en-US" sz="10000" dirty="0">
                <a:latin typeface="Times New Roman"/>
                <a:ea typeface="Calibri"/>
              </a:rPr>
              <a:t> </a:t>
            </a:r>
            <a:r>
              <a:rPr lang="en-US" sz="10000" dirty="0" err="1">
                <a:latin typeface="Times New Roman"/>
                <a:ea typeface="Calibri"/>
              </a:rPr>
              <a:t>lại</a:t>
            </a:r>
            <a:r>
              <a:rPr lang="en-US" sz="10000" dirty="0">
                <a:latin typeface="Times New Roman"/>
                <a:ea typeface="Calibri"/>
              </a:rPr>
              <a:t> </a:t>
            </a:r>
            <a:r>
              <a:rPr lang="en-US" sz="10000" dirty="0" err="1">
                <a:latin typeface="Times New Roman"/>
                <a:ea typeface="Calibri"/>
              </a:rPr>
              <a:t>lộn</a:t>
            </a:r>
            <a:r>
              <a:rPr lang="en-US" sz="10000" dirty="0">
                <a:latin typeface="Times New Roman"/>
                <a:ea typeface="Calibri"/>
              </a:rPr>
              <a:t> </a:t>
            </a:r>
            <a:r>
              <a:rPr lang="en-US" sz="10000" dirty="0" err="1">
                <a:latin typeface="Times New Roman"/>
                <a:ea typeface="Calibri"/>
              </a:rPr>
              <a:t>xộn</a:t>
            </a:r>
            <a:r>
              <a:rPr lang="en-US" sz="10000" dirty="0">
                <a:latin typeface="Times New Roman"/>
                <a:ea typeface="Calibri"/>
              </a:rPr>
              <a:t>, </a:t>
            </a:r>
            <a:r>
              <a:rPr lang="en-US" sz="10000" dirty="0" err="1">
                <a:latin typeface="Times New Roman"/>
                <a:ea typeface="Calibri"/>
              </a:rPr>
              <a:t>mất</a:t>
            </a:r>
            <a:r>
              <a:rPr lang="en-US" sz="10000" dirty="0">
                <a:latin typeface="Times New Roman"/>
                <a:ea typeface="Calibri"/>
              </a:rPr>
              <a:t> </a:t>
            </a:r>
            <a:r>
              <a:rPr lang="en-US" sz="10000" dirty="0" err="1">
                <a:latin typeface="Times New Roman"/>
                <a:ea typeface="Calibri"/>
              </a:rPr>
              <a:t>trật</a:t>
            </a:r>
            <a:r>
              <a:rPr lang="en-US" sz="10000" dirty="0">
                <a:latin typeface="Times New Roman"/>
                <a:ea typeface="Calibri"/>
              </a:rPr>
              <a:t> </a:t>
            </a:r>
            <a:r>
              <a:rPr lang="en-US" sz="10000" dirty="0" err="1">
                <a:latin typeface="Times New Roman"/>
                <a:ea typeface="Calibri"/>
              </a:rPr>
              <a:t>tư</a:t>
            </a:r>
            <a:r>
              <a:rPr lang="en-US" sz="10000" dirty="0">
                <a:latin typeface="Times New Roman"/>
                <a:ea typeface="Calibri"/>
              </a:rPr>
              <a:t>̣, </a:t>
            </a:r>
            <a:r>
              <a:rPr lang="en-US" sz="10000" dirty="0" err="1">
                <a:latin typeface="Times New Roman"/>
                <a:ea typeface="Calibri"/>
              </a:rPr>
              <a:t>phải</a:t>
            </a:r>
            <a:r>
              <a:rPr lang="en-US" sz="10000" dirty="0">
                <a:latin typeface="Times New Roman"/>
                <a:ea typeface="Calibri"/>
              </a:rPr>
              <a:t> </a:t>
            </a:r>
            <a:r>
              <a:rPr lang="en-US" sz="10000" dirty="0" err="1">
                <a:latin typeface="Times New Roman"/>
                <a:ea typeface="Calibri"/>
              </a:rPr>
              <a:t>tập</a:t>
            </a:r>
            <a:r>
              <a:rPr lang="en-US" sz="10000" dirty="0">
                <a:latin typeface="Times New Roman"/>
                <a:ea typeface="Calibri"/>
              </a:rPr>
              <a:t> </a:t>
            </a:r>
            <a:r>
              <a:rPr lang="en-US" sz="10000" dirty="0" err="1">
                <a:latin typeface="Times New Roman"/>
                <a:ea typeface="Calibri"/>
              </a:rPr>
              <a:t>trung</a:t>
            </a:r>
            <a:r>
              <a:rPr lang="en-US" sz="10000" dirty="0">
                <a:latin typeface="Times New Roman"/>
                <a:ea typeface="Calibri"/>
              </a:rPr>
              <a:t> </a:t>
            </a:r>
            <a:r>
              <a:rPr lang="en-US" sz="10000" dirty="0" err="1">
                <a:latin typeface="Times New Roman"/>
                <a:ea typeface="Calibri"/>
              </a:rPr>
              <a:t>vào</a:t>
            </a:r>
            <a:r>
              <a:rPr lang="en-US" sz="10000" dirty="0">
                <a:latin typeface="Times New Roman"/>
                <a:ea typeface="Calibri"/>
              </a:rPr>
              <a:t> </a:t>
            </a:r>
            <a:r>
              <a:rPr lang="en-US" sz="10000" dirty="0" err="1">
                <a:latin typeface="Times New Roman"/>
                <a:ea typeface="Calibri"/>
              </a:rPr>
              <a:t>bài</a:t>
            </a:r>
            <a:r>
              <a:rPr lang="en-US" sz="10000" dirty="0">
                <a:latin typeface="Times New Roman"/>
                <a:ea typeface="Calibri"/>
              </a:rPr>
              <a:t> </a:t>
            </a:r>
            <a:r>
              <a:rPr lang="en-US" sz="10000" dirty="0" err="1">
                <a:latin typeface="Times New Roman"/>
                <a:ea typeface="Calibri"/>
              </a:rPr>
              <a:t>tập</a:t>
            </a:r>
            <a:r>
              <a:rPr lang="en-US" sz="10000" dirty="0">
                <a:latin typeface="Times New Roman"/>
                <a:ea typeface="Calibri"/>
              </a:rPr>
              <a:t>, </a:t>
            </a:r>
            <a:r>
              <a:rPr lang="en-US" sz="10000" dirty="0" err="1">
                <a:latin typeface="Times New Roman"/>
                <a:ea typeface="Calibri"/>
              </a:rPr>
              <a:t>không</a:t>
            </a:r>
            <a:r>
              <a:rPr lang="en-US" sz="10000" dirty="0">
                <a:latin typeface="Times New Roman"/>
                <a:ea typeface="Calibri"/>
              </a:rPr>
              <a:t> </a:t>
            </a:r>
            <a:r>
              <a:rPr lang="en-US" sz="10000" dirty="0" err="1">
                <a:latin typeface="Times New Roman"/>
                <a:ea typeface="Calibri"/>
              </a:rPr>
              <a:t>hút</a:t>
            </a:r>
            <a:r>
              <a:rPr lang="en-US" sz="10000" dirty="0">
                <a:latin typeface="Times New Roman"/>
                <a:ea typeface="Calibri"/>
              </a:rPr>
              <a:t> </a:t>
            </a:r>
            <a:r>
              <a:rPr lang="en-US" sz="10000" dirty="0" err="1">
                <a:latin typeface="Times New Roman"/>
                <a:ea typeface="Calibri"/>
              </a:rPr>
              <a:t>thuốc</a:t>
            </a:r>
            <a:r>
              <a:rPr lang="en-US" sz="10000" dirty="0">
                <a:latin typeface="Times New Roman"/>
                <a:ea typeface="Calibri"/>
              </a:rPr>
              <a:t>, </a:t>
            </a:r>
            <a:r>
              <a:rPr lang="en-US" sz="10000" dirty="0" err="1">
                <a:latin typeface="Times New Roman"/>
                <a:ea typeface="Calibri"/>
              </a:rPr>
              <a:t>ăn</a:t>
            </a:r>
            <a:r>
              <a:rPr lang="en-US" sz="10000" dirty="0">
                <a:latin typeface="Times New Roman"/>
                <a:ea typeface="Calibri"/>
              </a:rPr>
              <a:t> </a:t>
            </a:r>
            <a:r>
              <a:rPr lang="en-US" sz="10000" dirty="0" err="1">
                <a:latin typeface="Times New Roman"/>
                <a:ea typeface="Calibri"/>
              </a:rPr>
              <a:t>uống</a:t>
            </a:r>
            <a:r>
              <a:rPr lang="en-US" sz="10000" dirty="0">
                <a:latin typeface="Times New Roman"/>
                <a:ea typeface="Calibri"/>
              </a:rPr>
              <a:t> </a:t>
            </a:r>
            <a:r>
              <a:rPr lang="en-US" sz="10000" dirty="0" err="1">
                <a:latin typeface="Times New Roman"/>
                <a:ea typeface="Calibri"/>
              </a:rPr>
              <a:t>trong</a:t>
            </a:r>
            <a:r>
              <a:rPr lang="en-US" sz="10000" dirty="0">
                <a:latin typeface="Times New Roman"/>
                <a:ea typeface="Calibri"/>
              </a:rPr>
              <a:t> </a:t>
            </a:r>
            <a:r>
              <a:rPr lang="en-US" sz="10000" dirty="0" err="1">
                <a:latin typeface="Times New Roman"/>
                <a:ea typeface="Calibri"/>
              </a:rPr>
              <a:t>lớp</a:t>
            </a:r>
            <a:r>
              <a:rPr lang="en-US" sz="10000" dirty="0">
                <a:latin typeface="Times New Roman"/>
                <a:ea typeface="Calibri"/>
              </a:rPr>
              <a:t> </a:t>
            </a:r>
            <a:endParaRPr lang="vi-VN" sz="10000" dirty="0">
              <a:latin typeface="Times New Roman"/>
              <a:ea typeface="Calibri"/>
            </a:endParaRPr>
          </a:p>
          <a:p>
            <a:pPr marL="187325" hangingPunct="0">
              <a:spcBef>
                <a:spcPts val="600"/>
              </a:spcBef>
            </a:pPr>
            <a:endParaRPr lang="vi-VN" sz="8000" b="0" dirty="0">
              <a:latin typeface="Cambria"/>
              <a:ea typeface="Times New Roman"/>
              <a:cs typeface="Times New Roman"/>
            </a:endParaRPr>
          </a:p>
        </p:txBody>
      </p:sp>
    </p:spTree>
    <p:extLst>
      <p:ext uri="{BB962C8B-B14F-4D97-AF65-F5344CB8AC3E}">
        <p14:creationId xmlns:p14="http://schemas.microsoft.com/office/powerpoint/2010/main" val="2626237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inVertical)">
                                      <p:cBhvr>
                                        <p:cTn id="15" dur="500"/>
                                        <p:tgtEl>
                                          <p:spTgt spid="3">
                                            <p:txEl>
                                              <p:pRg st="3" end="3"/>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arn(inVertical)">
                                      <p:cBhvr>
                                        <p:cTn id="18" dur="500"/>
                                        <p:tgtEl>
                                          <p:spTgt spid="3">
                                            <p:txEl>
                                              <p:pRg st="4" end="4"/>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barn(inVertical)">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 calcmode="lin" valueType="num">
                                      <p:cBhvr additive="base">
                                        <p:cTn id="2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arn(inVertic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barn(inVertical)">
                                      <p:cBhvr>
                                        <p:cTn id="43" dur="500"/>
                                        <p:tgtEl>
                                          <p:spTgt spid="3">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10" end="10"/>
                                            </p:txEl>
                                          </p:spTgt>
                                        </p:tgtEl>
                                        <p:attrNameLst>
                                          <p:attrName>style.visibility</p:attrName>
                                        </p:attrNameLst>
                                      </p:cBhvr>
                                      <p:to>
                                        <p:strVal val="visible"/>
                                      </p:to>
                                    </p:set>
                                    <p:anim calcmode="lin" valueType="num">
                                      <p:cBhvr additive="base">
                                        <p:cTn id="48"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3">
                                            <p:txEl>
                                              <p:pRg st="11" end="11"/>
                                            </p:txEl>
                                          </p:spTgt>
                                        </p:tgtEl>
                                        <p:attrNameLst>
                                          <p:attrName>style.visibility</p:attrName>
                                        </p:attrNameLst>
                                      </p:cBhvr>
                                      <p:to>
                                        <p:strVal val="visible"/>
                                      </p:to>
                                    </p:set>
                                    <p:animEffect transition="in" filter="barn(inVertical)">
                                      <p:cBhvr>
                                        <p:cTn id="54" dur="500"/>
                                        <p:tgtEl>
                                          <p:spTgt spid="3">
                                            <p:txEl>
                                              <p:pRg st="11" end="1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3">
                                            <p:txEl>
                                              <p:pRg st="12" end="12"/>
                                            </p:txEl>
                                          </p:spTgt>
                                        </p:tgtEl>
                                        <p:attrNameLst>
                                          <p:attrName>style.visibility</p:attrName>
                                        </p:attrNameLst>
                                      </p:cBhvr>
                                      <p:to>
                                        <p:strVal val="visible"/>
                                      </p:to>
                                    </p:set>
                                    <p:anim calcmode="lin" valueType="num">
                                      <p:cBhvr additive="base">
                                        <p:cTn id="5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nodeType="clickEffect">
                                  <p:stCondLst>
                                    <p:cond delay="0"/>
                                  </p:stCondLst>
                                  <p:childTnLst>
                                    <p:set>
                                      <p:cBhvr>
                                        <p:cTn id="64" dur="1" fill="hold">
                                          <p:stCondLst>
                                            <p:cond delay="0"/>
                                          </p:stCondLst>
                                        </p:cTn>
                                        <p:tgtEl>
                                          <p:spTgt spid="3">
                                            <p:txEl>
                                              <p:pRg st="13" end="13"/>
                                            </p:txEl>
                                          </p:spTgt>
                                        </p:tgtEl>
                                        <p:attrNameLst>
                                          <p:attrName>style.visibility</p:attrName>
                                        </p:attrNameLst>
                                      </p:cBhvr>
                                      <p:to>
                                        <p:strVal val="visible"/>
                                      </p:to>
                                    </p:set>
                                    <p:animEffect transition="in" filter="barn(inVertical)">
                                      <p:cBhvr>
                                        <p:cTn id="65"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2B0198-215A-4720-99B9-8806615E5FD4}"/>
              </a:ext>
            </a:extLst>
          </p:cNvPr>
          <p:cNvSpPr>
            <a:spLocks noGrp="1"/>
          </p:cNvSpPr>
          <p:nvPr>
            <p:ph type="title"/>
          </p:nvPr>
        </p:nvSpPr>
        <p:spPr>
          <a:xfrm>
            <a:off x="1337481" y="7490"/>
            <a:ext cx="10854518" cy="550664"/>
          </a:xfrm>
        </p:spPr>
        <p:txBody>
          <a:bodyPr>
            <a:norm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
        <p:nvSpPr>
          <p:cNvPr id="3" name="Content Placeholder 2">
            <a:extLst>
              <a:ext uri="{FF2B5EF4-FFF2-40B4-BE49-F238E27FC236}">
                <a16:creationId xmlns="" xmlns:a16="http://schemas.microsoft.com/office/drawing/2014/main" id="{70FC116F-6F20-4967-84B1-00331AF239B3}"/>
              </a:ext>
            </a:extLst>
          </p:cNvPr>
          <p:cNvSpPr>
            <a:spLocks noGrp="1"/>
          </p:cNvSpPr>
          <p:nvPr>
            <p:ph idx="1"/>
          </p:nvPr>
        </p:nvSpPr>
        <p:spPr>
          <a:xfrm>
            <a:off x="1337480" y="642808"/>
            <a:ext cx="10854519" cy="6149880"/>
          </a:xfrm>
        </p:spPr>
        <p:txBody>
          <a:bodyPr>
            <a:noAutofit/>
          </a:bodyPr>
          <a:lstStyle/>
          <a:p>
            <a:pPr marL="0" marR="17780" lvl="0" indent="0">
              <a:buClr>
                <a:srgbClr val="3891A7"/>
              </a:buClr>
              <a:buNone/>
            </a:pP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800" b="1" dirty="0" err="1">
                <a:solidFill>
                  <a:srgbClr val="0000FF"/>
                </a:solidFill>
                <a:latin typeface="Times New Roman" pitchFamily="18" charset="0"/>
                <a:ea typeface="Calibri"/>
                <a:cs typeface="Times New Roman" pitchFamily="18" charset="0"/>
              </a:rPr>
              <a:t>Nội</a:t>
            </a:r>
            <a:r>
              <a:rPr lang="en-US" sz="2800" b="1" dirty="0">
                <a:solidFill>
                  <a:srgbClr val="0000FF"/>
                </a:solidFill>
                <a:latin typeface="Times New Roman" pitchFamily="18" charset="0"/>
                <a:ea typeface="Calibri"/>
                <a:cs typeface="Times New Roman" pitchFamily="18" charset="0"/>
              </a:rPr>
              <a:t> Qui </a:t>
            </a:r>
            <a:r>
              <a:rPr lang="en-US" sz="2800" b="1" dirty="0" err="1">
                <a:solidFill>
                  <a:srgbClr val="0000FF"/>
                </a:solidFill>
                <a:latin typeface="Times New Roman" pitchFamily="18" charset="0"/>
                <a:ea typeface="Calibri"/>
                <a:cs typeface="Times New Roman" pitchFamily="18" charset="0"/>
              </a:rPr>
              <a:t>Thực</a:t>
            </a:r>
            <a:r>
              <a:rPr lang="en-US" sz="2800" b="1" dirty="0">
                <a:solidFill>
                  <a:srgbClr val="0000FF"/>
                </a:solidFill>
                <a:latin typeface="Times New Roman" pitchFamily="18" charset="0"/>
                <a:ea typeface="Calibri"/>
                <a:cs typeface="Times New Roman" pitchFamily="18" charset="0"/>
              </a:rPr>
              <a:t> </a:t>
            </a:r>
            <a:r>
              <a:rPr lang="en-US" sz="2800" b="1" dirty="0" err="1">
                <a:solidFill>
                  <a:srgbClr val="0000FF"/>
                </a:solidFill>
                <a:latin typeface="Times New Roman" pitchFamily="18" charset="0"/>
                <a:ea typeface="Calibri"/>
                <a:cs typeface="Times New Roman" pitchFamily="18" charset="0"/>
              </a:rPr>
              <a:t>Tập</a:t>
            </a:r>
            <a:endParaRPr lang="vi-VN" sz="2800" b="1" dirty="0">
              <a:solidFill>
                <a:srgbClr val="0000FF"/>
              </a:solidFill>
              <a:latin typeface="Times New Roman" pitchFamily="18" charset="0"/>
              <a:ea typeface="Times New Roman"/>
              <a:cs typeface="Times New Roman" pitchFamily="18" charset="0"/>
            </a:endParaRPr>
          </a:p>
          <a:p>
            <a:pPr marL="395288" indent="-395288" hangingPunct="0">
              <a:lnSpc>
                <a:spcPct val="80000"/>
              </a:lnSpc>
              <a:spcBef>
                <a:spcPts val="300"/>
              </a:spcBef>
              <a:spcAft>
                <a:spcPts val="300"/>
              </a:spcAft>
              <a:buFont typeface="Wingdings" pitchFamily="2" charset="2"/>
              <a:buChar char="v"/>
            </a:pPr>
            <a:r>
              <a:rPr lang="en-US" sz="2500" b="1" dirty="0" err="1">
                <a:latin typeface="Times New Roman"/>
                <a:ea typeface="Times New Roman"/>
                <a:cs typeface="Times New Roman"/>
              </a:rPr>
              <a:t>Điều</a:t>
            </a:r>
            <a:r>
              <a:rPr lang="en-US" sz="2500" b="1" dirty="0">
                <a:latin typeface="Times New Roman"/>
                <a:ea typeface="Times New Roman"/>
                <a:cs typeface="Times New Roman"/>
              </a:rPr>
              <a:t> 6.</a:t>
            </a:r>
          </a:p>
          <a:p>
            <a:pPr marL="573088" indent="-341313" hangingPunct="0">
              <a:lnSpc>
                <a:spcPct val="80000"/>
              </a:lnSpc>
              <a:spcBef>
                <a:spcPts val="300"/>
              </a:spcBef>
              <a:spcAft>
                <a:spcPts val="300"/>
              </a:spcAft>
              <a:buFont typeface="Wingdings" pitchFamily="2" charset="2"/>
              <a:buChar char="Ø"/>
            </a:pPr>
            <a:r>
              <a:rPr lang="en-US" sz="2500" dirty="0" err="1" smtClean="0">
                <a:latin typeface="Times New Roman"/>
                <a:ea typeface="Calibri"/>
              </a:rPr>
              <a:t>Không</a:t>
            </a:r>
            <a:r>
              <a:rPr lang="en-US" sz="2500" dirty="0" smtClean="0">
                <a:latin typeface="Times New Roman"/>
                <a:ea typeface="Calibri"/>
              </a:rPr>
              <a:t> </a:t>
            </a:r>
            <a:r>
              <a:rPr lang="en-US" sz="2500" dirty="0" err="1">
                <a:latin typeface="Times New Roman"/>
                <a:ea typeface="Calibri"/>
              </a:rPr>
              <a:t>đưa</a:t>
            </a:r>
            <a:r>
              <a:rPr lang="en-US" sz="2500" dirty="0">
                <a:latin typeface="Times New Roman"/>
                <a:ea typeface="Calibri"/>
              </a:rPr>
              <a:t> </a:t>
            </a:r>
            <a:r>
              <a:rPr lang="en-US" sz="2500" dirty="0" err="1">
                <a:latin typeface="Times New Roman"/>
                <a:ea typeface="Calibri"/>
              </a:rPr>
              <a:t>người</a:t>
            </a:r>
            <a:r>
              <a:rPr lang="en-US" sz="2500" dirty="0">
                <a:latin typeface="Times New Roman"/>
                <a:ea typeface="Calibri"/>
              </a:rPr>
              <a:t> lạ </a:t>
            </a:r>
            <a:r>
              <a:rPr lang="en-US" sz="2500" dirty="0" err="1" smtClean="0">
                <a:latin typeface="Times New Roman"/>
                <a:ea typeface="Calibri"/>
              </a:rPr>
              <a:t>vào</a:t>
            </a:r>
            <a:r>
              <a:rPr lang="en-US" sz="2500" dirty="0" smtClean="0">
                <a:latin typeface="Times New Roman"/>
                <a:ea typeface="Calibri"/>
              </a:rPr>
              <a:t> </a:t>
            </a:r>
            <a:r>
              <a:rPr lang="en-US" sz="2500" dirty="0" err="1" smtClean="0">
                <a:latin typeface="Times New Roman"/>
                <a:ea typeface="Calibri"/>
              </a:rPr>
              <a:t>xưởng</a:t>
            </a:r>
            <a:r>
              <a:rPr lang="en-US" sz="2500" dirty="0" smtClean="0">
                <a:latin typeface="Times New Roman"/>
                <a:ea typeface="Calibri"/>
              </a:rPr>
              <a:t> </a:t>
            </a:r>
            <a:r>
              <a:rPr lang="en-US" sz="2500" dirty="0" err="1">
                <a:latin typeface="Times New Roman"/>
                <a:ea typeface="Calibri"/>
              </a:rPr>
              <a:t>khi</a:t>
            </a:r>
            <a:r>
              <a:rPr lang="en-US" sz="2500" dirty="0">
                <a:latin typeface="Times New Roman"/>
                <a:ea typeface="Calibri"/>
              </a:rPr>
              <a:t> </a:t>
            </a:r>
            <a:r>
              <a:rPr lang="en-US" sz="2500" dirty="0" err="1">
                <a:latin typeface="Times New Roman"/>
                <a:ea typeface="Calibri"/>
              </a:rPr>
              <a:t>chưa</a:t>
            </a:r>
            <a:r>
              <a:rPr lang="en-US" sz="2500" dirty="0">
                <a:latin typeface="Times New Roman"/>
                <a:ea typeface="Calibri"/>
              </a:rPr>
              <a:t> </a:t>
            </a:r>
            <a:r>
              <a:rPr lang="en-US" sz="2500" dirty="0" err="1">
                <a:latin typeface="Times New Roman"/>
                <a:ea typeface="Calibri"/>
              </a:rPr>
              <a:t>được</a:t>
            </a:r>
            <a:r>
              <a:rPr lang="en-US" sz="2500" dirty="0">
                <a:latin typeface="Times New Roman"/>
                <a:ea typeface="Calibri"/>
              </a:rPr>
              <a:t> </a:t>
            </a:r>
            <a:r>
              <a:rPr lang="en-US" sz="2500" dirty="0" err="1">
                <a:latin typeface="Times New Roman"/>
                <a:ea typeface="Calibri"/>
              </a:rPr>
              <a:t>phép</a:t>
            </a:r>
            <a:r>
              <a:rPr lang="en-US" sz="2500" dirty="0">
                <a:latin typeface="Times New Roman"/>
                <a:ea typeface="Calibri"/>
              </a:rPr>
              <a:t> </a:t>
            </a:r>
            <a:r>
              <a:rPr lang="en-US" sz="2500" dirty="0" err="1">
                <a:latin typeface="Times New Roman"/>
                <a:ea typeface="Calibri"/>
              </a:rPr>
              <a:t>của</a:t>
            </a:r>
            <a:r>
              <a:rPr lang="en-US" sz="2500" dirty="0">
                <a:latin typeface="Times New Roman"/>
                <a:ea typeface="Calibri"/>
              </a:rPr>
              <a:t> </a:t>
            </a:r>
            <a:r>
              <a:rPr lang="en-US" sz="2500" dirty="0" err="1">
                <a:latin typeface="Times New Roman"/>
                <a:ea typeface="Calibri"/>
              </a:rPr>
              <a:t>giáo</a:t>
            </a:r>
            <a:r>
              <a:rPr lang="en-US" sz="2500" dirty="0">
                <a:latin typeface="Times New Roman"/>
                <a:ea typeface="Calibri"/>
              </a:rPr>
              <a:t> </a:t>
            </a:r>
            <a:r>
              <a:rPr lang="en-US" sz="2500" dirty="0" err="1">
                <a:latin typeface="Times New Roman"/>
                <a:ea typeface="Calibri"/>
              </a:rPr>
              <a:t>viên</a:t>
            </a:r>
            <a:r>
              <a:rPr lang="en-US" sz="2500" dirty="0">
                <a:latin typeface="Times New Roman"/>
                <a:ea typeface="Calibri"/>
              </a:rPr>
              <a:t> </a:t>
            </a:r>
            <a:r>
              <a:rPr lang="en-US" sz="2500" dirty="0" err="1">
                <a:latin typeface="Times New Roman"/>
                <a:ea typeface="Calibri"/>
              </a:rPr>
              <a:t>hướng</a:t>
            </a:r>
            <a:r>
              <a:rPr lang="en-US" sz="2500" dirty="0">
                <a:latin typeface="Times New Roman"/>
                <a:ea typeface="Calibri"/>
              </a:rPr>
              <a:t> </a:t>
            </a:r>
            <a:r>
              <a:rPr lang="en-US" sz="2500" dirty="0" err="1">
                <a:latin typeface="Times New Roman"/>
                <a:ea typeface="Calibri"/>
              </a:rPr>
              <a:t>dẫn</a:t>
            </a:r>
            <a:r>
              <a:rPr lang="en-US" sz="2500" dirty="0">
                <a:latin typeface="Times New Roman"/>
                <a:ea typeface="Calibri"/>
              </a:rPr>
              <a:t> </a:t>
            </a:r>
            <a:endParaRPr lang="vi-VN" sz="2500" dirty="0">
              <a:latin typeface="Times New Roman"/>
              <a:ea typeface="Calibri"/>
            </a:endParaRPr>
          </a:p>
          <a:p>
            <a:pPr marL="395288" indent="-395288" hangingPunct="0">
              <a:lnSpc>
                <a:spcPct val="80000"/>
              </a:lnSpc>
              <a:spcBef>
                <a:spcPts val="300"/>
              </a:spcBef>
              <a:spcAft>
                <a:spcPts val="300"/>
              </a:spcAft>
              <a:buFont typeface="Wingdings" pitchFamily="2" charset="2"/>
              <a:buChar char="v"/>
            </a:pPr>
            <a:r>
              <a:rPr lang="en-US" sz="2500" b="1" dirty="0" err="1">
                <a:latin typeface="Times New Roman"/>
                <a:ea typeface="Times New Roman"/>
                <a:cs typeface="Times New Roman"/>
              </a:rPr>
              <a:t>Điều</a:t>
            </a:r>
            <a:r>
              <a:rPr lang="en-US" sz="2500" b="1" dirty="0">
                <a:latin typeface="Times New Roman"/>
                <a:ea typeface="Times New Roman"/>
                <a:cs typeface="Times New Roman"/>
              </a:rPr>
              <a:t> 7.</a:t>
            </a:r>
          </a:p>
          <a:p>
            <a:pPr marL="573088" indent="-341313" hangingPunct="0">
              <a:lnSpc>
                <a:spcPct val="80000"/>
              </a:lnSpc>
              <a:spcBef>
                <a:spcPts val="300"/>
              </a:spcBef>
              <a:spcAft>
                <a:spcPts val="300"/>
              </a:spcAft>
              <a:buFont typeface="Wingdings" pitchFamily="2" charset="2"/>
              <a:buChar char="Ø"/>
            </a:pPr>
            <a:r>
              <a:rPr lang="en-US" sz="2500" dirty="0" err="1">
                <a:latin typeface="Times New Roman"/>
                <a:ea typeface="Calibri"/>
              </a:rPr>
              <a:t>Đang</a:t>
            </a:r>
            <a:r>
              <a:rPr lang="en-US" sz="2500" dirty="0">
                <a:latin typeface="Times New Roman"/>
                <a:ea typeface="Calibri"/>
              </a:rPr>
              <a:t> </a:t>
            </a:r>
            <a:r>
              <a:rPr lang="en-US" sz="2500" dirty="0" err="1">
                <a:latin typeface="Times New Roman"/>
                <a:ea typeface="Calibri"/>
              </a:rPr>
              <a:t>thực</a:t>
            </a:r>
            <a:r>
              <a:rPr lang="en-US" sz="2500" dirty="0">
                <a:latin typeface="Times New Roman"/>
                <a:ea typeface="Calibri"/>
              </a:rPr>
              <a:t> </a:t>
            </a:r>
            <a:r>
              <a:rPr lang="en-US" sz="2500" dirty="0" err="1">
                <a:latin typeface="Times New Roman"/>
                <a:ea typeface="Calibri"/>
              </a:rPr>
              <a:t>tập</a:t>
            </a:r>
            <a:r>
              <a:rPr lang="en-US" sz="2500" dirty="0">
                <a:latin typeface="Times New Roman"/>
                <a:ea typeface="Calibri"/>
              </a:rPr>
              <a:t> </a:t>
            </a:r>
            <a:r>
              <a:rPr lang="en-US" sz="2500" dirty="0" err="1">
                <a:latin typeface="Times New Roman"/>
                <a:ea typeface="Calibri"/>
              </a:rPr>
              <a:t>muốn</a:t>
            </a:r>
            <a:r>
              <a:rPr lang="en-US" sz="2500" dirty="0">
                <a:latin typeface="Times New Roman"/>
                <a:ea typeface="Calibri"/>
              </a:rPr>
              <a:t> </a:t>
            </a:r>
            <a:r>
              <a:rPr lang="en-US" sz="2500" dirty="0" err="1">
                <a:latin typeface="Times New Roman"/>
                <a:ea typeface="Calibri"/>
              </a:rPr>
              <a:t>ra</a:t>
            </a:r>
            <a:r>
              <a:rPr lang="en-US" sz="2500" dirty="0">
                <a:latin typeface="Times New Roman"/>
                <a:ea typeface="Calibri"/>
              </a:rPr>
              <a:t> </a:t>
            </a:r>
            <a:r>
              <a:rPr lang="en-US" sz="2500" dirty="0" err="1">
                <a:latin typeface="Times New Roman"/>
                <a:ea typeface="Calibri"/>
              </a:rPr>
              <a:t>ngoài</a:t>
            </a:r>
            <a:r>
              <a:rPr lang="en-US" sz="2500" dirty="0">
                <a:latin typeface="Times New Roman"/>
                <a:ea typeface="Calibri"/>
              </a:rPr>
              <a:t> </a:t>
            </a:r>
            <a:r>
              <a:rPr lang="en-US" sz="2500" dirty="0" err="1">
                <a:latin typeface="Times New Roman"/>
                <a:ea typeface="Calibri"/>
              </a:rPr>
              <a:t>phải</a:t>
            </a:r>
            <a:r>
              <a:rPr lang="en-US" sz="2500" dirty="0">
                <a:latin typeface="Times New Roman"/>
                <a:ea typeface="Calibri"/>
              </a:rPr>
              <a:t> </a:t>
            </a:r>
            <a:r>
              <a:rPr lang="en-US" sz="2500" dirty="0" err="1">
                <a:latin typeface="Times New Roman"/>
                <a:ea typeface="Calibri"/>
              </a:rPr>
              <a:t>được</a:t>
            </a:r>
            <a:r>
              <a:rPr lang="en-US" sz="2500" dirty="0">
                <a:latin typeface="Times New Roman"/>
                <a:ea typeface="Calibri"/>
              </a:rPr>
              <a:t> </a:t>
            </a:r>
            <a:r>
              <a:rPr lang="en-US" sz="2500" dirty="0" err="1">
                <a:latin typeface="Times New Roman"/>
                <a:ea typeface="Calibri"/>
              </a:rPr>
              <a:t>phép</a:t>
            </a:r>
            <a:r>
              <a:rPr lang="en-US" sz="2500" dirty="0">
                <a:latin typeface="Times New Roman"/>
                <a:ea typeface="Calibri"/>
              </a:rPr>
              <a:t> </a:t>
            </a:r>
            <a:r>
              <a:rPr lang="en-US" sz="2500" dirty="0" err="1">
                <a:latin typeface="Times New Roman"/>
                <a:ea typeface="Calibri"/>
              </a:rPr>
              <a:t>của</a:t>
            </a:r>
            <a:r>
              <a:rPr lang="en-US" sz="2500" dirty="0">
                <a:latin typeface="Times New Roman"/>
                <a:ea typeface="Calibri"/>
              </a:rPr>
              <a:t> </a:t>
            </a:r>
            <a:r>
              <a:rPr lang="en-US" sz="2500" dirty="0" err="1">
                <a:latin typeface="Times New Roman"/>
                <a:ea typeface="Calibri"/>
              </a:rPr>
              <a:t>giáo</a:t>
            </a:r>
            <a:r>
              <a:rPr lang="en-US" sz="2500" dirty="0">
                <a:latin typeface="Times New Roman"/>
                <a:ea typeface="Calibri"/>
              </a:rPr>
              <a:t> </a:t>
            </a:r>
            <a:r>
              <a:rPr lang="en-US" sz="2500" dirty="0" err="1">
                <a:latin typeface="Times New Roman"/>
                <a:ea typeface="Calibri"/>
              </a:rPr>
              <a:t>viên</a:t>
            </a:r>
            <a:r>
              <a:rPr lang="en-US" sz="2500" dirty="0">
                <a:latin typeface="Times New Roman"/>
                <a:ea typeface="Calibri"/>
              </a:rPr>
              <a:t>, </a:t>
            </a:r>
            <a:r>
              <a:rPr lang="en-US" sz="2500" dirty="0" err="1" smtClean="0">
                <a:latin typeface="Times New Roman"/>
                <a:ea typeface="Calibri"/>
              </a:rPr>
              <a:t>nghi</a:t>
            </a:r>
            <a:r>
              <a:rPr lang="en-US" sz="2500" dirty="0" smtClean="0">
                <a:latin typeface="Times New Roman"/>
                <a:ea typeface="Calibri"/>
              </a:rPr>
              <a:t>̉ </a:t>
            </a:r>
            <a:r>
              <a:rPr lang="en-US" sz="2500" dirty="0" err="1">
                <a:latin typeface="Times New Roman"/>
                <a:ea typeface="Calibri"/>
              </a:rPr>
              <a:t>giải</a:t>
            </a:r>
            <a:r>
              <a:rPr lang="en-US" sz="2500" dirty="0">
                <a:latin typeface="Times New Roman"/>
                <a:ea typeface="Calibri"/>
              </a:rPr>
              <a:t> </a:t>
            </a:r>
            <a:r>
              <a:rPr lang="en-US" sz="2500" dirty="0" err="1">
                <a:latin typeface="Times New Roman"/>
                <a:ea typeface="Calibri"/>
              </a:rPr>
              <a:t>lao</a:t>
            </a:r>
            <a:r>
              <a:rPr lang="en-US" sz="2500" dirty="0">
                <a:latin typeface="Times New Roman"/>
                <a:ea typeface="Calibri"/>
              </a:rPr>
              <a:t> </a:t>
            </a:r>
            <a:r>
              <a:rPr lang="en-US" sz="2500" dirty="0" err="1">
                <a:latin typeface="Times New Roman"/>
                <a:ea typeface="Calibri"/>
              </a:rPr>
              <a:t>tuyệt</a:t>
            </a:r>
            <a:r>
              <a:rPr lang="en-US" sz="2500" dirty="0">
                <a:latin typeface="Times New Roman"/>
                <a:ea typeface="Calibri"/>
              </a:rPr>
              <a:t> </a:t>
            </a:r>
            <a:r>
              <a:rPr lang="en-US" sz="2500" dirty="0" err="1">
                <a:latin typeface="Times New Roman"/>
                <a:ea typeface="Calibri"/>
              </a:rPr>
              <a:t>đối</a:t>
            </a:r>
            <a:r>
              <a:rPr lang="en-US" sz="2500" dirty="0">
                <a:latin typeface="Times New Roman"/>
                <a:ea typeface="Calibri"/>
              </a:rPr>
              <a:t> </a:t>
            </a:r>
            <a:r>
              <a:rPr lang="en-US" sz="2500" dirty="0" err="1">
                <a:latin typeface="Times New Roman"/>
                <a:ea typeface="Calibri"/>
              </a:rPr>
              <a:t>không</a:t>
            </a:r>
            <a:r>
              <a:rPr lang="en-US" sz="2500" dirty="0">
                <a:latin typeface="Times New Roman"/>
                <a:ea typeface="Calibri"/>
              </a:rPr>
              <a:t> </a:t>
            </a:r>
            <a:r>
              <a:rPr lang="en-US" sz="2500" dirty="0" err="1">
                <a:latin typeface="Times New Roman"/>
                <a:ea typeface="Calibri"/>
              </a:rPr>
              <a:t>được</a:t>
            </a:r>
            <a:r>
              <a:rPr lang="en-US" sz="2500" dirty="0">
                <a:latin typeface="Times New Roman"/>
                <a:ea typeface="Calibri"/>
              </a:rPr>
              <a:t> </a:t>
            </a:r>
            <a:r>
              <a:rPr lang="en-US" sz="2500" dirty="0" err="1">
                <a:latin typeface="Times New Roman"/>
                <a:ea typeface="Calibri"/>
              </a:rPr>
              <a:t>chơi</a:t>
            </a:r>
            <a:r>
              <a:rPr lang="en-US" sz="2500" dirty="0">
                <a:latin typeface="Times New Roman"/>
                <a:ea typeface="Calibri"/>
              </a:rPr>
              <a:t> </a:t>
            </a:r>
            <a:r>
              <a:rPr lang="en-US" sz="2500" dirty="0" err="1">
                <a:latin typeface="Times New Roman"/>
                <a:ea typeface="Calibri"/>
              </a:rPr>
              <a:t>thê</a:t>
            </a:r>
            <a:r>
              <a:rPr lang="en-US" sz="2500" dirty="0">
                <a:latin typeface="Times New Roman"/>
                <a:ea typeface="Calibri"/>
              </a:rPr>
              <a:t>̉ </a:t>
            </a:r>
            <a:r>
              <a:rPr lang="en-US" sz="2500" dirty="0" err="1">
                <a:latin typeface="Times New Roman"/>
                <a:ea typeface="Calibri"/>
              </a:rPr>
              <a:t>thao</a:t>
            </a:r>
            <a:endParaRPr lang="vi-VN" sz="2500" dirty="0">
              <a:latin typeface="Times New Roman"/>
              <a:ea typeface="Calibri"/>
            </a:endParaRPr>
          </a:p>
          <a:p>
            <a:pPr marL="395288" indent="-395288" hangingPunct="0">
              <a:lnSpc>
                <a:spcPct val="80000"/>
              </a:lnSpc>
              <a:spcBef>
                <a:spcPts val="300"/>
              </a:spcBef>
              <a:spcAft>
                <a:spcPts val="300"/>
              </a:spcAft>
              <a:buFont typeface="Wingdings" pitchFamily="2" charset="2"/>
              <a:buChar char="v"/>
            </a:pPr>
            <a:r>
              <a:rPr lang="en-US" sz="2500" b="1" dirty="0" err="1">
                <a:latin typeface="Times New Roman"/>
                <a:ea typeface="Times New Roman"/>
                <a:cs typeface="Times New Roman"/>
              </a:rPr>
              <a:t>Điều</a:t>
            </a:r>
            <a:r>
              <a:rPr lang="en-US" sz="2500" b="1" dirty="0">
                <a:latin typeface="Times New Roman"/>
                <a:ea typeface="Times New Roman"/>
                <a:cs typeface="Times New Roman"/>
              </a:rPr>
              <a:t> 8.</a:t>
            </a:r>
          </a:p>
          <a:p>
            <a:pPr marL="573088" indent="-341313" hangingPunct="0">
              <a:lnSpc>
                <a:spcPct val="80000"/>
              </a:lnSpc>
              <a:spcBef>
                <a:spcPts val="300"/>
              </a:spcBef>
              <a:spcAft>
                <a:spcPts val="300"/>
              </a:spcAft>
              <a:buFont typeface="Wingdings" pitchFamily="2" charset="2"/>
              <a:buChar char="Ø"/>
            </a:pPr>
            <a:r>
              <a:rPr lang="en-US" sz="2500" dirty="0" err="1" smtClean="0">
                <a:latin typeface="Times New Roman"/>
                <a:ea typeface="Calibri"/>
              </a:rPr>
              <a:t>Phải</a:t>
            </a:r>
            <a:r>
              <a:rPr lang="en-US" sz="2500" dirty="0" smtClean="0">
                <a:latin typeface="Times New Roman"/>
                <a:ea typeface="Calibri"/>
              </a:rPr>
              <a:t> </a:t>
            </a:r>
            <a:r>
              <a:rPr lang="en-US" sz="2500" dirty="0">
                <a:latin typeface="Times New Roman"/>
                <a:ea typeface="Calibri"/>
              </a:rPr>
              <a:t>có ý </a:t>
            </a:r>
            <a:r>
              <a:rPr lang="en-US" sz="2500" dirty="0" err="1">
                <a:latin typeface="Times New Roman"/>
                <a:ea typeface="Calibri"/>
              </a:rPr>
              <a:t>thức</a:t>
            </a:r>
            <a:r>
              <a:rPr lang="en-US" sz="2500" dirty="0">
                <a:latin typeface="Times New Roman"/>
                <a:ea typeface="Calibri"/>
              </a:rPr>
              <a:t> </a:t>
            </a:r>
            <a:r>
              <a:rPr lang="en-US" sz="2500" dirty="0" err="1">
                <a:latin typeface="Times New Roman"/>
                <a:ea typeface="Calibri"/>
              </a:rPr>
              <a:t>bảo</a:t>
            </a:r>
            <a:r>
              <a:rPr lang="en-US" sz="2500" dirty="0">
                <a:latin typeface="Times New Roman"/>
                <a:ea typeface="Calibri"/>
              </a:rPr>
              <a:t> </a:t>
            </a:r>
            <a:r>
              <a:rPr lang="en-US" sz="2500" dirty="0" err="1">
                <a:latin typeface="Times New Roman"/>
                <a:ea typeface="Calibri"/>
              </a:rPr>
              <a:t>vê</a:t>
            </a:r>
            <a:r>
              <a:rPr lang="en-US" sz="2500" dirty="0">
                <a:latin typeface="Times New Roman"/>
                <a:ea typeface="Calibri"/>
              </a:rPr>
              <a:t>̣ </a:t>
            </a:r>
            <a:r>
              <a:rPr lang="en-US" sz="2500" dirty="0" err="1">
                <a:latin typeface="Times New Roman"/>
                <a:ea typeface="Calibri"/>
              </a:rPr>
              <a:t>của</a:t>
            </a:r>
            <a:r>
              <a:rPr lang="en-US" sz="2500" dirty="0">
                <a:latin typeface="Times New Roman"/>
                <a:ea typeface="Calibri"/>
              </a:rPr>
              <a:t> </a:t>
            </a:r>
            <a:r>
              <a:rPr lang="en-US" sz="2500" dirty="0" err="1">
                <a:latin typeface="Times New Roman"/>
                <a:ea typeface="Calibri"/>
              </a:rPr>
              <a:t>công</a:t>
            </a:r>
            <a:r>
              <a:rPr lang="en-US" sz="2500" dirty="0">
                <a:latin typeface="Times New Roman"/>
                <a:ea typeface="Calibri"/>
              </a:rPr>
              <a:t>, </a:t>
            </a:r>
            <a:r>
              <a:rPr lang="en-US" sz="2500" dirty="0" err="1" smtClean="0">
                <a:latin typeface="Times New Roman"/>
                <a:ea typeface="Calibri"/>
              </a:rPr>
              <a:t>giữ</a:t>
            </a:r>
            <a:r>
              <a:rPr lang="en-US" sz="2500" dirty="0" smtClean="0">
                <a:latin typeface="Times New Roman"/>
                <a:ea typeface="Calibri"/>
              </a:rPr>
              <a:t> </a:t>
            </a:r>
            <a:r>
              <a:rPr lang="en-US" sz="2500" dirty="0" err="1">
                <a:latin typeface="Times New Roman"/>
                <a:ea typeface="Calibri"/>
              </a:rPr>
              <a:t>gìn</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cụ, </a:t>
            </a:r>
            <a:r>
              <a:rPr lang="en-US" sz="2500" dirty="0" err="1">
                <a:latin typeface="Times New Roman"/>
                <a:ea typeface="Calibri"/>
              </a:rPr>
              <a:t>trang</a:t>
            </a:r>
            <a:r>
              <a:rPr lang="en-US" sz="2500" dirty="0">
                <a:latin typeface="Times New Roman"/>
                <a:ea typeface="Calibri"/>
              </a:rPr>
              <a:t> </a:t>
            </a:r>
            <a:r>
              <a:rPr lang="en-US" sz="2500" dirty="0" err="1">
                <a:latin typeface="Times New Roman"/>
                <a:ea typeface="Calibri"/>
              </a:rPr>
              <a:t>thiết</a:t>
            </a:r>
            <a:r>
              <a:rPr lang="en-US" sz="2500" dirty="0">
                <a:latin typeface="Times New Roman"/>
                <a:ea typeface="Calibri"/>
              </a:rPr>
              <a:t> </a:t>
            </a:r>
            <a:r>
              <a:rPr lang="en-US" sz="2500" dirty="0" smtClean="0">
                <a:latin typeface="Times New Roman"/>
                <a:ea typeface="Calibri"/>
              </a:rPr>
              <a:t>bị, </a:t>
            </a:r>
            <a:r>
              <a:rPr lang="en-US" sz="2500" dirty="0" err="1">
                <a:latin typeface="Times New Roman"/>
                <a:ea typeface="Calibri"/>
              </a:rPr>
              <a:t>tránh</a:t>
            </a:r>
            <a:r>
              <a:rPr lang="en-US" sz="2500" dirty="0">
                <a:latin typeface="Times New Roman"/>
                <a:ea typeface="Calibri"/>
              </a:rPr>
              <a:t> </a:t>
            </a:r>
            <a:r>
              <a:rPr lang="en-US" sz="2500" dirty="0" err="1" smtClean="0">
                <a:latin typeface="Times New Roman"/>
                <a:ea typeface="Calibri"/>
              </a:rPr>
              <a:t>làm</a:t>
            </a:r>
            <a:r>
              <a:rPr lang="en-US" sz="2500" dirty="0" smtClean="0">
                <a:latin typeface="Times New Roman"/>
                <a:ea typeface="Calibri"/>
              </a:rPr>
              <a:t> </a:t>
            </a:r>
            <a:r>
              <a:rPr lang="en-US" sz="2500" dirty="0" err="1">
                <a:latin typeface="Times New Roman"/>
                <a:ea typeface="Calibri"/>
              </a:rPr>
              <a:t>những</a:t>
            </a:r>
            <a:r>
              <a:rPr lang="en-US" sz="2500" dirty="0">
                <a:latin typeface="Times New Roman"/>
                <a:ea typeface="Calibri"/>
              </a:rPr>
              <a:t> </a:t>
            </a:r>
            <a:r>
              <a:rPr lang="en-US" sz="2500" dirty="0" err="1">
                <a:latin typeface="Times New Roman"/>
                <a:ea typeface="Calibri"/>
              </a:rPr>
              <a:t>hành</a:t>
            </a:r>
            <a:r>
              <a:rPr lang="en-US" sz="2500" dirty="0">
                <a:latin typeface="Times New Roman"/>
                <a:ea typeface="Calibri"/>
              </a:rPr>
              <a:t> </a:t>
            </a:r>
            <a:r>
              <a:rPr lang="en-US" sz="2500" dirty="0" err="1">
                <a:latin typeface="Times New Roman"/>
                <a:ea typeface="Calibri"/>
              </a:rPr>
              <a:t>động</a:t>
            </a:r>
            <a:r>
              <a:rPr lang="en-US" sz="2500" dirty="0">
                <a:latin typeface="Times New Roman"/>
                <a:ea typeface="Calibri"/>
              </a:rPr>
              <a:t> </a:t>
            </a:r>
            <a:r>
              <a:rPr lang="en-US" sz="2500" dirty="0" err="1">
                <a:latin typeface="Times New Roman"/>
                <a:ea typeface="Calibri"/>
              </a:rPr>
              <a:t>gây</a:t>
            </a:r>
            <a:r>
              <a:rPr lang="en-US" sz="2500" dirty="0">
                <a:latin typeface="Times New Roman"/>
                <a:ea typeface="Calibri"/>
              </a:rPr>
              <a:t> </a:t>
            </a:r>
            <a:r>
              <a:rPr lang="en-US" sz="2500" dirty="0" err="1">
                <a:latin typeface="Times New Roman"/>
                <a:ea typeface="Calibri"/>
              </a:rPr>
              <a:t>nguy</a:t>
            </a:r>
            <a:r>
              <a:rPr lang="en-US" sz="2500" dirty="0">
                <a:latin typeface="Times New Roman"/>
                <a:ea typeface="Calibri"/>
              </a:rPr>
              <a:t> </a:t>
            </a:r>
            <a:r>
              <a:rPr lang="en-US" sz="2500" dirty="0" err="1">
                <a:latin typeface="Times New Roman"/>
                <a:ea typeface="Calibri"/>
              </a:rPr>
              <a:t>hiểm</a:t>
            </a:r>
            <a:r>
              <a:rPr lang="en-US" sz="2500" dirty="0">
                <a:latin typeface="Times New Roman"/>
                <a:ea typeface="Calibri"/>
              </a:rPr>
              <a:t> </a:t>
            </a:r>
            <a:r>
              <a:rPr lang="en-US" sz="2500" dirty="0" err="1" smtClean="0">
                <a:latin typeface="Times New Roman"/>
                <a:ea typeface="Calibri"/>
              </a:rPr>
              <a:t>bản</a:t>
            </a:r>
            <a:r>
              <a:rPr lang="en-US" sz="2500" dirty="0" smtClean="0">
                <a:latin typeface="Times New Roman"/>
                <a:ea typeface="Calibri"/>
              </a:rPr>
              <a:t> </a:t>
            </a:r>
            <a:r>
              <a:rPr lang="en-US" sz="2500" dirty="0" err="1">
                <a:latin typeface="Times New Roman"/>
                <a:ea typeface="Calibri"/>
              </a:rPr>
              <a:t>thân</a:t>
            </a:r>
            <a:r>
              <a:rPr lang="en-US" sz="2500" dirty="0">
                <a:latin typeface="Times New Roman"/>
                <a:ea typeface="Calibri"/>
              </a:rPr>
              <a:t> </a:t>
            </a:r>
            <a:r>
              <a:rPr lang="en-US" sz="2500" dirty="0" err="1">
                <a:latin typeface="Times New Roman"/>
                <a:ea typeface="Calibri"/>
              </a:rPr>
              <a:t>va</a:t>
            </a:r>
            <a:r>
              <a:rPr lang="en-US" sz="2500" dirty="0">
                <a:latin typeface="Times New Roman"/>
                <a:ea typeface="Calibri"/>
              </a:rPr>
              <a:t>̀ </a:t>
            </a:r>
            <a:r>
              <a:rPr lang="en-US" sz="2500" dirty="0" err="1">
                <a:latin typeface="Times New Roman"/>
                <a:ea typeface="Calibri"/>
              </a:rPr>
              <a:t>người</a:t>
            </a:r>
            <a:r>
              <a:rPr lang="en-US" sz="2500" dirty="0">
                <a:latin typeface="Times New Roman"/>
                <a:ea typeface="Calibri"/>
              </a:rPr>
              <a:t> </a:t>
            </a:r>
            <a:r>
              <a:rPr lang="en-US" sz="2500" dirty="0" err="1">
                <a:latin typeface="Times New Roman"/>
                <a:ea typeface="Calibri"/>
              </a:rPr>
              <a:t>khác</a:t>
            </a:r>
            <a:r>
              <a:rPr lang="en-US" sz="2500" dirty="0">
                <a:latin typeface="Times New Roman"/>
                <a:ea typeface="Calibri"/>
              </a:rPr>
              <a:t> </a:t>
            </a:r>
            <a:endParaRPr lang="vi-VN" sz="2500" dirty="0">
              <a:latin typeface="Times New Roman"/>
              <a:ea typeface="Calibri"/>
            </a:endParaRPr>
          </a:p>
          <a:p>
            <a:pPr marL="395288" indent="-395288" hangingPunct="0">
              <a:lnSpc>
                <a:spcPct val="80000"/>
              </a:lnSpc>
              <a:spcBef>
                <a:spcPts val="300"/>
              </a:spcBef>
              <a:spcAft>
                <a:spcPts val="300"/>
              </a:spcAft>
              <a:buFont typeface="Wingdings" pitchFamily="2" charset="2"/>
              <a:buChar char="v"/>
            </a:pPr>
            <a:r>
              <a:rPr lang="en-US" sz="2500" b="1" dirty="0" err="1">
                <a:latin typeface="Times New Roman"/>
                <a:ea typeface="Times New Roman"/>
                <a:cs typeface="Times New Roman"/>
              </a:rPr>
              <a:t>Điều</a:t>
            </a:r>
            <a:r>
              <a:rPr lang="en-US" sz="2500" b="1" dirty="0">
                <a:latin typeface="Times New Roman"/>
                <a:ea typeface="Times New Roman"/>
                <a:cs typeface="Times New Roman"/>
              </a:rPr>
              <a:t> 9.</a:t>
            </a:r>
          </a:p>
          <a:p>
            <a:pPr marL="573088" indent="-341313" hangingPunct="0">
              <a:lnSpc>
                <a:spcPct val="80000"/>
              </a:lnSpc>
              <a:spcBef>
                <a:spcPts val="300"/>
              </a:spcBef>
              <a:spcAft>
                <a:spcPts val="300"/>
              </a:spcAft>
              <a:buFont typeface="Wingdings" pitchFamily="2" charset="2"/>
              <a:buChar char="Ø"/>
            </a:pPr>
            <a:r>
              <a:rPr lang="en-US" sz="2500" dirty="0" err="1" smtClean="0">
                <a:latin typeface="Times New Roman"/>
                <a:ea typeface="Calibri"/>
              </a:rPr>
              <a:t>Khi</a:t>
            </a:r>
            <a:r>
              <a:rPr lang="en-US" sz="2500" dirty="0" smtClean="0">
                <a:latin typeface="Times New Roman"/>
                <a:ea typeface="Calibri"/>
              </a:rPr>
              <a:t> </a:t>
            </a:r>
            <a:r>
              <a:rPr lang="en-US" sz="2500" dirty="0">
                <a:latin typeface="Times New Roman"/>
                <a:ea typeface="Calibri"/>
              </a:rPr>
              <a:t>có </a:t>
            </a:r>
            <a:r>
              <a:rPr lang="en-US" sz="2500" dirty="0" err="1">
                <a:latin typeface="Times New Roman"/>
                <a:ea typeface="Calibri"/>
              </a:rPr>
              <a:t>sư</a:t>
            </a:r>
            <a:r>
              <a:rPr lang="en-US" sz="2500" dirty="0">
                <a:latin typeface="Times New Roman"/>
                <a:ea typeface="Calibri"/>
              </a:rPr>
              <a:t>̣ </a:t>
            </a:r>
            <a:r>
              <a:rPr lang="en-US" sz="2500" dirty="0" err="1">
                <a:latin typeface="Times New Roman"/>
                <a:ea typeface="Calibri"/>
              </a:rPr>
              <a:t>cô</a:t>
            </a:r>
            <a:r>
              <a:rPr lang="en-US" sz="2500" dirty="0">
                <a:latin typeface="Times New Roman"/>
                <a:ea typeface="Calibri"/>
              </a:rPr>
              <a:t>́ </a:t>
            </a:r>
            <a:r>
              <a:rPr lang="en-US" sz="2500" dirty="0" err="1">
                <a:latin typeface="Times New Roman"/>
                <a:ea typeface="Calibri"/>
              </a:rPr>
              <a:t>xảy</a:t>
            </a:r>
            <a:r>
              <a:rPr lang="en-US" sz="2500" dirty="0">
                <a:latin typeface="Times New Roman"/>
                <a:ea typeface="Calibri"/>
              </a:rPr>
              <a:t> </a:t>
            </a:r>
            <a:r>
              <a:rPr lang="en-US" sz="2500" dirty="0" err="1">
                <a:latin typeface="Times New Roman"/>
                <a:ea typeface="Calibri"/>
              </a:rPr>
              <a:t>ra</a:t>
            </a:r>
            <a:r>
              <a:rPr lang="en-US" sz="2500" dirty="0">
                <a:latin typeface="Times New Roman"/>
                <a:ea typeface="Calibri"/>
              </a:rPr>
              <a:t> </a:t>
            </a:r>
            <a:r>
              <a:rPr lang="en-US" sz="2500" dirty="0" err="1">
                <a:latin typeface="Times New Roman"/>
                <a:ea typeface="Calibri"/>
              </a:rPr>
              <a:t>nhanh</a:t>
            </a:r>
            <a:r>
              <a:rPr lang="en-US" sz="2500" dirty="0">
                <a:latin typeface="Times New Roman"/>
                <a:ea typeface="Calibri"/>
              </a:rPr>
              <a:t> </a:t>
            </a:r>
            <a:r>
              <a:rPr lang="en-US" sz="2500" dirty="0" err="1">
                <a:latin typeface="Times New Roman"/>
                <a:ea typeface="Calibri"/>
              </a:rPr>
              <a:t>chóng</a:t>
            </a:r>
            <a:r>
              <a:rPr lang="en-US" sz="2500" dirty="0">
                <a:latin typeface="Times New Roman"/>
                <a:ea typeface="Calibri"/>
              </a:rPr>
              <a:t> </a:t>
            </a:r>
            <a:r>
              <a:rPr lang="en-US" sz="2500" dirty="0" err="1">
                <a:latin typeface="Times New Roman"/>
                <a:ea typeface="Calibri"/>
              </a:rPr>
              <a:t>cách</a:t>
            </a:r>
            <a:r>
              <a:rPr lang="en-US" sz="2500" dirty="0">
                <a:latin typeface="Times New Roman"/>
                <a:ea typeface="Calibri"/>
              </a:rPr>
              <a:t> </a:t>
            </a:r>
            <a:r>
              <a:rPr lang="en-US" sz="2500" dirty="0" err="1">
                <a:latin typeface="Times New Roman"/>
                <a:ea typeface="Calibri"/>
              </a:rPr>
              <a:t>ly</a:t>
            </a:r>
            <a:r>
              <a:rPr lang="en-US" sz="2500" dirty="0">
                <a:latin typeface="Times New Roman"/>
                <a:ea typeface="Calibri"/>
              </a:rPr>
              <a:t> </a:t>
            </a:r>
            <a:r>
              <a:rPr lang="en-US" sz="2500" dirty="0" err="1">
                <a:latin typeface="Times New Roman"/>
                <a:ea typeface="Calibri"/>
              </a:rPr>
              <a:t>nạn</a:t>
            </a:r>
            <a:r>
              <a:rPr lang="en-US" sz="2500" dirty="0">
                <a:latin typeface="Times New Roman"/>
                <a:ea typeface="Calibri"/>
              </a:rPr>
              <a:t> </a:t>
            </a:r>
            <a:r>
              <a:rPr lang="en-US" sz="2500" dirty="0" err="1">
                <a:latin typeface="Times New Roman"/>
                <a:ea typeface="Calibri"/>
              </a:rPr>
              <a:t>nhân</a:t>
            </a:r>
            <a:r>
              <a:rPr lang="en-US" sz="2500" dirty="0">
                <a:latin typeface="Times New Roman"/>
                <a:ea typeface="Calibri"/>
              </a:rPr>
              <a:t> </a:t>
            </a:r>
            <a:r>
              <a:rPr lang="en-US" sz="2500" dirty="0" err="1">
                <a:latin typeface="Times New Roman"/>
                <a:ea typeface="Calibri"/>
              </a:rPr>
              <a:t>ra</a:t>
            </a:r>
            <a:r>
              <a:rPr lang="en-US" sz="2500" dirty="0">
                <a:latin typeface="Times New Roman"/>
                <a:ea typeface="Calibri"/>
              </a:rPr>
              <a:t> </a:t>
            </a:r>
            <a:r>
              <a:rPr lang="en-US" sz="2500" dirty="0" err="1">
                <a:latin typeface="Times New Roman"/>
                <a:ea typeface="Calibri"/>
              </a:rPr>
              <a:t>khỏi</a:t>
            </a:r>
            <a:r>
              <a:rPr lang="en-US" sz="2500" dirty="0">
                <a:latin typeface="Times New Roman"/>
                <a:ea typeface="Calibri"/>
              </a:rPr>
              <a:t> </a:t>
            </a:r>
            <a:r>
              <a:rPr lang="en-US" sz="2500" dirty="0" err="1">
                <a:latin typeface="Times New Roman"/>
                <a:ea typeface="Calibri"/>
              </a:rPr>
              <a:t>tác</a:t>
            </a:r>
            <a:r>
              <a:rPr lang="en-US" sz="2500" dirty="0">
                <a:latin typeface="Times New Roman"/>
                <a:ea typeface="Calibri"/>
              </a:rPr>
              <a:t> </a:t>
            </a:r>
            <a:r>
              <a:rPr lang="en-US" sz="2500" dirty="0" err="1">
                <a:latin typeface="Times New Roman"/>
                <a:ea typeface="Calibri"/>
              </a:rPr>
              <a:t>nhân</a:t>
            </a:r>
            <a:r>
              <a:rPr lang="en-US" sz="2500" dirty="0">
                <a:latin typeface="Times New Roman"/>
                <a:ea typeface="Calibri"/>
              </a:rPr>
              <a:t> </a:t>
            </a:r>
            <a:r>
              <a:rPr lang="en-US" sz="2500" dirty="0" err="1">
                <a:latin typeface="Times New Roman"/>
                <a:ea typeface="Calibri"/>
              </a:rPr>
              <a:t>gây</a:t>
            </a:r>
            <a:r>
              <a:rPr lang="en-US" sz="2500" dirty="0">
                <a:latin typeface="Times New Roman"/>
                <a:ea typeface="Calibri"/>
              </a:rPr>
              <a:t> </a:t>
            </a:r>
            <a:r>
              <a:rPr lang="en-US" sz="2500" dirty="0" err="1" smtClean="0">
                <a:latin typeface="Times New Roman"/>
                <a:ea typeface="Calibri"/>
              </a:rPr>
              <a:t>hại</a:t>
            </a:r>
            <a:r>
              <a:rPr lang="en-US" sz="2500" dirty="0">
                <a:latin typeface="Times New Roman"/>
                <a:ea typeface="Calibri"/>
              </a:rPr>
              <a:t>, </a:t>
            </a:r>
            <a:r>
              <a:rPr lang="en-US" sz="2500" dirty="0" err="1">
                <a:latin typeface="Times New Roman"/>
                <a:ea typeface="Calibri"/>
              </a:rPr>
              <a:t>sơ</a:t>
            </a:r>
            <a:r>
              <a:rPr lang="en-US" sz="2500" dirty="0">
                <a:latin typeface="Times New Roman"/>
                <a:ea typeface="Calibri"/>
              </a:rPr>
              <a:t> </a:t>
            </a:r>
            <a:r>
              <a:rPr lang="en-US" sz="2500" dirty="0" err="1">
                <a:latin typeface="Times New Roman"/>
                <a:ea typeface="Calibri"/>
              </a:rPr>
              <a:t>cấp</a:t>
            </a:r>
            <a:r>
              <a:rPr lang="en-US" sz="2500" dirty="0">
                <a:latin typeface="Times New Roman"/>
                <a:ea typeface="Calibri"/>
              </a:rPr>
              <a:t> </a:t>
            </a:r>
            <a:r>
              <a:rPr lang="en-US" sz="2500" dirty="0" err="1">
                <a:latin typeface="Times New Roman"/>
                <a:ea typeface="Calibri"/>
              </a:rPr>
              <a:t>cứu</a:t>
            </a:r>
            <a:r>
              <a:rPr lang="en-US" sz="2500" dirty="0">
                <a:latin typeface="Times New Roman"/>
                <a:ea typeface="Calibri"/>
              </a:rPr>
              <a:t> </a:t>
            </a:r>
            <a:r>
              <a:rPr lang="en-US" sz="2500" dirty="0" err="1">
                <a:latin typeface="Times New Roman"/>
                <a:ea typeface="Calibri"/>
              </a:rPr>
              <a:t>và</a:t>
            </a:r>
            <a:r>
              <a:rPr lang="en-US" sz="2500" dirty="0">
                <a:latin typeface="Times New Roman"/>
                <a:ea typeface="Calibri"/>
              </a:rPr>
              <a:t> </a:t>
            </a:r>
            <a:r>
              <a:rPr lang="en-US" sz="2500" dirty="0" err="1">
                <a:latin typeface="Times New Roman"/>
                <a:ea typeface="Calibri"/>
              </a:rPr>
              <a:t>đưa</a:t>
            </a:r>
            <a:r>
              <a:rPr lang="en-US" sz="2500" dirty="0">
                <a:latin typeface="Times New Roman"/>
                <a:ea typeface="Calibri"/>
              </a:rPr>
              <a:t> </a:t>
            </a:r>
            <a:r>
              <a:rPr lang="en-US" sz="2500" dirty="0" err="1">
                <a:latin typeface="Times New Roman"/>
                <a:ea typeface="Calibri"/>
              </a:rPr>
              <a:t>nạn</a:t>
            </a:r>
            <a:r>
              <a:rPr lang="en-US" sz="2500" dirty="0">
                <a:latin typeface="Times New Roman"/>
                <a:ea typeface="Calibri"/>
              </a:rPr>
              <a:t> </a:t>
            </a:r>
            <a:r>
              <a:rPr lang="en-US" sz="2500" dirty="0" err="1">
                <a:latin typeface="Times New Roman"/>
                <a:ea typeface="Calibri"/>
              </a:rPr>
              <a:t>nhân</a:t>
            </a:r>
            <a:r>
              <a:rPr lang="en-US" sz="2500" dirty="0">
                <a:latin typeface="Times New Roman"/>
                <a:ea typeface="Calibri"/>
              </a:rPr>
              <a:t> </a:t>
            </a:r>
            <a:r>
              <a:rPr lang="en-US" sz="2500" dirty="0" err="1">
                <a:latin typeface="Times New Roman"/>
                <a:ea typeface="Calibri"/>
              </a:rPr>
              <a:t>đến</a:t>
            </a:r>
            <a:r>
              <a:rPr lang="en-US" sz="2500" dirty="0">
                <a:latin typeface="Times New Roman"/>
                <a:ea typeface="Calibri"/>
              </a:rPr>
              <a:t> y </a:t>
            </a:r>
            <a:r>
              <a:rPr lang="en-US" sz="2500" dirty="0" err="1">
                <a:latin typeface="Times New Roman"/>
                <a:ea typeface="Calibri"/>
              </a:rPr>
              <a:t>tê</a:t>
            </a:r>
            <a:r>
              <a:rPr lang="en-US" sz="2500" dirty="0">
                <a:latin typeface="Times New Roman"/>
                <a:ea typeface="Calibri"/>
              </a:rPr>
              <a:t>́, </a:t>
            </a:r>
            <a:r>
              <a:rPr lang="en-US" sz="2500" dirty="0" err="1" smtClean="0">
                <a:latin typeface="Times New Roman"/>
                <a:ea typeface="Calibri"/>
              </a:rPr>
              <a:t>giữ</a:t>
            </a:r>
            <a:r>
              <a:rPr lang="en-US" sz="2500" dirty="0" smtClean="0">
                <a:latin typeface="Times New Roman"/>
                <a:ea typeface="Calibri"/>
              </a:rPr>
              <a:t> </a:t>
            </a:r>
            <a:r>
              <a:rPr lang="en-US" sz="2500" dirty="0" err="1">
                <a:latin typeface="Times New Roman"/>
                <a:ea typeface="Calibri"/>
              </a:rPr>
              <a:t>nguyên</a:t>
            </a:r>
            <a:r>
              <a:rPr lang="en-US" sz="2500" dirty="0">
                <a:latin typeface="Times New Roman"/>
                <a:ea typeface="Calibri"/>
              </a:rPr>
              <a:t> </a:t>
            </a:r>
            <a:r>
              <a:rPr lang="en-US" sz="2500" dirty="0" err="1">
                <a:latin typeface="Times New Roman"/>
                <a:ea typeface="Calibri"/>
              </a:rPr>
              <a:t>hiện</a:t>
            </a:r>
            <a:r>
              <a:rPr lang="en-US" sz="2500" dirty="0">
                <a:latin typeface="Times New Roman"/>
                <a:ea typeface="Calibri"/>
              </a:rPr>
              <a:t> </a:t>
            </a:r>
            <a:r>
              <a:rPr lang="en-US" sz="2500" dirty="0" err="1">
                <a:latin typeface="Times New Roman"/>
                <a:ea typeface="Calibri"/>
              </a:rPr>
              <a:t>trường</a:t>
            </a:r>
            <a:r>
              <a:rPr lang="en-US" sz="2500" dirty="0">
                <a:latin typeface="Times New Roman"/>
                <a:ea typeface="Calibri"/>
              </a:rPr>
              <a:t> </a:t>
            </a:r>
            <a:r>
              <a:rPr lang="en-US" sz="2500" dirty="0" err="1">
                <a:latin typeface="Times New Roman"/>
                <a:ea typeface="Calibri"/>
              </a:rPr>
              <a:t>va</a:t>
            </a:r>
            <a:r>
              <a:rPr lang="en-US" sz="2500" dirty="0">
                <a:latin typeface="Times New Roman"/>
                <a:ea typeface="Calibri"/>
              </a:rPr>
              <a:t>̀ </a:t>
            </a:r>
            <a:r>
              <a:rPr lang="en-US" sz="2500" dirty="0" err="1">
                <a:latin typeface="Times New Roman"/>
                <a:ea typeface="Calibri"/>
              </a:rPr>
              <a:t>báo</a:t>
            </a:r>
            <a:r>
              <a:rPr lang="en-US" sz="2500" dirty="0">
                <a:latin typeface="Times New Roman"/>
                <a:ea typeface="Calibri"/>
              </a:rPr>
              <a:t> </a:t>
            </a:r>
            <a:r>
              <a:rPr lang="en-US" sz="2500" dirty="0" err="1">
                <a:latin typeface="Times New Roman"/>
                <a:ea typeface="Calibri"/>
              </a:rPr>
              <a:t>với</a:t>
            </a:r>
            <a:r>
              <a:rPr lang="en-US" sz="2500" dirty="0">
                <a:latin typeface="Times New Roman"/>
                <a:ea typeface="Calibri"/>
              </a:rPr>
              <a:t> </a:t>
            </a:r>
            <a:r>
              <a:rPr lang="en-US" sz="2500" dirty="0" err="1">
                <a:latin typeface="Times New Roman"/>
                <a:ea typeface="Calibri"/>
              </a:rPr>
              <a:t>giáo</a:t>
            </a:r>
            <a:r>
              <a:rPr lang="en-US" sz="2500" dirty="0">
                <a:latin typeface="Times New Roman"/>
                <a:ea typeface="Calibri"/>
              </a:rPr>
              <a:t> </a:t>
            </a:r>
            <a:r>
              <a:rPr lang="en-US" sz="2500" dirty="0" err="1">
                <a:latin typeface="Times New Roman"/>
                <a:ea typeface="Calibri"/>
              </a:rPr>
              <a:t>viên</a:t>
            </a:r>
            <a:r>
              <a:rPr lang="en-US" sz="2500" dirty="0">
                <a:latin typeface="Times New Roman"/>
                <a:ea typeface="Calibri"/>
              </a:rPr>
              <a:t> </a:t>
            </a:r>
            <a:r>
              <a:rPr lang="en-US" sz="2500" dirty="0" err="1">
                <a:latin typeface="Times New Roman"/>
                <a:ea typeface="Calibri"/>
              </a:rPr>
              <a:t>hướng</a:t>
            </a:r>
            <a:r>
              <a:rPr lang="en-US" sz="2500" dirty="0">
                <a:latin typeface="Times New Roman"/>
                <a:ea typeface="Calibri"/>
              </a:rPr>
              <a:t> </a:t>
            </a:r>
            <a:r>
              <a:rPr lang="en-US" sz="2500" dirty="0" err="1">
                <a:latin typeface="Times New Roman"/>
                <a:ea typeface="Calibri"/>
              </a:rPr>
              <a:t>dẫn</a:t>
            </a:r>
            <a:r>
              <a:rPr lang="en-US" sz="2500" dirty="0">
                <a:latin typeface="Times New Roman"/>
                <a:ea typeface="Calibri"/>
              </a:rPr>
              <a:t> </a:t>
            </a:r>
            <a:endParaRPr lang="vi-VN" sz="2500" dirty="0">
              <a:latin typeface="Times New Roman"/>
              <a:ea typeface="Calibri"/>
            </a:endParaRPr>
          </a:p>
          <a:p>
            <a:pPr marL="395288" indent="-395288" hangingPunct="0">
              <a:lnSpc>
                <a:spcPct val="80000"/>
              </a:lnSpc>
              <a:spcBef>
                <a:spcPts val="300"/>
              </a:spcBef>
              <a:spcAft>
                <a:spcPts val="300"/>
              </a:spcAft>
              <a:buFont typeface="Wingdings" pitchFamily="2" charset="2"/>
              <a:buChar char="v"/>
            </a:pPr>
            <a:r>
              <a:rPr lang="en-US" sz="2500" b="1" dirty="0" err="1">
                <a:latin typeface="Times New Roman"/>
                <a:ea typeface="Times New Roman"/>
                <a:cs typeface="Times New Roman"/>
              </a:rPr>
              <a:t>Điều</a:t>
            </a:r>
            <a:r>
              <a:rPr lang="en-US" sz="2500" b="1" dirty="0">
                <a:latin typeface="Times New Roman"/>
                <a:ea typeface="Times New Roman"/>
                <a:cs typeface="Times New Roman"/>
              </a:rPr>
              <a:t> 10.</a:t>
            </a:r>
          </a:p>
          <a:p>
            <a:pPr marL="573088" indent="-341313" hangingPunct="0">
              <a:lnSpc>
                <a:spcPct val="80000"/>
              </a:lnSpc>
              <a:spcBef>
                <a:spcPts val="300"/>
              </a:spcBef>
              <a:spcAft>
                <a:spcPts val="300"/>
              </a:spcAft>
              <a:buFont typeface="Wingdings" pitchFamily="2" charset="2"/>
              <a:buChar char="Ø"/>
            </a:pPr>
            <a:r>
              <a:rPr lang="en-US" sz="2500" dirty="0" err="1">
                <a:latin typeface="Times New Roman"/>
                <a:ea typeface="Calibri"/>
              </a:rPr>
              <a:t>Cuối</a:t>
            </a:r>
            <a:r>
              <a:rPr lang="en-US" sz="2500" dirty="0">
                <a:latin typeface="Times New Roman"/>
                <a:ea typeface="Calibri"/>
              </a:rPr>
              <a:t> </a:t>
            </a:r>
            <a:r>
              <a:rPr lang="en-US" sz="2500" dirty="0" err="1" smtClean="0">
                <a:latin typeface="Times New Roman"/>
                <a:ea typeface="Calibri"/>
              </a:rPr>
              <a:t>giờ</a:t>
            </a:r>
            <a:r>
              <a:rPr lang="en-US" sz="2500" dirty="0" smtClean="0">
                <a:latin typeface="Times New Roman"/>
                <a:ea typeface="Calibri"/>
              </a:rPr>
              <a:t> </a:t>
            </a:r>
            <a:r>
              <a:rPr lang="en-US" sz="2500" dirty="0" err="1">
                <a:latin typeface="Times New Roman"/>
                <a:ea typeface="Calibri"/>
              </a:rPr>
              <a:t>thực</a:t>
            </a:r>
            <a:r>
              <a:rPr lang="en-US" sz="2500" dirty="0">
                <a:latin typeface="Times New Roman"/>
                <a:ea typeface="Calibri"/>
              </a:rPr>
              <a:t> </a:t>
            </a:r>
            <a:r>
              <a:rPr lang="en-US" sz="2500" dirty="0" err="1">
                <a:latin typeface="Times New Roman"/>
                <a:ea typeface="Calibri"/>
              </a:rPr>
              <a:t>tập</a:t>
            </a:r>
            <a:r>
              <a:rPr lang="en-US" sz="2500" dirty="0">
                <a:latin typeface="Times New Roman"/>
                <a:ea typeface="Calibri"/>
              </a:rPr>
              <a:t> </a:t>
            </a:r>
            <a:r>
              <a:rPr lang="en-US" sz="2500" dirty="0" err="1">
                <a:latin typeface="Times New Roman"/>
                <a:ea typeface="Calibri"/>
              </a:rPr>
              <a:t>nhanh</a:t>
            </a:r>
            <a:r>
              <a:rPr lang="en-US" sz="2500" dirty="0">
                <a:latin typeface="Times New Roman"/>
                <a:ea typeface="Calibri"/>
              </a:rPr>
              <a:t> </a:t>
            </a:r>
            <a:r>
              <a:rPr lang="en-US" sz="2500" dirty="0" err="1">
                <a:latin typeface="Times New Roman"/>
                <a:ea typeface="Calibri"/>
              </a:rPr>
              <a:t>chóng</a:t>
            </a:r>
            <a:r>
              <a:rPr lang="en-US" sz="2500" dirty="0">
                <a:latin typeface="Times New Roman"/>
                <a:ea typeface="Calibri"/>
              </a:rPr>
              <a:t> </a:t>
            </a:r>
            <a:r>
              <a:rPr lang="en-US" sz="2500" dirty="0" err="1">
                <a:latin typeface="Times New Roman"/>
                <a:ea typeface="Calibri"/>
              </a:rPr>
              <a:t>thu</a:t>
            </a:r>
            <a:r>
              <a:rPr lang="en-US" sz="2500" dirty="0">
                <a:latin typeface="Times New Roman"/>
                <a:ea typeface="Calibri"/>
              </a:rPr>
              <a:t> </a:t>
            </a:r>
            <a:r>
              <a:rPr lang="en-US" sz="2500" dirty="0" err="1">
                <a:latin typeface="Times New Roman"/>
                <a:ea typeface="Calibri"/>
              </a:rPr>
              <a:t>dọn</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cụ, </a:t>
            </a:r>
            <a:r>
              <a:rPr lang="en-US" sz="2500" dirty="0" err="1" smtClean="0">
                <a:latin typeface="Times New Roman"/>
                <a:ea typeface="Calibri"/>
              </a:rPr>
              <a:t>vê</a:t>
            </a:r>
            <a:r>
              <a:rPr lang="en-US" sz="2500" dirty="0" smtClean="0">
                <a:latin typeface="Times New Roman"/>
                <a:ea typeface="Calibri"/>
              </a:rPr>
              <a:t>̣ </a:t>
            </a:r>
            <a:r>
              <a:rPr lang="en-US" sz="2500" dirty="0" err="1">
                <a:latin typeface="Times New Roman"/>
                <a:ea typeface="Calibri"/>
              </a:rPr>
              <a:t>sinh</a:t>
            </a:r>
            <a:r>
              <a:rPr lang="en-US" sz="2500" dirty="0">
                <a:latin typeface="Times New Roman"/>
                <a:ea typeface="Calibri"/>
              </a:rPr>
              <a:t> </a:t>
            </a:r>
            <a:r>
              <a:rPr lang="en-US" sz="2500" dirty="0" err="1">
                <a:latin typeface="Times New Roman"/>
                <a:ea typeface="Calibri"/>
              </a:rPr>
              <a:t>chô</a:t>
            </a:r>
            <a:r>
              <a:rPr lang="en-US" sz="2500" dirty="0">
                <a:latin typeface="Times New Roman"/>
                <a:ea typeface="Calibri"/>
              </a:rPr>
              <a:t>̃ </a:t>
            </a:r>
            <a:r>
              <a:rPr lang="en-US" sz="2500" dirty="0" err="1">
                <a:latin typeface="Times New Roman"/>
                <a:ea typeface="Calibri"/>
              </a:rPr>
              <a:t>làm</a:t>
            </a:r>
            <a:r>
              <a:rPr lang="en-US" sz="2500" dirty="0">
                <a:latin typeface="Times New Roman"/>
                <a:ea typeface="Calibri"/>
              </a:rPr>
              <a:t> </a:t>
            </a:r>
            <a:r>
              <a:rPr lang="en-US" sz="2500" dirty="0" err="1">
                <a:latin typeface="Times New Roman"/>
                <a:ea typeface="Calibri"/>
              </a:rPr>
              <a:t>việc</a:t>
            </a:r>
            <a:r>
              <a:rPr lang="en-US" sz="2500" dirty="0">
                <a:latin typeface="Times New Roman"/>
                <a:ea typeface="Calibri"/>
              </a:rPr>
              <a:t>, </a:t>
            </a:r>
            <a:r>
              <a:rPr lang="en-US" sz="2500" dirty="0" err="1">
                <a:latin typeface="Times New Roman"/>
                <a:ea typeface="Calibri"/>
              </a:rPr>
              <a:t>toàn</a:t>
            </a:r>
            <a:r>
              <a:rPr lang="en-US" sz="2500" dirty="0">
                <a:latin typeface="Times New Roman"/>
                <a:ea typeface="Calibri"/>
              </a:rPr>
              <a:t> </a:t>
            </a:r>
            <a:r>
              <a:rPr lang="en-US" sz="2500" dirty="0" err="1">
                <a:latin typeface="Times New Roman"/>
                <a:ea typeface="Calibri"/>
              </a:rPr>
              <a:t>xưỏng</a:t>
            </a:r>
            <a:r>
              <a:rPr lang="en-US" sz="2500" dirty="0">
                <a:latin typeface="Times New Roman"/>
                <a:ea typeface="Calibri"/>
              </a:rPr>
              <a:t>. </a:t>
            </a:r>
            <a:r>
              <a:rPr lang="en-US" sz="2500" dirty="0" err="1">
                <a:latin typeface="Times New Roman"/>
                <a:ea typeface="Calibri"/>
              </a:rPr>
              <a:t>Sau</a:t>
            </a:r>
            <a:r>
              <a:rPr lang="en-US" sz="2500" dirty="0">
                <a:latin typeface="Times New Roman"/>
                <a:ea typeface="Calibri"/>
              </a:rPr>
              <a:t> </a:t>
            </a:r>
            <a:r>
              <a:rPr lang="en-US" sz="2500" dirty="0" err="1">
                <a:latin typeface="Times New Roman"/>
                <a:ea typeface="Calibri"/>
              </a:rPr>
              <a:t>đo</a:t>
            </a:r>
            <a:r>
              <a:rPr lang="en-US" sz="2500" dirty="0">
                <a:latin typeface="Times New Roman"/>
                <a:ea typeface="Calibri"/>
              </a:rPr>
              <a:t>́ </a:t>
            </a:r>
            <a:r>
              <a:rPr lang="en-US" sz="2500" dirty="0" err="1">
                <a:latin typeface="Times New Roman"/>
                <a:ea typeface="Calibri"/>
              </a:rPr>
              <a:t>tập</a:t>
            </a:r>
            <a:r>
              <a:rPr lang="en-US" sz="2500" dirty="0">
                <a:latin typeface="Times New Roman"/>
                <a:ea typeface="Calibri"/>
              </a:rPr>
              <a:t> </a:t>
            </a:r>
            <a:r>
              <a:rPr lang="en-US" sz="2500" dirty="0" err="1">
                <a:latin typeface="Times New Roman"/>
                <a:ea typeface="Calibri"/>
              </a:rPr>
              <a:t>trung</a:t>
            </a:r>
            <a:r>
              <a:rPr lang="en-US" sz="2500" dirty="0">
                <a:latin typeface="Times New Roman"/>
                <a:ea typeface="Calibri"/>
              </a:rPr>
              <a:t> </a:t>
            </a:r>
            <a:r>
              <a:rPr lang="en-US" sz="2500" dirty="0" err="1">
                <a:latin typeface="Times New Roman"/>
                <a:ea typeface="Calibri"/>
              </a:rPr>
              <a:t>lớp</a:t>
            </a:r>
            <a:r>
              <a:rPr lang="en-US" sz="2500" dirty="0">
                <a:latin typeface="Times New Roman"/>
                <a:ea typeface="Calibri"/>
              </a:rPr>
              <a:t> </a:t>
            </a:r>
            <a:r>
              <a:rPr lang="en-US" sz="2500" dirty="0" err="1">
                <a:latin typeface="Times New Roman"/>
                <a:ea typeface="Calibri"/>
              </a:rPr>
              <a:t>nghe</a:t>
            </a:r>
            <a:r>
              <a:rPr lang="en-US" sz="2500" dirty="0">
                <a:latin typeface="Times New Roman"/>
                <a:ea typeface="Calibri"/>
              </a:rPr>
              <a:t> </a:t>
            </a:r>
            <a:r>
              <a:rPr lang="en-US" sz="2500" dirty="0" err="1">
                <a:latin typeface="Times New Roman"/>
                <a:ea typeface="Calibri"/>
              </a:rPr>
              <a:t>giáo</a:t>
            </a:r>
            <a:r>
              <a:rPr lang="en-US" sz="2500" dirty="0">
                <a:latin typeface="Times New Roman"/>
                <a:ea typeface="Calibri"/>
              </a:rPr>
              <a:t> </a:t>
            </a:r>
            <a:r>
              <a:rPr lang="en-US" sz="2500" dirty="0" err="1">
                <a:latin typeface="Times New Roman"/>
                <a:ea typeface="Calibri"/>
              </a:rPr>
              <a:t>viên</a:t>
            </a:r>
            <a:r>
              <a:rPr lang="en-US" sz="2500" dirty="0">
                <a:latin typeface="Times New Roman"/>
                <a:ea typeface="Calibri"/>
              </a:rPr>
              <a:t> </a:t>
            </a:r>
            <a:r>
              <a:rPr lang="en-US" sz="2500" dirty="0" err="1">
                <a:latin typeface="Times New Roman"/>
                <a:ea typeface="Calibri"/>
              </a:rPr>
              <a:t>rút</a:t>
            </a:r>
            <a:r>
              <a:rPr lang="en-US" sz="2500" dirty="0">
                <a:latin typeface="Times New Roman"/>
                <a:ea typeface="Calibri"/>
              </a:rPr>
              <a:t> </a:t>
            </a:r>
            <a:r>
              <a:rPr lang="en-US" sz="2500" dirty="0" err="1">
                <a:latin typeface="Times New Roman"/>
                <a:ea typeface="Calibri"/>
              </a:rPr>
              <a:t>kinh</a:t>
            </a:r>
            <a:r>
              <a:rPr lang="en-US" sz="2500" dirty="0">
                <a:latin typeface="Times New Roman"/>
                <a:ea typeface="Calibri"/>
              </a:rPr>
              <a:t> </a:t>
            </a:r>
            <a:r>
              <a:rPr lang="en-US" sz="2500" dirty="0" err="1">
                <a:latin typeface="Times New Roman"/>
                <a:ea typeface="Calibri"/>
              </a:rPr>
              <a:t>nghiệm</a:t>
            </a:r>
            <a:r>
              <a:rPr lang="en-US" sz="2500" dirty="0">
                <a:latin typeface="Times New Roman"/>
                <a:ea typeface="Calibri"/>
              </a:rPr>
              <a:t> </a:t>
            </a:r>
            <a:r>
              <a:rPr lang="en-US" sz="2500" dirty="0" err="1">
                <a:latin typeface="Times New Roman"/>
                <a:ea typeface="Calibri"/>
              </a:rPr>
              <a:t>va</a:t>
            </a:r>
            <a:r>
              <a:rPr lang="en-US" sz="2500" dirty="0">
                <a:latin typeface="Times New Roman"/>
                <a:ea typeface="Calibri"/>
              </a:rPr>
              <a:t>̀ </a:t>
            </a:r>
            <a:r>
              <a:rPr lang="en-US" sz="2500" dirty="0" err="1">
                <a:latin typeface="Times New Roman"/>
                <a:ea typeface="Calibri"/>
              </a:rPr>
              <a:t>phô</a:t>
            </a:r>
            <a:r>
              <a:rPr lang="en-US" sz="2500" dirty="0">
                <a:latin typeface="Times New Roman"/>
                <a:ea typeface="Calibri"/>
              </a:rPr>
              <a:t>̉ </a:t>
            </a:r>
            <a:r>
              <a:rPr lang="en-US" sz="2500" dirty="0" err="1">
                <a:latin typeface="Times New Roman"/>
                <a:ea typeface="Calibri"/>
              </a:rPr>
              <a:t>biến</a:t>
            </a:r>
            <a:r>
              <a:rPr lang="en-US" sz="2500" dirty="0">
                <a:latin typeface="Times New Roman"/>
                <a:ea typeface="Calibri"/>
              </a:rPr>
              <a:t> </a:t>
            </a:r>
            <a:r>
              <a:rPr lang="en-US" sz="2500" dirty="0" err="1">
                <a:latin typeface="Times New Roman"/>
                <a:ea typeface="Calibri"/>
              </a:rPr>
              <a:t>công</a:t>
            </a:r>
            <a:r>
              <a:rPr lang="en-US" sz="2500" dirty="0">
                <a:latin typeface="Times New Roman"/>
                <a:ea typeface="Calibri"/>
              </a:rPr>
              <a:t> </a:t>
            </a:r>
            <a:r>
              <a:rPr lang="en-US" sz="2500" dirty="0" err="1">
                <a:latin typeface="Times New Roman"/>
                <a:ea typeface="Calibri"/>
              </a:rPr>
              <a:t>việc</a:t>
            </a:r>
            <a:r>
              <a:rPr lang="en-US" sz="2500" dirty="0">
                <a:latin typeface="Times New Roman"/>
                <a:ea typeface="Calibri"/>
              </a:rPr>
              <a:t> </a:t>
            </a:r>
            <a:r>
              <a:rPr lang="en-US" sz="2500" dirty="0" err="1">
                <a:latin typeface="Times New Roman"/>
                <a:ea typeface="Calibri"/>
              </a:rPr>
              <a:t>ngày</a:t>
            </a:r>
            <a:r>
              <a:rPr lang="en-US" sz="2500" dirty="0">
                <a:latin typeface="Times New Roman"/>
                <a:ea typeface="Calibri"/>
              </a:rPr>
              <a:t> </a:t>
            </a:r>
            <a:r>
              <a:rPr lang="en-US" sz="2500" dirty="0" err="1">
                <a:latin typeface="Times New Roman"/>
                <a:ea typeface="Calibri"/>
              </a:rPr>
              <a:t>hôm</a:t>
            </a:r>
            <a:r>
              <a:rPr lang="en-US" sz="2500" dirty="0">
                <a:latin typeface="Times New Roman"/>
                <a:ea typeface="Calibri"/>
              </a:rPr>
              <a:t> </a:t>
            </a:r>
            <a:r>
              <a:rPr lang="en-US" sz="2500" dirty="0" err="1">
                <a:latin typeface="Times New Roman"/>
                <a:ea typeface="Calibri"/>
              </a:rPr>
              <a:t>sau</a:t>
            </a:r>
            <a:endParaRPr lang="vi-VN" sz="2500" dirty="0">
              <a:latin typeface="Times New Roman"/>
              <a:ea typeface="Calibri"/>
            </a:endParaRPr>
          </a:p>
        </p:txBody>
      </p:sp>
    </p:spTree>
    <p:extLst>
      <p:ext uri="{BB962C8B-B14F-4D97-AF65-F5344CB8AC3E}">
        <p14:creationId xmlns:p14="http://schemas.microsoft.com/office/powerpoint/2010/main" val="1538270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arn(inVertical)">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barn(inVertical)">
                                      <p:cBhvr>
                                        <p:cTn id="35" dur="5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calcmode="lin" valueType="num">
                                      <p:cBhvr additive="base">
                                        <p:cTn id="40"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Effect transition="in" filter="barn(inVertical)">
                                      <p:cBhvr>
                                        <p:cTn id="46" dur="500"/>
                                        <p:tgtEl>
                                          <p:spTgt spid="3">
                                            <p:txEl>
                                              <p:pRg st="8" end="8"/>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
                                            <p:txEl>
                                              <p:pRg st="9" end="9"/>
                                            </p:txEl>
                                          </p:spTgt>
                                        </p:tgtEl>
                                        <p:attrNameLst>
                                          <p:attrName>style.visibility</p:attrName>
                                        </p:attrNameLst>
                                      </p:cBhvr>
                                      <p:to>
                                        <p:strVal val="visible"/>
                                      </p:to>
                                    </p:set>
                                    <p:anim calcmode="lin" valueType="num">
                                      <p:cBhvr additive="base">
                                        <p:cTn id="5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barn(inVertical)">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51128" y="632063"/>
            <a:ext cx="10840872" cy="5861605"/>
          </a:xfrm>
          <a:prstGeom prst="rect">
            <a:avLst/>
          </a:prstGeom>
        </p:spPr>
        <p:txBody>
          <a:bodyPr wrap="square">
            <a:spAutoFit/>
          </a:bodyPr>
          <a:lstStyle/>
          <a:p>
            <a:pPr marR="17780" defTabSz="914400">
              <a:lnSpc>
                <a:spcPct val="80000"/>
              </a:lnSpc>
              <a:spcBef>
                <a:spcPts val="600"/>
              </a:spcBef>
              <a:spcAft>
                <a:spcPts val="600"/>
              </a:spcAft>
            </a:pP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2. A</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lao</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xưởng</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hàn</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gò</a:t>
            </a:r>
            <a:endParaRPr lang="vi-VN"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Bef>
                <a:spcPts val="300"/>
              </a:spcBef>
              <a:spcAft>
                <a:spcPts val="300"/>
              </a:spcAft>
              <a:buFont typeface="Wingdings" pitchFamily="2" charset="2"/>
              <a:buChar char="v"/>
            </a:pPr>
            <a:r>
              <a:rPr lang="en-US" sz="2500" b="1" i="1" dirty="0" err="1" smtClean="0">
                <a:latin typeface="Times New Roman"/>
                <a:ea typeface="Times New Roman"/>
                <a:cs typeface="Times New Roman"/>
              </a:rPr>
              <a:t>Trước</a:t>
            </a:r>
            <a:r>
              <a:rPr lang="en-US" sz="2500" b="1" i="1" dirty="0" smtClean="0">
                <a:latin typeface="Times New Roman"/>
                <a:ea typeface="Times New Roman"/>
                <a:cs typeface="Times New Roman"/>
              </a:rPr>
              <a:t> </a:t>
            </a:r>
            <a:r>
              <a:rPr lang="en-US" sz="2500" b="1" i="1" dirty="0" err="1">
                <a:latin typeface="Times New Roman"/>
                <a:ea typeface="Times New Roman"/>
                <a:cs typeface="Times New Roman"/>
              </a:rPr>
              <a:t>khi</a:t>
            </a:r>
            <a:r>
              <a:rPr lang="en-US" sz="2500" b="1" i="1" dirty="0">
                <a:latin typeface="Times New Roman"/>
                <a:ea typeface="Times New Roman"/>
                <a:cs typeface="Times New Roman"/>
              </a:rPr>
              <a:t> </a:t>
            </a:r>
            <a:r>
              <a:rPr lang="en-US" sz="2500" b="1" i="1" dirty="0" err="1">
                <a:latin typeface="Times New Roman"/>
                <a:ea typeface="Times New Roman"/>
                <a:cs typeface="Times New Roman"/>
              </a:rPr>
              <a:t>làm</a:t>
            </a:r>
            <a:r>
              <a:rPr lang="en-US" sz="2500" b="1" i="1" dirty="0">
                <a:latin typeface="Times New Roman"/>
                <a:ea typeface="Times New Roman"/>
                <a:cs typeface="Times New Roman"/>
              </a:rPr>
              <a:t> </a:t>
            </a:r>
            <a:r>
              <a:rPr lang="en-US" sz="2500" b="1" i="1" dirty="0" err="1">
                <a:latin typeface="Times New Roman"/>
                <a:ea typeface="Times New Roman"/>
                <a:cs typeface="Times New Roman"/>
              </a:rPr>
              <a:t>việc</a:t>
            </a:r>
            <a:r>
              <a:rPr lang="en-US" sz="2500" b="1" i="1" dirty="0">
                <a:latin typeface="Times New Roman"/>
                <a:ea typeface="Times New Roman"/>
                <a:cs typeface="Times New Roman"/>
              </a:rPr>
              <a:t>: </a:t>
            </a:r>
            <a:endParaRPr lang="vi-VN" sz="2500" b="1" i="1" dirty="0">
              <a:latin typeface="Times New Roman"/>
              <a:ea typeface="Times New Roman"/>
              <a:cs typeface="Times New Roman"/>
            </a:endParaRPr>
          </a:p>
          <a:p>
            <a:pPr marL="573088" lvl="0"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Kiểm</a:t>
            </a:r>
            <a:r>
              <a:rPr lang="en-US" sz="2500" dirty="0">
                <a:latin typeface="Times New Roman"/>
                <a:ea typeface="Calibri"/>
              </a:rPr>
              <a:t> </a:t>
            </a:r>
            <a:r>
              <a:rPr lang="en-US" sz="2500" dirty="0" err="1">
                <a:latin typeface="Times New Roman"/>
                <a:ea typeface="Calibri"/>
              </a:rPr>
              <a:t>tra</a:t>
            </a:r>
            <a:r>
              <a:rPr lang="en-US" sz="2500" dirty="0">
                <a:latin typeface="Times New Roman"/>
                <a:ea typeface="Calibri"/>
              </a:rPr>
              <a:t> </a:t>
            </a:r>
            <a:r>
              <a:rPr lang="en-US" sz="2500" dirty="0" err="1">
                <a:latin typeface="Times New Roman"/>
                <a:ea typeface="Calibri"/>
              </a:rPr>
              <a:t>bàn</a:t>
            </a:r>
            <a:r>
              <a:rPr lang="en-US" sz="2500" dirty="0">
                <a:latin typeface="Times New Roman"/>
                <a:ea typeface="Calibri"/>
              </a:rPr>
              <a:t> </a:t>
            </a:r>
            <a:r>
              <a:rPr lang="en-US" sz="2500" dirty="0" err="1">
                <a:latin typeface="Times New Roman"/>
                <a:ea typeface="Calibri"/>
              </a:rPr>
              <a:t>nguội</a:t>
            </a:r>
            <a:r>
              <a:rPr lang="en-US" sz="2500" dirty="0">
                <a:latin typeface="Times New Roman"/>
                <a:ea typeface="Calibri"/>
              </a:rPr>
              <a:t>, </a:t>
            </a:r>
            <a:r>
              <a:rPr lang="en-US" sz="2500" dirty="0" err="1">
                <a:latin typeface="Times New Roman"/>
                <a:ea typeface="Calibri"/>
              </a:rPr>
              <a:t>êtô</a:t>
            </a:r>
            <a:r>
              <a:rPr lang="en-US" sz="2500" dirty="0">
                <a:latin typeface="Times New Roman"/>
                <a:ea typeface="Calibri"/>
              </a:rPr>
              <a:t>, </a:t>
            </a:r>
            <a:r>
              <a:rPr lang="en-US" sz="2500" dirty="0" err="1">
                <a:latin typeface="Times New Roman"/>
                <a:ea typeface="Calibri"/>
              </a:rPr>
              <a:t>đô</a:t>
            </a:r>
            <a:r>
              <a:rPr lang="en-US" sz="2500" dirty="0">
                <a:latin typeface="Times New Roman"/>
                <a:ea typeface="Calibri"/>
              </a:rPr>
              <a:t>̀ </a:t>
            </a:r>
            <a:r>
              <a:rPr lang="en-US" sz="2500" dirty="0" err="1">
                <a:latin typeface="Times New Roman"/>
                <a:ea typeface="Calibri"/>
              </a:rPr>
              <a:t>gá</a:t>
            </a:r>
            <a:r>
              <a:rPr lang="en-US" sz="2500" dirty="0">
                <a:latin typeface="Times New Roman"/>
                <a:ea typeface="Calibri"/>
              </a:rPr>
              <a:t> </a:t>
            </a:r>
            <a:r>
              <a:rPr lang="en-US" sz="2500" dirty="0" err="1">
                <a:latin typeface="Times New Roman"/>
                <a:ea typeface="Calibri"/>
              </a:rPr>
              <a:t>và</a:t>
            </a:r>
            <a:r>
              <a:rPr lang="en-US" sz="2500" dirty="0">
                <a:latin typeface="Times New Roman"/>
                <a:ea typeface="Calibri"/>
              </a:rPr>
              <a:t> </a:t>
            </a:r>
            <a:r>
              <a:rPr lang="en-US" sz="2500" dirty="0" err="1">
                <a:latin typeface="Times New Roman"/>
                <a:ea typeface="Calibri"/>
              </a:rPr>
              <a:t>các</a:t>
            </a:r>
            <a:r>
              <a:rPr lang="en-US" sz="2500" dirty="0">
                <a:latin typeface="Times New Roman"/>
                <a:ea typeface="Calibri"/>
              </a:rPr>
              <a:t> </a:t>
            </a:r>
            <a:r>
              <a:rPr lang="en-US" sz="2500" dirty="0" err="1">
                <a:latin typeface="Times New Roman"/>
                <a:ea typeface="Calibri"/>
              </a:rPr>
              <a:t>thiết</a:t>
            </a:r>
            <a:r>
              <a:rPr lang="en-US" sz="2500" dirty="0">
                <a:latin typeface="Times New Roman"/>
                <a:ea typeface="Calibri"/>
              </a:rPr>
              <a:t> bị </a:t>
            </a:r>
            <a:r>
              <a:rPr lang="en-US" sz="2500" dirty="0" err="1">
                <a:latin typeface="Times New Roman"/>
                <a:ea typeface="Calibri"/>
              </a:rPr>
              <a:t>dùng</a:t>
            </a:r>
            <a:r>
              <a:rPr lang="en-US" sz="2500" dirty="0">
                <a:latin typeface="Times New Roman"/>
                <a:ea typeface="Calibri"/>
              </a:rPr>
              <a:t> </a:t>
            </a:r>
            <a:r>
              <a:rPr lang="en-US" sz="2500" dirty="0" err="1">
                <a:latin typeface="Times New Roman"/>
                <a:ea typeface="Calibri"/>
              </a:rPr>
              <a:t>cho</a:t>
            </a:r>
            <a:r>
              <a:rPr lang="en-US" sz="2500" dirty="0">
                <a:latin typeface="Times New Roman"/>
                <a:ea typeface="Calibri"/>
              </a:rPr>
              <a:t> </a:t>
            </a:r>
            <a:r>
              <a:rPr lang="en-US" sz="2500" dirty="0" err="1">
                <a:latin typeface="Times New Roman"/>
                <a:ea typeface="Calibri"/>
              </a:rPr>
              <a:t>công</a:t>
            </a:r>
            <a:r>
              <a:rPr lang="en-US" sz="2500" dirty="0">
                <a:latin typeface="Times New Roman"/>
                <a:ea typeface="Calibri"/>
              </a:rPr>
              <a:t> </a:t>
            </a:r>
            <a:r>
              <a:rPr lang="en-US" sz="2500" dirty="0" err="1">
                <a:latin typeface="Times New Roman"/>
                <a:ea typeface="Calibri"/>
              </a:rPr>
              <a:t>việc</a:t>
            </a:r>
            <a:r>
              <a:rPr lang="en-US" sz="2500" dirty="0">
                <a:latin typeface="Times New Roman"/>
                <a:ea typeface="Calibri"/>
              </a:rPr>
              <a:t> có </a:t>
            </a:r>
            <a:r>
              <a:rPr lang="en-US" sz="2500" dirty="0" err="1">
                <a:latin typeface="Times New Roman"/>
                <a:ea typeface="Calibri"/>
              </a:rPr>
              <a:t>hoạt</a:t>
            </a:r>
            <a:r>
              <a:rPr lang="en-US" sz="2500" dirty="0">
                <a:latin typeface="Times New Roman"/>
                <a:ea typeface="Calibri"/>
              </a:rPr>
              <a:t> </a:t>
            </a:r>
            <a:r>
              <a:rPr lang="en-US" sz="2500" dirty="0" err="1">
                <a:latin typeface="Times New Roman"/>
                <a:ea typeface="Calibri"/>
              </a:rPr>
              <a:t>động</a:t>
            </a:r>
            <a:r>
              <a:rPr lang="en-US" sz="2500" dirty="0">
                <a:latin typeface="Times New Roman"/>
                <a:ea typeface="Calibri"/>
              </a:rPr>
              <a:t> </a:t>
            </a:r>
            <a:r>
              <a:rPr lang="en-US" sz="2500" dirty="0" err="1">
                <a:latin typeface="Times New Roman"/>
                <a:ea typeface="Calibri"/>
              </a:rPr>
              <a:t>bình</a:t>
            </a:r>
            <a:r>
              <a:rPr lang="en-US" sz="2500" dirty="0">
                <a:latin typeface="Times New Roman"/>
                <a:ea typeface="Calibri"/>
              </a:rPr>
              <a:t> </a:t>
            </a:r>
            <a:r>
              <a:rPr lang="en-US" sz="2500" dirty="0" err="1">
                <a:latin typeface="Times New Roman"/>
                <a:ea typeface="Calibri"/>
              </a:rPr>
              <a:t>thường</a:t>
            </a:r>
            <a:r>
              <a:rPr lang="en-US" sz="2500" dirty="0">
                <a:latin typeface="Times New Roman"/>
                <a:ea typeface="Calibri"/>
              </a:rPr>
              <a:t> hay </a:t>
            </a:r>
            <a:r>
              <a:rPr lang="en-US" sz="2500" dirty="0" err="1">
                <a:latin typeface="Times New Roman"/>
                <a:ea typeface="Calibri"/>
              </a:rPr>
              <a:t>không</a:t>
            </a:r>
            <a:r>
              <a:rPr lang="en-US" sz="2500" dirty="0">
                <a:latin typeface="Times New Roman"/>
                <a:ea typeface="Calibri"/>
              </a:rPr>
              <a:t>. </a:t>
            </a:r>
            <a:endParaRPr lang="vi-VN" sz="2500" dirty="0">
              <a:latin typeface="Times New Roman"/>
              <a:ea typeface="Calibri"/>
            </a:endParaRPr>
          </a:p>
          <a:p>
            <a:pPr marL="573088"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Làm</a:t>
            </a:r>
            <a:r>
              <a:rPr lang="en-US" sz="2500" dirty="0">
                <a:latin typeface="Times New Roman"/>
                <a:ea typeface="Calibri"/>
              </a:rPr>
              <a:t> </a:t>
            </a:r>
            <a:r>
              <a:rPr lang="en-US" sz="2500" dirty="0" err="1">
                <a:latin typeface="Times New Roman"/>
                <a:ea typeface="Calibri"/>
              </a:rPr>
              <a:t>quen</a:t>
            </a:r>
            <a:r>
              <a:rPr lang="en-US" sz="2500" dirty="0">
                <a:latin typeface="Times New Roman"/>
                <a:ea typeface="Calibri"/>
              </a:rPr>
              <a:t> </a:t>
            </a:r>
            <a:r>
              <a:rPr lang="en-US" sz="2500" dirty="0" err="1">
                <a:latin typeface="Times New Roman"/>
                <a:ea typeface="Calibri"/>
              </a:rPr>
              <a:t>với</a:t>
            </a:r>
            <a:r>
              <a:rPr lang="en-US" sz="2500" dirty="0">
                <a:latin typeface="Times New Roman"/>
                <a:ea typeface="Calibri"/>
              </a:rPr>
              <a:t> </a:t>
            </a:r>
            <a:r>
              <a:rPr lang="en-US" sz="2500" dirty="0" err="1">
                <a:latin typeface="Times New Roman"/>
                <a:ea typeface="Calibri"/>
              </a:rPr>
              <a:t>bản</a:t>
            </a:r>
            <a:r>
              <a:rPr lang="en-US" sz="2500" dirty="0">
                <a:latin typeface="Times New Roman"/>
                <a:ea typeface="Calibri"/>
              </a:rPr>
              <a:t> </a:t>
            </a:r>
            <a:r>
              <a:rPr lang="en-US" sz="2500" dirty="0" err="1">
                <a:latin typeface="Times New Roman"/>
                <a:ea typeface="Calibri"/>
              </a:rPr>
              <a:t>hướng</a:t>
            </a:r>
            <a:r>
              <a:rPr lang="en-US" sz="2500" dirty="0">
                <a:latin typeface="Times New Roman"/>
                <a:ea typeface="Calibri"/>
              </a:rPr>
              <a:t> </a:t>
            </a:r>
            <a:r>
              <a:rPr lang="en-US" sz="2500" dirty="0" err="1">
                <a:latin typeface="Times New Roman"/>
                <a:ea typeface="Calibri"/>
              </a:rPr>
              <a:t>dẫn</a:t>
            </a:r>
            <a:r>
              <a:rPr lang="en-US" sz="2500" dirty="0">
                <a:latin typeface="Times New Roman"/>
                <a:ea typeface="Calibri"/>
              </a:rPr>
              <a:t> </a:t>
            </a:r>
            <a:r>
              <a:rPr lang="en-US" sz="2500" dirty="0" err="1">
                <a:latin typeface="Times New Roman"/>
                <a:ea typeface="Calibri"/>
              </a:rPr>
              <a:t>phiếu</a:t>
            </a:r>
            <a:r>
              <a:rPr lang="en-US" sz="2500" dirty="0">
                <a:latin typeface="Times New Roman"/>
                <a:ea typeface="Calibri"/>
              </a:rPr>
              <a:t> </a:t>
            </a:r>
            <a:r>
              <a:rPr lang="en-US" sz="2500" dirty="0" err="1">
                <a:latin typeface="Times New Roman"/>
                <a:ea typeface="Calibri"/>
              </a:rPr>
              <a:t>công</a:t>
            </a:r>
            <a:r>
              <a:rPr lang="en-US" sz="2500" dirty="0">
                <a:latin typeface="Times New Roman"/>
                <a:ea typeface="Calibri"/>
              </a:rPr>
              <a:t> </a:t>
            </a:r>
            <a:r>
              <a:rPr lang="en-US" sz="2500" dirty="0" err="1">
                <a:latin typeface="Times New Roman"/>
                <a:ea typeface="Calibri"/>
              </a:rPr>
              <a:t>việc</a:t>
            </a:r>
            <a:r>
              <a:rPr lang="en-US" sz="2500" dirty="0">
                <a:latin typeface="Times New Roman"/>
                <a:ea typeface="Calibri"/>
              </a:rPr>
              <a:t>, </a:t>
            </a:r>
            <a:r>
              <a:rPr lang="en-US" sz="2500" dirty="0" err="1">
                <a:latin typeface="Times New Roman"/>
                <a:ea typeface="Calibri"/>
              </a:rPr>
              <a:t>bản</a:t>
            </a:r>
            <a:r>
              <a:rPr lang="en-US" sz="2500" dirty="0">
                <a:latin typeface="Times New Roman"/>
                <a:ea typeface="Calibri"/>
              </a:rPr>
              <a:t> </a:t>
            </a:r>
            <a:r>
              <a:rPr lang="en-US" sz="2500" dirty="0" err="1">
                <a:latin typeface="Times New Roman"/>
                <a:ea typeface="Calibri"/>
              </a:rPr>
              <a:t>vẽ</a:t>
            </a:r>
            <a:r>
              <a:rPr lang="en-US" sz="2500" dirty="0">
                <a:latin typeface="Times New Roman"/>
                <a:ea typeface="Calibri"/>
              </a:rPr>
              <a:t>, </a:t>
            </a:r>
            <a:r>
              <a:rPr lang="en-US" sz="2500" dirty="0" err="1">
                <a:latin typeface="Times New Roman"/>
                <a:ea typeface="Calibri"/>
              </a:rPr>
              <a:t>các</a:t>
            </a:r>
            <a:r>
              <a:rPr lang="en-US" sz="2500" dirty="0">
                <a:latin typeface="Times New Roman"/>
                <a:ea typeface="Calibri"/>
              </a:rPr>
              <a:t> </a:t>
            </a:r>
            <a:r>
              <a:rPr lang="en-US" sz="2500" dirty="0" err="1">
                <a:latin typeface="Times New Roman"/>
                <a:ea typeface="Calibri"/>
              </a:rPr>
              <a:t>yêu</a:t>
            </a:r>
            <a:r>
              <a:rPr lang="en-US" sz="2500" dirty="0">
                <a:latin typeface="Times New Roman"/>
                <a:ea typeface="Calibri"/>
              </a:rPr>
              <a:t> </a:t>
            </a:r>
            <a:r>
              <a:rPr lang="en-US" sz="2500" dirty="0" err="1">
                <a:latin typeface="Times New Roman"/>
                <a:ea typeface="Calibri"/>
              </a:rPr>
              <a:t>cầu</a:t>
            </a:r>
            <a:r>
              <a:rPr lang="en-US" sz="2500" dirty="0">
                <a:latin typeface="Times New Roman"/>
                <a:ea typeface="Calibri"/>
              </a:rPr>
              <a:t> </a:t>
            </a:r>
            <a:r>
              <a:rPr lang="en-US" sz="2500" dirty="0" err="1">
                <a:latin typeface="Times New Roman"/>
                <a:ea typeface="Calibri"/>
              </a:rPr>
              <a:t>kỹ</a:t>
            </a:r>
            <a:r>
              <a:rPr lang="en-US" sz="2500" dirty="0">
                <a:latin typeface="Times New Roman"/>
                <a:ea typeface="Calibri"/>
              </a:rPr>
              <a:t> </a:t>
            </a:r>
            <a:r>
              <a:rPr lang="en-US" sz="2500" dirty="0" err="1">
                <a:latin typeface="Times New Roman"/>
                <a:ea typeface="Calibri"/>
              </a:rPr>
              <a:t>thuật</a:t>
            </a:r>
            <a:r>
              <a:rPr lang="en-US" sz="2500" dirty="0">
                <a:latin typeface="Times New Roman"/>
                <a:ea typeface="Calibri"/>
              </a:rPr>
              <a:t> </a:t>
            </a:r>
            <a:r>
              <a:rPr lang="en-US" sz="2500" dirty="0" err="1">
                <a:latin typeface="Times New Roman"/>
                <a:ea typeface="Calibri"/>
              </a:rPr>
              <a:t>đê</a:t>
            </a:r>
            <a:r>
              <a:rPr lang="en-US" sz="2500" dirty="0">
                <a:latin typeface="Times New Roman"/>
                <a:ea typeface="Calibri"/>
              </a:rPr>
              <a:t>̀ </a:t>
            </a:r>
            <a:r>
              <a:rPr lang="en-US" sz="2500" dirty="0" err="1">
                <a:latin typeface="Times New Roman"/>
                <a:ea typeface="Calibri"/>
              </a:rPr>
              <a:t>ra</a:t>
            </a:r>
            <a:r>
              <a:rPr lang="en-US" sz="2500" dirty="0">
                <a:latin typeface="Times New Roman"/>
                <a:ea typeface="Calibri"/>
              </a:rPr>
              <a:t> </a:t>
            </a:r>
            <a:r>
              <a:rPr lang="en-US" sz="2500" dirty="0" err="1">
                <a:latin typeface="Times New Roman"/>
                <a:ea typeface="Calibri"/>
              </a:rPr>
              <a:t>đối</a:t>
            </a:r>
            <a:r>
              <a:rPr lang="en-US" sz="2500" dirty="0">
                <a:latin typeface="Times New Roman"/>
                <a:ea typeface="Calibri"/>
              </a:rPr>
              <a:t> </a:t>
            </a:r>
            <a:r>
              <a:rPr lang="en-US" sz="2500" dirty="0" err="1">
                <a:latin typeface="Times New Roman"/>
                <a:ea typeface="Calibri"/>
              </a:rPr>
              <a:t>với</a:t>
            </a:r>
            <a:r>
              <a:rPr lang="en-US" sz="2500" dirty="0">
                <a:latin typeface="Times New Roman"/>
                <a:ea typeface="Calibri"/>
              </a:rPr>
              <a:t> </a:t>
            </a:r>
            <a:r>
              <a:rPr lang="en-US" sz="2500" dirty="0" err="1">
                <a:latin typeface="Times New Roman"/>
                <a:ea typeface="Calibri"/>
              </a:rPr>
              <a:t>công</a:t>
            </a:r>
            <a:r>
              <a:rPr lang="en-US" sz="2500" dirty="0">
                <a:latin typeface="Times New Roman"/>
                <a:ea typeface="Calibri"/>
              </a:rPr>
              <a:t> </a:t>
            </a:r>
            <a:r>
              <a:rPr lang="en-US" sz="2500" dirty="0" err="1">
                <a:latin typeface="Times New Roman"/>
                <a:ea typeface="Calibri"/>
              </a:rPr>
              <a:t>việc</a:t>
            </a:r>
            <a:r>
              <a:rPr lang="en-US" sz="2500" dirty="0">
                <a:latin typeface="Times New Roman"/>
                <a:ea typeface="Calibri"/>
              </a:rPr>
              <a:t>. </a:t>
            </a:r>
            <a:endParaRPr lang="vi-VN" sz="2500" dirty="0">
              <a:latin typeface="Times New Roman"/>
              <a:ea typeface="Calibri"/>
            </a:endParaRPr>
          </a:p>
          <a:p>
            <a:pPr marL="573088"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Kiểm</a:t>
            </a:r>
            <a:r>
              <a:rPr lang="en-US" sz="2500" dirty="0">
                <a:latin typeface="Times New Roman"/>
                <a:ea typeface="Calibri"/>
              </a:rPr>
              <a:t> </a:t>
            </a:r>
            <a:r>
              <a:rPr lang="en-US" sz="2500" dirty="0" err="1">
                <a:latin typeface="Times New Roman"/>
                <a:ea typeface="Calibri"/>
              </a:rPr>
              <a:t>tra</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cụ, </a:t>
            </a:r>
            <a:r>
              <a:rPr lang="en-US" sz="2500" dirty="0" err="1">
                <a:latin typeface="Times New Roman"/>
                <a:ea typeface="Calibri"/>
              </a:rPr>
              <a:t>vật</a:t>
            </a:r>
            <a:r>
              <a:rPr lang="en-US" sz="2500" dirty="0">
                <a:latin typeface="Times New Roman"/>
                <a:ea typeface="Calibri"/>
              </a:rPr>
              <a:t> </a:t>
            </a:r>
            <a:r>
              <a:rPr lang="en-US" sz="2500" dirty="0" err="1">
                <a:latin typeface="Times New Roman"/>
                <a:ea typeface="Calibri"/>
              </a:rPr>
              <a:t>liệu</a:t>
            </a:r>
            <a:r>
              <a:rPr lang="en-US" sz="2500" dirty="0">
                <a:latin typeface="Times New Roman"/>
                <a:ea typeface="Calibri"/>
              </a:rPr>
              <a:t>, </a:t>
            </a:r>
            <a:r>
              <a:rPr lang="en-US" sz="2500" dirty="0" err="1">
                <a:latin typeface="Times New Roman"/>
                <a:ea typeface="Calibri"/>
              </a:rPr>
              <a:t>phôi</a:t>
            </a:r>
            <a:r>
              <a:rPr lang="en-US" sz="2500" dirty="0">
                <a:latin typeface="Times New Roman"/>
                <a:ea typeface="Calibri"/>
              </a:rPr>
              <a:t> </a:t>
            </a:r>
            <a:r>
              <a:rPr lang="en-US" sz="2500" dirty="0" err="1">
                <a:latin typeface="Times New Roman"/>
                <a:ea typeface="Calibri"/>
              </a:rPr>
              <a:t>liệu</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a:t>
            </a:r>
            <a:r>
              <a:rPr lang="en-US" sz="2500" dirty="0" err="1">
                <a:latin typeface="Times New Roman"/>
                <a:ea typeface="Calibri"/>
              </a:rPr>
              <a:t>trong</a:t>
            </a:r>
            <a:r>
              <a:rPr lang="en-US" sz="2500" dirty="0">
                <a:latin typeface="Times New Roman"/>
                <a:ea typeface="Calibri"/>
              </a:rPr>
              <a:t> </a:t>
            </a:r>
            <a:r>
              <a:rPr lang="en-US" sz="2500" dirty="0" err="1">
                <a:latin typeface="Times New Roman"/>
                <a:ea typeface="Calibri"/>
              </a:rPr>
              <a:t>công</a:t>
            </a:r>
            <a:r>
              <a:rPr lang="en-US" sz="2500" dirty="0">
                <a:latin typeface="Times New Roman"/>
                <a:ea typeface="Calibri"/>
              </a:rPr>
              <a:t> </a:t>
            </a:r>
            <a:r>
              <a:rPr lang="en-US" sz="2500" dirty="0" err="1">
                <a:latin typeface="Times New Roman"/>
                <a:ea typeface="Calibri"/>
              </a:rPr>
              <a:t>việc</a:t>
            </a:r>
            <a:r>
              <a:rPr lang="en-US" sz="2500" dirty="0">
                <a:latin typeface="Times New Roman"/>
                <a:ea typeface="Calibri"/>
              </a:rPr>
              <a:t>. </a:t>
            </a:r>
            <a:endParaRPr lang="vi-VN" sz="2500" dirty="0">
              <a:latin typeface="Times New Roman"/>
              <a:ea typeface="Calibri"/>
            </a:endParaRPr>
          </a:p>
          <a:p>
            <a:pPr marL="573088"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Đặt</a:t>
            </a:r>
            <a:r>
              <a:rPr lang="en-US" sz="2500" dirty="0">
                <a:latin typeface="Times New Roman"/>
                <a:ea typeface="Calibri"/>
              </a:rPr>
              <a:t> </a:t>
            </a:r>
            <a:r>
              <a:rPr lang="en-US" sz="2500" dirty="0" err="1">
                <a:latin typeface="Times New Roman"/>
                <a:ea typeface="Calibri"/>
              </a:rPr>
              <a:t>lên</a:t>
            </a:r>
            <a:r>
              <a:rPr lang="en-US" sz="2500" dirty="0">
                <a:latin typeface="Times New Roman"/>
                <a:ea typeface="Calibri"/>
              </a:rPr>
              <a:t> </a:t>
            </a:r>
            <a:r>
              <a:rPr lang="en-US" sz="2500" dirty="0" err="1">
                <a:latin typeface="Times New Roman"/>
                <a:ea typeface="Calibri"/>
              </a:rPr>
              <a:t>bàn</a:t>
            </a:r>
            <a:r>
              <a:rPr lang="en-US" sz="2500" dirty="0">
                <a:latin typeface="Times New Roman"/>
                <a:ea typeface="Calibri"/>
              </a:rPr>
              <a:t> </a:t>
            </a:r>
            <a:r>
              <a:rPr lang="en-US" sz="2500" dirty="0" err="1">
                <a:latin typeface="Times New Roman"/>
                <a:ea typeface="Calibri"/>
              </a:rPr>
              <a:t>nguội</a:t>
            </a:r>
            <a:r>
              <a:rPr lang="en-US" sz="2500" dirty="0">
                <a:latin typeface="Times New Roman"/>
                <a:ea typeface="Calibri"/>
              </a:rPr>
              <a:t> </a:t>
            </a:r>
            <a:r>
              <a:rPr lang="en-US" sz="2500" dirty="0" err="1">
                <a:latin typeface="Times New Roman"/>
                <a:ea typeface="Calibri"/>
              </a:rPr>
              <a:t>những</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cụ, </a:t>
            </a:r>
            <a:r>
              <a:rPr lang="en-US" sz="2500" dirty="0" err="1">
                <a:latin typeface="Times New Roman"/>
                <a:ea typeface="Calibri"/>
              </a:rPr>
              <a:t>thiết</a:t>
            </a:r>
            <a:r>
              <a:rPr lang="en-US" sz="2500" dirty="0">
                <a:latin typeface="Times New Roman"/>
                <a:ea typeface="Calibri"/>
              </a:rPr>
              <a:t> bị, </a:t>
            </a:r>
            <a:r>
              <a:rPr lang="en-US" sz="2500" dirty="0" err="1">
                <a:latin typeface="Times New Roman"/>
                <a:ea typeface="Calibri"/>
              </a:rPr>
              <a:t>phôi</a:t>
            </a:r>
            <a:r>
              <a:rPr lang="en-US" sz="2500" dirty="0">
                <a:latin typeface="Times New Roman"/>
                <a:ea typeface="Calibri"/>
              </a:rPr>
              <a:t> </a:t>
            </a:r>
            <a:r>
              <a:rPr lang="en-US" sz="2500" dirty="0" err="1">
                <a:latin typeface="Times New Roman"/>
                <a:ea typeface="Calibri"/>
              </a:rPr>
              <a:t>liệu</a:t>
            </a:r>
            <a:r>
              <a:rPr lang="en-US" sz="2500" dirty="0">
                <a:latin typeface="Times New Roman"/>
                <a:ea typeface="Calibri"/>
              </a:rPr>
              <a:t>, </a:t>
            </a:r>
            <a:r>
              <a:rPr lang="en-US" sz="2500" dirty="0" err="1">
                <a:latin typeface="Times New Roman"/>
                <a:ea typeface="Calibri"/>
              </a:rPr>
              <a:t>đô</a:t>
            </a:r>
            <a:r>
              <a:rPr lang="en-US" sz="2500" dirty="0">
                <a:latin typeface="Times New Roman"/>
                <a:ea typeface="Calibri"/>
              </a:rPr>
              <a:t>̀ </a:t>
            </a:r>
            <a:r>
              <a:rPr lang="en-US" sz="2500" dirty="0" err="1">
                <a:latin typeface="Times New Roman"/>
                <a:ea typeface="Calibri"/>
              </a:rPr>
              <a:t>ga</a:t>
            </a:r>
            <a:r>
              <a:rPr lang="en-US" sz="2500" dirty="0">
                <a:latin typeface="Times New Roman"/>
                <a:ea typeface="Calibri"/>
              </a:rPr>
              <a:t>́ </a:t>
            </a:r>
            <a:r>
              <a:rPr lang="en-US" sz="2500" dirty="0" err="1">
                <a:latin typeface="Times New Roman"/>
                <a:ea typeface="Calibri"/>
              </a:rPr>
              <a:t>cần</a:t>
            </a:r>
            <a:r>
              <a:rPr lang="en-US" sz="2500" dirty="0">
                <a:latin typeface="Times New Roman"/>
                <a:ea typeface="Calibri"/>
              </a:rPr>
              <a:t> </a:t>
            </a:r>
            <a:r>
              <a:rPr lang="en-US" sz="2500" dirty="0" err="1">
                <a:latin typeface="Times New Roman"/>
                <a:ea typeface="Calibri"/>
              </a:rPr>
              <a:t>thiết</a:t>
            </a:r>
            <a:r>
              <a:rPr lang="en-US" sz="2500" dirty="0">
                <a:latin typeface="Times New Roman"/>
                <a:ea typeface="Calibri"/>
              </a:rPr>
              <a:t> </a:t>
            </a:r>
            <a:r>
              <a:rPr lang="en-US" sz="2500" dirty="0" err="1">
                <a:latin typeface="Times New Roman"/>
                <a:ea typeface="Calibri"/>
              </a:rPr>
              <a:t>đê</a:t>
            </a:r>
            <a:r>
              <a:rPr lang="en-US" sz="2500" dirty="0">
                <a:latin typeface="Times New Roman"/>
                <a:ea typeface="Calibri"/>
              </a:rPr>
              <a:t>̉ </a:t>
            </a:r>
            <a:r>
              <a:rPr lang="en-US" sz="2500" dirty="0" err="1">
                <a:latin typeface="Times New Roman"/>
                <a:ea typeface="Calibri"/>
              </a:rPr>
              <a:t>bắt</a:t>
            </a:r>
            <a:r>
              <a:rPr lang="en-US" sz="2500" dirty="0">
                <a:latin typeface="Times New Roman"/>
                <a:ea typeface="Calibri"/>
              </a:rPr>
              <a:t> </a:t>
            </a:r>
            <a:r>
              <a:rPr lang="en-US" sz="2500" dirty="0" err="1">
                <a:latin typeface="Times New Roman"/>
                <a:ea typeface="Calibri"/>
              </a:rPr>
              <a:t>đầu</a:t>
            </a:r>
            <a:r>
              <a:rPr lang="en-US" sz="2500" dirty="0">
                <a:latin typeface="Times New Roman"/>
                <a:ea typeface="Calibri"/>
              </a:rPr>
              <a:t> </a:t>
            </a:r>
            <a:r>
              <a:rPr lang="en-US" sz="2500" dirty="0" err="1">
                <a:latin typeface="Times New Roman"/>
                <a:ea typeface="Calibri"/>
              </a:rPr>
              <a:t>làm</a:t>
            </a:r>
            <a:r>
              <a:rPr lang="en-US" sz="2500" dirty="0">
                <a:latin typeface="Times New Roman"/>
                <a:ea typeface="Calibri"/>
              </a:rPr>
              <a:t> </a:t>
            </a:r>
            <a:r>
              <a:rPr lang="en-US" sz="2500" dirty="0" err="1">
                <a:latin typeface="Times New Roman"/>
                <a:ea typeface="Calibri"/>
              </a:rPr>
              <a:t>việc</a:t>
            </a:r>
            <a:r>
              <a:rPr lang="en-US" sz="2500" dirty="0">
                <a:latin typeface="Times New Roman"/>
                <a:ea typeface="Calibri"/>
              </a:rPr>
              <a:t> </a:t>
            </a:r>
            <a:endParaRPr lang="vi-VN" sz="2500" dirty="0">
              <a:latin typeface="Times New Roman"/>
              <a:ea typeface="Calibri"/>
            </a:endParaRPr>
          </a:p>
          <a:p>
            <a:pPr marL="573088" indent="-341313">
              <a:spcBef>
                <a:spcPts val="300"/>
              </a:spcBef>
              <a:spcAft>
                <a:spcPts val="300"/>
              </a:spcAft>
              <a:buFont typeface="Wingdings" pitchFamily="2" charset="2"/>
              <a:buChar char="§"/>
            </a:pPr>
            <a:r>
              <a:rPr lang="en-US" sz="2500" dirty="0" err="1">
                <a:latin typeface="Times New Roman"/>
                <a:ea typeface="Calibri"/>
              </a:rPr>
              <a:t>Những</a:t>
            </a:r>
            <a:r>
              <a:rPr lang="en-US" sz="2500" dirty="0">
                <a:latin typeface="Times New Roman"/>
                <a:ea typeface="Calibri"/>
              </a:rPr>
              <a:t> </a:t>
            </a:r>
            <a:r>
              <a:rPr lang="en-US" sz="2500" dirty="0" err="1">
                <a:latin typeface="Times New Roman"/>
                <a:ea typeface="Calibri"/>
              </a:rPr>
              <a:t>dụng</a:t>
            </a:r>
            <a:r>
              <a:rPr lang="en-US" sz="2500" dirty="0">
                <a:latin typeface="Times New Roman"/>
                <a:ea typeface="Calibri"/>
              </a:rPr>
              <a:t> </a:t>
            </a:r>
            <a:r>
              <a:rPr lang="en-US" sz="2500" dirty="0" err="1">
                <a:latin typeface="Times New Roman"/>
                <a:ea typeface="Calibri"/>
              </a:rPr>
              <a:t>cụ</a:t>
            </a:r>
            <a:r>
              <a:rPr lang="en-US" sz="2500" dirty="0">
                <a:latin typeface="Times New Roman"/>
                <a:ea typeface="Calibri"/>
              </a:rPr>
              <a:t> </a:t>
            </a:r>
            <a:r>
              <a:rPr lang="en-US" sz="2500" dirty="0" err="1">
                <a:latin typeface="Times New Roman"/>
                <a:ea typeface="Calibri"/>
              </a:rPr>
              <a:t>cầm</a:t>
            </a:r>
            <a:r>
              <a:rPr lang="en-US" sz="2500" dirty="0">
                <a:latin typeface="Times New Roman"/>
                <a:ea typeface="Calibri"/>
              </a:rPr>
              <a:t> </a:t>
            </a:r>
            <a:r>
              <a:rPr lang="en-US" sz="2500" dirty="0" err="1">
                <a:latin typeface="Times New Roman"/>
                <a:ea typeface="Calibri"/>
              </a:rPr>
              <a:t>bằng</a:t>
            </a:r>
            <a:r>
              <a:rPr lang="en-US" sz="2500" dirty="0">
                <a:latin typeface="Times New Roman"/>
                <a:ea typeface="Calibri"/>
              </a:rPr>
              <a:t> </a:t>
            </a:r>
            <a:r>
              <a:rPr lang="en-US" sz="2500" dirty="0" err="1">
                <a:latin typeface="Times New Roman"/>
                <a:ea typeface="Calibri"/>
              </a:rPr>
              <a:t>tay</a:t>
            </a:r>
            <a:r>
              <a:rPr lang="en-US" sz="2500" dirty="0">
                <a:latin typeface="Times New Roman"/>
                <a:ea typeface="Calibri"/>
              </a:rPr>
              <a:t> </a:t>
            </a:r>
            <a:r>
              <a:rPr lang="en-US" sz="2500" dirty="0" err="1">
                <a:latin typeface="Times New Roman"/>
                <a:ea typeface="Calibri"/>
              </a:rPr>
              <a:t>phải</a:t>
            </a:r>
            <a:r>
              <a:rPr lang="en-US" sz="2500" dirty="0">
                <a:latin typeface="Times New Roman"/>
                <a:ea typeface="Calibri"/>
              </a:rPr>
              <a:t> </a:t>
            </a:r>
            <a:r>
              <a:rPr lang="en-US" sz="2500" dirty="0" err="1">
                <a:latin typeface="Times New Roman"/>
                <a:ea typeface="Calibri"/>
              </a:rPr>
              <a:t>đặt</a:t>
            </a:r>
            <a:r>
              <a:rPr lang="en-US" sz="2500" dirty="0">
                <a:latin typeface="Times New Roman"/>
                <a:ea typeface="Calibri"/>
              </a:rPr>
              <a:t> </a:t>
            </a:r>
            <a:r>
              <a:rPr lang="en-US" sz="2500" dirty="0" err="1">
                <a:latin typeface="Times New Roman"/>
                <a:ea typeface="Calibri"/>
              </a:rPr>
              <a:t>bên</a:t>
            </a:r>
            <a:r>
              <a:rPr lang="en-US" sz="2500" dirty="0">
                <a:latin typeface="Times New Roman"/>
                <a:ea typeface="Calibri"/>
              </a:rPr>
              <a:t> </a:t>
            </a:r>
            <a:r>
              <a:rPr lang="en-US" sz="2500" dirty="0" err="1">
                <a:latin typeface="Times New Roman"/>
                <a:ea typeface="Calibri"/>
              </a:rPr>
              <a:t>phải</a:t>
            </a:r>
            <a:r>
              <a:rPr lang="en-US" sz="2500" dirty="0">
                <a:latin typeface="Times New Roman"/>
                <a:ea typeface="Calibri"/>
              </a:rPr>
              <a:t> </a:t>
            </a:r>
            <a:endParaRPr lang="vi-VN" sz="2500" dirty="0">
              <a:latin typeface="Times New Roman"/>
              <a:ea typeface="Calibri"/>
            </a:endParaRPr>
          </a:p>
          <a:p>
            <a:pPr marL="573088" indent="-341313">
              <a:spcBef>
                <a:spcPts val="300"/>
              </a:spcBef>
              <a:spcAft>
                <a:spcPts val="300"/>
              </a:spcAft>
              <a:buFont typeface="Wingdings" pitchFamily="2" charset="2"/>
              <a:buChar char="§"/>
            </a:pPr>
            <a:r>
              <a:rPr lang="en-US" sz="2500" dirty="0" err="1">
                <a:latin typeface="Times New Roman"/>
                <a:ea typeface="Calibri"/>
              </a:rPr>
              <a:t>Những</a:t>
            </a:r>
            <a:r>
              <a:rPr lang="en-US" sz="2500" dirty="0">
                <a:latin typeface="Times New Roman"/>
                <a:ea typeface="Calibri"/>
              </a:rPr>
              <a:t> </a:t>
            </a:r>
            <a:r>
              <a:rPr lang="en-US" sz="2500" dirty="0" err="1">
                <a:latin typeface="Times New Roman"/>
                <a:ea typeface="Calibri"/>
              </a:rPr>
              <a:t>dụng</a:t>
            </a:r>
            <a:r>
              <a:rPr lang="en-US" sz="2500" dirty="0">
                <a:latin typeface="Times New Roman"/>
                <a:ea typeface="Calibri"/>
              </a:rPr>
              <a:t> </a:t>
            </a:r>
            <a:r>
              <a:rPr lang="en-US" sz="2500" dirty="0" err="1">
                <a:latin typeface="Times New Roman"/>
                <a:ea typeface="Calibri"/>
              </a:rPr>
              <a:t>cụ</a:t>
            </a:r>
            <a:r>
              <a:rPr lang="en-US" sz="2500" dirty="0">
                <a:latin typeface="Times New Roman"/>
                <a:ea typeface="Calibri"/>
              </a:rPr>
              <a:t> </a:t>
            </a:r>
            <a:r>
              <a:rPr lang="en-US" sz="2500" dirty="0" err="1">
                <a:latin typeface="Times New Roman"/>
                <a:ea typeface="Calibri"/>
              </a:rPr>
              <a:t>cầm</a:t>
            </a:r>
            <a:r>
              <a:rPr lang="en-US" sz="2500" dirty="0">
                <a:latin typeface="Times New Roman"/>
                <a:ea typeface="Calibri"/>
              </a:rPr>
              <a:t> </a:t>
            </a:r>
            <a:r>
              <a:rPr lang="en-US" sz="2500" dirty="0" err="1">
                <a:latin typeface="Times New Roman"/>
                <a:ea typeface="Calibri"/>
              </a:rPr>
              <a:t>bằng</a:t>
            </a:r>
            <a:r>
              <a:rPr lang="en-US" sz="2500" dirty="0">
                <a:latin typeface="Times New Roman"/>
                <a:ea typeface="Calibri"/>
              </a:rPr>
              <a:t> </a:t>
            </a:r>
            <a:r>
              <a:rPr lang="en-US" sz="2500" dirty="0" err="1">
                <a:latin typeface="Times New Roman"/>
                <a:ea typeface="Calibri"/>
              </a:rPr>
              <a:t>tay</a:t>
            </a:r>
            <a:r>
              <a:rPr lang="en-US" sz="2500" dirty="0">
                <a:latin typeface="Times New Roman"/>
                <a:ea typeface="Calibri"/>
              </a:rPr>
              <a:t> </a:t>
            </a:r>
            <a:r>
              <a:rPr lang="en-US" sz="2500" dirty="0" err="1">
                <a:latin typeface="Times New Roman"/>
                <a:ea typeface="Calibri"/>
              </a:rPr>
              <a:t>trái</a:t>
            </a:r>
            <a:r>
              <a:rPr lang="en-US" sz="2500" dirty="0">
                <a:latin typeface="Times New Roman"/>
                <a:ea typeface="Calibri"/>
              </a:rPr>
              <a:t> </a:t>
            </a:r>
            <a:r>
              <a:rPr lang="en-US" sz="2500" dirty="0" err="1">
                <a:latin typeface="Times New Roman"/>
                <a:ea typeface="Calibri"/>
              </a:rPr>
              <a:t>đặt</a:t>
            </a:r>
            <a:r>
              <a:rPr lang="en-US" sz="2500" dirty="0">
                <a:latin typeface="Times New Roman"/>
                <a:ea typeface="Calibri"/>
              </a:rPr>
              <a:t> </a:t>
            </a:r>
            <a:r>
              <a:rPr lang="en-US" sz="2500" dirty="0" err="1">
                <a:latin typeface="Times New Roman"/>
                <a:ea typeface="Calibri"/>
              </a:rPr>
              <a:t>bên</a:t>
            </a:r>
            <a:r>
              <a:rPr lang="en-US" sz="2500" dirty="0">
                <a:latin typeface="Times New Roman"/>
                <a:ea typeface="Calibri"/>
              </a:rPr>
              <a:t> </a:t>
            </a:r>
            <a:r>
              <a:rPr lang="en-US" sz="2500" dirty="0" err="1">
                <a:latin typeface="Times New Roman"/>
                <a:ea typeface="Calibri"/>
              </a:rPr>
              <a:t>trái</a:t>
            </a:r>
            <a:r>
              <a:rPr lang="en-US" sz="2500" dirty="0">
                <a:latin typeface="Times New Roman"/>
                <a:ea typeface="Calibri"/>
              </a:rPr>
              <a:t>  </a:t>
            </a:r>
            <a:endParaRPr lang="vi-VN" sz="2500" dirty="0">
              <a:latin typeface="Times New Roman"/>
              <a:ea typeface="Calibri"/>
            </a:endParaRPr>
          </a:p>
          <a:p>
            <a:pPr marL="573088" indent="-341313">
              <a:spcBef>
                <a:spcPts val="300"/>
              </a:spcBef>
              <a:spcAft>
                <a:spcPts val="300"/>
              </a:spcAft>
              <a:buFont typeface="Wingdings" pitchFamily="2" charset="2"/>
              <a:buChar char="§"/>
            </a:pPr>
            <a:r>
              <a:rPr lang="en-US" sz="2500" dirty="0" err="1">
                <a:latin typeface="Times New Roman"/>
                <a:ea typeface="Calibri"/>
              </a:rPr>
              <a:t>Những</a:t>
            </a:r>
            <a:r>
              <a:rPr lang="en-US" sz="2500" dirty="0">
                <a:latin typeface="Times New Roman"/>
                <a:ea typeface="Calibri"/>
              </a:rPr>
              <a:t> </a:t>
            </a:r>
            <a:r>
              <a:rPr lang="en-US" sz="2500" dirty="0" err="1">
                <a:latin typeface="Times New Roman"/>
                <a:ea typeface="Calibri"/>
              </a:rPr>
              <a:t>dụng</a:t>
            </a:r>
            <a:r>
              <a:rPr lang="en-US" sz="2500" dirty="0">
                <a:latin typeface="Times New Roman"/>
                <a:ea typeface="Calibri"/>
              </a:rPr>
              <a:t> </a:t>
            </a:r>
            <a:r>
              <a:rPr lang="en-US" sz="2500" dirty="0" err="1">
                <a:latin typeface="Times New Roman"/>
                <a:ea typeface="Calibri"/>
              </a:rPr>
              <a:t>cụ</a:t>
            </a:r>
            <a:r>
              <a:rPr lang="en-US" sz="2500" dirty="0">
                <a:latin typeface="Times New Roman"/>
                <a:ea typeface="Calibri"/>
              </a:rPr>
              <a:t> </a:t>
            </a:r>
            <a:r>
              <a:rPr lang="en-US" sz="2500" dirty="0" err="1">
                <a:latin typeface="Times New Roman"/>
                <a:ea typeface="Calibri"/>
              </a:rPr>
              <a:t>cầm</a:t>
            </a:r>
            <a:r>
              <a:rPr lang="en-US" sz="2500" dirty="0">
                <a:latin typeface="Times New Roman"/>
                <a:ea typeface="Calibri"/>
              </a:rPr>
              <a:t> </a:t>
            </a:r>
            <a:r>
              <a:rPr lang="en-US" sz="2500" dirty="0" err="1">
                <a:latin typeface="Times New Roman"/>
                <a:ea typeface="Calibri"/>
              </a:rPr>
              <a:t>bằng</a:t>
            </a:r>
            <a:r>
              <a:rPr lang="en-US" sz="2500" dirty="0">
                <a:latin typeface="Times New Roman"/>
                <a:ea typeface="Calibri"/>
              </a:rPr>
              <a:t> </a:t>
            </a:r>
            <a:r>
              <a:rPr lang="en-US" sz="2500" dirty="0" err="1">
                <a:latin typeface="Times New Roman"/>
                <a:ea typeface="Calibri"/>
              </a:rPr>
              <a:t>hai</a:t>
            </a:r>
            <a:r>
              <a:rPr lang="en-US" sz="2500" dirty="0">
                <a:latin typeface="Times New Roman"/>
                <a:ea typeface="Calibri"/>
              </a:rPr>
              <a:t> </a:t>
            </a:r>
            <a:r>
              <a:rPr lang="en-US" sz="2500" dirty="0" err="1">
                <a:latin typeface="Times New Roman"/>
                <a:ea typeface="Calibri"/>
              </a:rPr>
              <a:t>tay</a:t>
            </a:r>
            <a:r>
              <a:rPr lang="en-US" sz="2500" dirty="0">
                <a:latin typeface="Times New Roman"/>
                <a:ea typeface="Calibri"/>
              </a:rPr>
              <a:t> </a:t>
            </a:r>
            <a:r>
              <a:rPr lang="en-US" sz="2500" dirty="0" err="1">
                <a:latin typeface="Times New Roman"/>
                <a:ea typeface="Calibri"/>
              </a:rPr>
              <a:t>phải</a:t>
            </a:r>
            <a:r>
              <a:rPr lang="en-US" sz="2500" dirty="0">
                <a:latin typeface="Times New Roman"/>
                <a:ea typeface="Calibri"/>
              </a:rPr>
              <a:t> </a:t>
            </a:r>
            <a:r>
              <a:rPr lang="en-US" sz="2500" dirty="0" err="1">
                <a:latin typeface="Times New Roman"/>
                <a:ea typeface="Calibri"/>
              </a:rPr>
              <a:t>đặt</a:t>
            </a:r>
            <a:r>
              <a:rPr lang="en-US" sz="2500" dirty="0">
                <a:latin typeface="Times New Roman"/>
                <a:ea typeface="Calibri"/>
              </a:rPr>
              <a:t> </a:t>
            </a:r>
            <a:r>
              <a:rPr lang="en-US" sz="2500" dirty="0" err="1">
                <a:latin typeface="Times New Roman"/>
                <a:ea typeface="Calibri"/>
              </a:rPr>
              <a:t>trước</a:t>
            </a:r>
            <a:r>
              <a:rPr lang="en-US" sz="2500" dirty="0">
                <a:latin typeface="Times New Roman"/>
                <a:ea typeface="Calibri"/>
              </a:rPr>
              <a:t> </a:t>
            </a:r>
            <a:r>
              <a:rPr lang="en-US" sz="2500" dirty="0" err="1">
                <a:latin typeface="Times New Roman"/>
                <a:ea typeface="Calibri"/>
              </a:rPr>
              <a:t>mặt</a:t>
            </a:r>
            <a:r>
              <a:rPr lang="en-US" sz="2500" dirty="0">
                <a:latin typeface="Times New Roman"/>
                <a:ea typeface="Calibri"/>
              </a:rPr>
              <a:t> </a:t>
            </a:r>
            <a:endParaRPr lang="vi-VN" sz="2500" dirty="0">
              <a:latin typeface="Times New Roman"/>
              <a:ea typeface="Calibri"/>
            </a:endParaRPr>
          </a:p>
          <a:p>
            <a:pPr marL="573088" indent="-341313">
              <a:spcBef>
                <a:spcPts val="300"/>
              </a:spcBef>
              <a:spcAft>
                <a:spcPts val="300"/>
              </a:spcAft>
              <a:buFont typeface="Wingdings" pitchFamily="2" charset="2"/>
              <a:buChar char="§"/>
            </a:pPr>
            <a:r>
              <a:rPr lang="en-US" sz="2500" dirty="0" err="1">
                <a:latin typeface="Times New Roman"/>
                <a:ea typeface="Calibri"/>
              </a:rPr>
              <a:t>Những</a:t>
            </a:r>
            <a:r>
              <a:rPr lang="en-US" sz="2500" dirty="0">
                <a:latin typeface="Times New Roman"/>
                <a:ea typeface="Calibri"/>
              </a:rPr>
              <a:t> </a:t>
            </a:r>
            <a:r>
              <a:rPr lang="en-US" sz="2500" dirty="0" err="1">
                <a:latin typeface="Times New Roman"/>
                <a:ea typeface="Calibri"/>
              </a:rPr>
              <a:t>dụng</a:t>
            </a:r>
            <a:r>
              <a:rPr lang="en-US" sz="2500" dirty="0">
                <a:latin typeface="Times New Roman"/>
                <a:ea typeface="Calibri"/>
              </a:rPr>
              <a:t> </a:t>
            </a:r>
            <a:r>
              <a:rPr lang="en-US" sz="2500" dirty="0" err="1">
                <a:latin typeface="Times New Roman"/>
                <a:ea typeface="Calibri"/>
              </a:rPr>
              <a:t>cụ</a:t>
            </a:r>
            <a:r>
              <a:rPr lang="en-US" sz="2500" dirty="0">
                <a:latin typeface="Times New Roman"/>
                <a:ea typeface="Calibri"/>
              </a:rPr>
              <a:t> </a:t>
            </a:r>
            <a:r>
              <a:rPr lang="en-US" sz="2500" dirty="0" err="1">
                <a:latin typeface="Times New Roman"/>
                <a:ea typeface="Calibri"/>
              </a:rPr>
              <a:t>thường</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a:t>
            </a:r>
            <a:r>
              <a:rPr lang="en-US" sz="2500" dirty="0" err="1">
                <a:latin typeface="Times New Roman"/>
                <a:ea typeface="Calibri"/>
              </a:rPr>
              <a:t>đặt</a:t>
            </a:r>
            <a:r>
              <a:rPr lang="en-US" sz="2500" dirty="0">
                <a:latin typeface="Times New Roman"/>
                <a:ea typeface="Calibri"/>
              </a:rPr>
              <a:t> ở </a:t>
            </a:r>
            <a:r>
              <a:rPr lang="en-US" sz="2500" dirty="0" err="1">
                <a:latin typeface="Times New Roman"/>
                <a:ea typeface="Calibri"/>
              </a:rPr>
              <a:t>gần</a:t>
            </a:r>
            <a:r>
              <a:rPr lang="en-US" sz="2500" dirty="0">
                <a:latin typeface="Times New Roman"/>
                <a:ea typeface="Calibri"/>
              </a:rPr>
              <a:t> </a:t>
            </a:r>
            <a:endParaRPr lang="vi-VN" sz="2500" dirty="0">
              <a:latin typeface="Times New Roman"/>
              <a:ea typeface="Calibri"/>
            </a:endParaRPr>
          </a:p>
          <a:p>
            <a:pPr marL="573088" indent="-341313">
              <a:spcBef>
                <a:spcPts val="300"/>
              </a:spcBef>
              <a:spcAft>
                <a:spcPts val="300"/>
              </a:spcAft>
              <a:buFont typeface="Wingdings" pitchFamily="2" charset="2"/>
              <a:buChar char="§"/>
            </a:pPr>
            <a:r>
              <a:rPr lang="en-US" sz="2500" dirty="0" err="1">
                <a:latin typeface="Times New Roman"/>
                <a:ea typeface="Calibri"/>
              </a:rPr>
              <a:t>Dụng</a:t>
            </a:r>
            <a:r>
              <a:rPr lang="en-US" sz="2500" dirty="0">
                <a:latin typeface="Times New Roman"/>
                <a:ea typeface="Calibri"/>
              </a:rPr>
              <a:t> cụ </a:t>
            </a:r>
            <a:r>
              <a:rPr lang="en-US" sz="2500" dirty="0" err="1">
                <a:latin typeface="Times New Roman"/>
                <a:ea typeface="Calibri"/>
              </a:rPr>
              <a:t>đo</a:t>
            </a:r>
            <a:r>
              <a:rPr lang="en-US" sz="2500" dirty="0">
                <a:latin typeface="Times New Roman"/>
                <a:ea typeface="Calibri"/>
              </a:rPr>
              <a:t> </a:t>
            </a:r>
            <a:r>
              <a:rPr lang="en-US" sz="2500" dirty="0" err="1">
                <a:latin typeface="Times New Roman"/>
                <a:ea typeface="Calibri"/>
              </a:rPr>
              <a:t>đặt</a:t>
            </a:r>
            <a:r>
              <a:rPr lang="en-US" sz="2500" dirty="0">
                <a:latin typeface="Times New Roman"/>
                <a:ea typeface="Calibri"/>
              </a:rPr>
              <a:t> </a:t>
            </a:r>
            <a:r>
              <a:rPr lang="en-US" sz="2500" dirty="0" err="1">
                <a:latin typeface="Times New Roman"/>
                <a:ea typeface="Calibri"/>
              </a:rPr>
              <a:t>riêng</a:t>
            </a:r>
            <a:r>
              <a:rPr lang="en-US" sz="2500" dirty="0">
                <a:latin typeface="Times New Roman"/>
                <a:ea typeface="Calibri"/>
              </a:rPr>
              <a:t> </a:t>
            </a:r>
            <a:r>
              <a:rPr lang="en-US" sz="2500" dirty="0" err="1">
                <a:latin typeface="Times New Roman"/>
                <a:ea typeface="Calibri"/>
              </a:rPr>
              <a:t>trước</a:t>
            </a:r>
            <a:r>
              <a:rPr lang="en-US" sz="2500" dirty="0">
                <a:latin typeface="Times New Roman"/>
                <a:ea typeface="Calibri"/>
              </a:rPr>
              <a:t> </a:t>
            </a:r>
            <a:r>
              <a:rPr lang="en-US" sz="2500" dirty="0" err="1">
                <a:latin typeface="Times New Roman"/>
                <a:ea typeface="Calibri"/>
              </a:rPr>
              <a:t>mặt</a:t>
            </a:r>
            <a:r>
              <a:rPr lang="en-US" sz="2500" dirty="0">
                <a:latin typeface="Times New Roman"/>
                <a:ea typeface="Calibri"/>
              </a:rPr>
              <a:t> </a:t>
            </a:r>
            <a:r>
              <a:rPr lang="en-US" sz="2500" dirty="0" err="1">
                <a:latin typeface="Times New Roman"/>
                <a:ea typeface="Calibri"/>
              </a:rPr>
              <a:t>va</a:t>
            </a:r>
            <a:r>
              <a:rPr lang="en-US" sz="2500" dirty="0">
                <a:latin typeface="Times New Roman"/>
                <a:ea typeface="Calibri"/>
              </a:rPr>
              <a:t>̀ </a:t>
            </a:r>
            <a:r>
              <a:rPr lang="en-US" sz="2500" dirty="0" err="1">
                <a:latin typeface="Times New Roman"/>
                <a:ea typeface="Calibri"/>
              </a:rPr>
              <a:t>trên</a:t>
            </a:r>
            <a:r>
              <a:rPr lang="en-US" sz="2500" dirty="0">
                <a:latin typeface="Times New Roman"/>
                <a:ea typeface="Calibri"/>
              </a:rPr>
              <a:t> </a:t>
            </a:r>
            <a:r>
              <a:rPr lang="en-US" sz="2500" dirty="0" err="1">
                <a:latin typeface="Times New Roman"/>
                <a:ea typeface="Calibri"/>
              </a:rPr>
              <a:t>vải</a:t>
            </a:r>
            <a:r>
              <a:rPr lang="en-US" sz="2500" dirty="0">
                <a:latin typeface="Times New Roman"/>
                <a:ea typeface="Calibri"/>
              </a:rPr>
              <a:t> </a:t>
            </a:r>
            <a:r>
              <a:rPr lang="en-US" sz="2500" dirty="0" err="1">
                <a:latin typeface="Times New Roman"/>
                <a:ea typeface="Calibri"/>
              </a:rPr>
              <a:t>dày</a:t>
            </a:r>
            <a:r>
              <a:rPr lang="en-US" sz="2500" dirty="0">
                <a:latin typeface="Times New Roman"/>
                <a:ea typeface="Calibri"/>
              </a:rPr>
              <a:t> </a:t>
            </a:r>
            <a:r>
              <a:rPr lang="en-US" sz="2500" dirty="0" err="1">
                <a:latin typeface="Times New Roman"/>
                <a:ea typeface="Calibri"/>
              </a:rPr>
              <a:t>sạch</a:t>
            </a:r>
            <a:r>
              <a:rPr lang="en-US" sz="2500" dirty="0">
                <a:latin typeface="Times New Roman"/>
                <a:ea typeface="Calibri"/>
              </a:rPr>
              <a:t> </a:t>
            </a:r>
            <a:endParaRPr lang="vi-VN" sz="2500" dirty="0">
              <a:latin typeface="Times New Roman"/>
              <a:ea typeface="Calibri"/>
            </a:endParaRPr>
          </a:p>
        </p:txBody>
      </p:sp>
      <p:sp>
        <p:nvSpPr>
          <p:cNvPr id="3" name="Title 1">
            <a:extLst>
              <a:ext uri="{FF2B5EF4-FFF2-40B4-BE49-F238E27FC236}">
                <a16:creationId xmlns="" xmlns:a16="http://schemas.microsoft.com/office/drawing/2014/main" id="{342B0198-215A-4720-99B9-8806615E5FD4}"/>
              </a:ext>
            </a:extLst>
          </p:cNvPr>
          <p:cNvSpPr>
            <a:spLocks noGrp="1"/>
          </p:cNvSpPr>
          <p:nvPr>
            <p:ph type="title"/>
          </p:nvPr>
        </p:nvSpPr>
        <p:spPr>
          <a:xfrm>
            <a:off x="1351128" y="7490"/>
            <a:ext cx="10840871" cy="550664"/>
          </a:xfrm>
        </p:spPr>
        <p:txBody>
          <a:bodyPr>
            <a:norm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Tree>
    <p:extLst>
      <p:ext uri="{BB962C8B-B14F-4D97-AF65-F5344CB8AC3E}">
        <p14:creationId xmlns:p14="http://schemas.microsoft.com/office/powerpoint/2010/main" val="117884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arn(inVertical)">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arn(inVertical)">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arn(inVertical)">
                                      <p:cBhvr>
                                        <p:cTn id="23" dur="500"/>
                                        <p:tgtEl>
                                          <p:spTgt spid="4">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barn(inVertical)">
                                      <p:cBhvr>
                                        <p:cTn id="28" dur="500"/>
                                        <p:tgtEl>
                                          <p:spTgt spid="4">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Effect transition="in" filter="fade">
                                      <p:cBhvr>
                                        <p:cTn id="33" dur="500"/>
                                        <p:tgtEl>
                                          <p:spTgt spid="4">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
                                            <p:txEl>
                                              <p:pRg st="7" end="7"/>
                                            </p:txEl>
                                          </p:spTgt>
                                        </p:tgtEl>
                                        <p:attrNameLst>
                                          <p:attrName>style.visibility</p:attrName>
                                        </p:attrNameLst>
                                      </p:cBhvr>
                                      <p:to>
                                        <p:strVal val="visible"/>
                                      </p:to>
                                    </p:set>
                                    <p:animEffect transition="in" filter="fade">
                                      <p:cBhvr>
                                        <p:cTn id="38" dur="500"/>
                                        <p:tgtEl>
                                          <p:spTgt spid="4">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animEffect transition="in" filter="fade">
                                      <p:cBhvr>
                                        <p:cTn id="43" dur="500"/>
                                        <p:tgtEl>
                                          <p:spTgt spid="4">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4">
                                            <p:txEl>
                                              <p:pRg st="9" end="9"/>
                                            </p:txEl>
                                          </p:spTgt>
                                        </p:tgtEl>
                                        <p:attrNameLst>
                                          <p:attrName>style.visibility</p:attrName>
                                        </p:attrNameLst>
                                      </p:cBhvr>
                                      <p:to>
                                        <p:strVal val="visible"/>
                                      </p:to>
                                    </p:set>
                                    <p:animEffect transition="in" filter="fade">
                                      <p:cBhvr>
                                        <p:cTn id="48" dur="500"/>
                                        <p:tgtEl>
                                          <p:spTgt spid="4">
                                            <p:txEl>
                                              <p:pRg st="9" end="9"/>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4">
                                            <p:txEl>
                                              <p:pRg st="10" end="10"/>
                                            </p:txEl>
                                          </p:spTgt>
                                        </p:tgtEl>
                                        <p:attrNameLst>
                                          <p:attrName>style.visibility</p:attrName>
                                        </p:attrNameLst>
                                      </p:cBhvr>
                                      <p:to>
                                        <p:strVal val="visible"/>
                                      </p:to>
                                    </p:set>
                                    <p:animEffect transition="in" filter="fade">
                                      <p:cBhvr>
                                        <p:cTn id="53"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51128" y="659359"/>
            <a:ext cx="10840872" cy="5015219"/>
          </a:xfrm>
          <a:prstGeom prst="rect">
            <a:avLst/>
          </a:prstGeom>
        </p:spPr>
        <p:txBody>
          <a:bodyPr wrap="square">
            <a:spAutoFit/>
          </a:bodyPr>
          <a:lstStyle/>
          <a:p>
            <a:pPr marR="17780" defTabSz="914400">
              <a:lnSpc>
                <a:spcPct val="80000"/>
              </a:lnSpc>
              <a:spcBef>
                <a:spcPts val="600"/>
              </a:spcBef>
              <a:spcAft>
                <a:spcPts val="600"/>
              </a:spcAft>
            </a:pP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2. A</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lao</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xưởng</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hàn</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gò</a:t>
            </a:r>
            <a:endParaRPr lang="vi-VN"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a:spcBef>
                <a:spcPts val="300"/>
              </a:spcBef>
              <a:spcAft>
                <a:spcPts val="300"/>
              </a:spcAft>
              <a:buFont typeface="Wingdings" pitchFamily="2" charset="2"/>
              <a:buChar char="v"/>
            </a:pPr>
            <a:r>
              <a:rPr lang="en-US" sz="2500" b="1" i="1" dirty="0" err="1" smtClean="0">
                <a:solidFill>
                  <a:prstClr val="black"/>
                </a:solidFill>
                <a:latin typeface="Times New Roman"/>
                <a:ea typeface="Times New Roman"/>
                <a:cs typeface="Times New Roman"/>
              </a:rPr>
              <a:t>Trong</a:t>
            </a:r>
            <a:r>
              <a:rPr lang="en-US" sz="2500" b="1" i="1" dirty="0" smtClean="0">
                <a:solidFill>
                  <a:prstClr val="black"/>
                </a:solidFill>
                <a:latin typeface="Times New Roman"/>
                <a:ea typeface="Times New Roman"/>
                <a:cs typeface="Times New Roman"/>
              </a:rPr>
              <a:t> </a:t>
            </a:r>
            <a:r>
              <a:rPr lang="en-US" sz="2500" b="1" i="1" dirty="0" err="1" smtClean="0">
                <a:solidFill>
                  <a:prstClr val="black"/>
                </a:solidFill>
                <a:latin typeface="Times New Roman"/>
                <a:ea typeface="Times New Roman"/>
                <a:cs typeface="Times New Roman"/>
              </a:rPr>
              <a:t>khi</a:t>
            </a:r>
            <a:r>
              <a:rPr lang="en-US" sz="2500" b="1" i="1" dirty="0" smtClean="0">
                <a:solidFill>
                  <a:prstClr val="black"/>
                </a:solidFill>
                <a:latin typeface="Times New Roman"/>
                <a:ea typeface="Times New Roman"/>
                <a:cs typeface="Times New Roman"/>
              </a:rPr>
              <a:t> </a:t>
            </a:r>
            <a:r>
              <a:rPr lang="en-US" sz="2500" b="1" i="1" dirty="0" err="1" smtClean="0">
                <a:solidFill>
                  <a:prstClr val="black"/>
                </a:solidFill>
                <a:latin typeface="Times New Roman"/>
                <a:ea typeface="Times New Roman"/>
                <a:cs typeface="Times New Roman"/>
              </a:rPr>
              <a:t>làm</a:t>
            </a:r>
            <a:r>
              <a:rPr lang="en-US" sz="2500" b="1" i="1" dirty="0" smtClean="0">
                <a:solidFill>
                  <a:prstClr val="black"/>
                </a:solidFill>
                <a:latin typeface="Times New Roman"/>
                <a:ea typeface="Times New Roman"/>
                <a:cs typeface="Times New Roman"/>
              </a:rPr>
              <a:t> </a:t>
            </a:r>
            <a:r>
              <a:rPr lang="en-US" sz="2500" b="1" i="1" dirty="0" err="1" smtClean="0">
                <a:solidFill>
                  <a:prstClr val="black"/>
                </a:solidFill>
                <a:latin typeface="Times New Roman"/>
                <a:ea typeface="Times New Roman"/>
                <a:cs typeface="Times New Roman"/>
              </a:rPr>
              <a:t>việc</a:t>
            </a:r>
            <a:r>
              <a:rPr lang="en-US" sz="2500" b="1" i="1" dirty="0" smtClean="0">
                <a:solidFill>
                  <a:prstClr val="black"/>
                </a:solidFill>
                <a:latin typeface="Times New Roman"/>
                <a:ea typeface="Times New Roman"/>
                <a:cs typeface="Times New Roman"/>
              </a:rPr>
              <a:t>: </a:t>
            </a:r>
            <a:endParaRPr lang="vi-VN" sz="2500" b="1" i="1" dirty="0" smtClean="0">
              <a:solidFill>
                <a:prstClr val="black"/>
              </a:solidFill>
              <a:latin typeface="Times New Roman"/>
              <a:ea typeface="Times New Roman"/>
              <a:cs typeface="Times New Roman"/>
            </a:endParaRPr>
          </a:p>
          <a:p>
            <a:pPr marL="573088" lvl="0"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Trên</a:t>
            </a:r>
            <a:r>
              <a:rPr lang="en-US" sz="2500" dirty="0">
                <a:latin typeface="Times New Roman"/>
                <a:ea typeface="Calibri"/>
              </a:rPr>
              <a:t> </a:t>
            </a:r>
            <a:r>
              <a:rPr lang="en-US" sz="2500" dirty="0" err="1">
                <a:latin typeface="Times New Roman"/>
                <a:ea typeface="Calibri"/>
              </a:rPr>
              <a:t>bàn</a:t>
            </a:r>
            <a:r>
              <a:rPr lang="en-US" sz="2500" dirty="0">
                <a:latin typeface="Times New Roman"/>
                <a:ea typeface="Calibri"/>
              </a:rPr>
              <a:t> </a:t>
            </a:r>
            <a:r>
              <a:rPr lang="en-US" sz="2500" dirty="0" err="1">
                <a:latin typeface="Times New Roman"/>
                <a:ea typeface="Calibri"/>
              </a:rPr>
              <a:t>nguội</a:t>
            </a:r>
            <a:r>
              <a:rPr lang="en-US" sz="2500" dirty="0">
                <a:latin typeface="Times New Roman"/>
                <a:ea typeface="Calibri"/>
              </a:rPr>
              <a:t> chỉ </a:t>
            </a:r>
            <a:r>
              <a:rPr lang="en-US" sz="2500" dirty="0" err="1">
                <a:latin typeface="Times New Roman"/>
                <a:ea typeface="Calibri"/>
              </a:rPr>
              <a:t>đặt</a:t>
            </a:r>
            <a:r>
              <a:rPr lang="en-US" sz="2500" dirty="0">
                <a:latin typeface="Times New Roman"/>
                <a:ea typeface="Calibri"/>
              </a:rPr>
              <a:t> </a:t>
            </a:r>
            <a:r>
              <a:rPr lang="en-US" sz="2500" dirty="0" err="1">
                <a:latin typeface="Times New Roman"/>
                <a:ea typeface="Calibri"/>
              </a:rPr>
              <a:t>những</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cụ </a:t>
            </a:r>
            <a:r>
              <a:rPr lang="en-US" sz="2500" dirty="0" err="1">
                <a:latin typeface="Times New Roman"/>
                <a:ea typeface="Calibri"/>
              </a:rPr>
              <a:t>và</a:t>
            </a:r>
            <a:r>
              <a:rPr lang="en-US" sz="2500" dirty="0">
                <a:latin typeface="Times New Roman"/>
                <a:ea typeface="Calibri"/>
              </a:rPr>
              <a:t> </a:t>
            </a:r>
            <a:r>
              <a:rPr lang="en-US" sz="2500" dirty="0" err="1">
                <a:latin typeface="Times New Roman"/>
                <a:ea typeface="Calibri"/>
              </a:rPr>
              <a:t>vật</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a:t>
            </a:r>
            <a:r>
              <a:rPr lang="en-US" sz="2500" dirty="0" err="1">
                <a:latin typeface="Times New Roman"/>
                <a:ea typeface="Calibri"/>
              </a:rPr>
              <a:t>cần</a:t>
            </a:r>
            <a:r>
              <a:rPr lang="en-US" sz="2500" dirty="0">
                <a:latin typeface="Times New Roman"/>
                <a:ea typeface="Calibri"/>
              </a:rPr>
              <a:t> </a:t>
            </a:r>
            <a:r>
              <a:rPr lang="en-US" sz="2500" dirty="0" err="1">
                <a:latin typeface="Times New Roman"/>
                <a:ea typeface="Calibri"/>
              </a:rPr>
              <a:t>thiết</a:t>
            </a:r>
            <a:r>
              <a:rPr lang="en-US" sz="2500" dirty="0">
                <a:latin typeface="Times New Roman"/>
                <a:ea typeface="Calibri"/>
              </a:rPr>
              <a:t> </a:t>
            </a:r>
            <a:r>
              <a:rPr lang="en-US" sz="2500" dirty="0" err="1">
                <a:latin typeface="Times New Roman"/>
                <a:ea typeface="Calibri"/>
              </a:rPr>
              <a:t>trong</a:t>
            </a:r>
            <a:r>
              <a:rPr lang="en-US" sz="2500" dirty="0">
                <a:latin typeface="Times New Roman"/>
                <a:ea typeface="Calibri"/>
              </a:rPr>
              <a:t> </a:t>
            </a:r>
            <a:r>
              <a:rPr lang="en-US" sz="2500" dirty="0" err="1">
                <a:latin typeface="Times New Roman"/>
                <a:ea typeface="Calibri"/>
              </a:rPr>
              <a:t>thời</a:t>
            </a:r>
            <a:r>
              <a:rPr lang="en-US" sz="2500" dirty="0">
                <a:latin typeface="Times New Roman"/>
                <a:ea typeface="Calibri"/>
              </a:rPr>
              <a:t> </a:t>
            </a:r>
            <a:r>
              <a:rPr lang="en-US" sz="2500" dirty="0" err="1">
                <a:latin typeface="Times New Roman"/>
                <a:ea typeface="Calibri"/>
              </a:rPr>
              <a:t>gian</a:t>
            </a:r>
            <a:r>
              <a:rPr lang="en-US" sz="2500" dirty="0">
                <a:latin typeface="Times New Roman"/>
                <a:ea typeface="Calibri"/>
              </a:rPr>
              <a:t> </a:t>
            </a:r>
            <a:r>
              <a:rPr lang="en-US" sz="2500" dirty="0" err="1">
                <a:latin typeface="Times New Roman"/>
                <a:ea typeface="Calibri"/>
              </a:rPr>
              <a:t>làm</a:t>
            </a:r>
            <a:r>
              <a:rPr lang="en-US" sz="2500" dirty="0">
                <a:latin typeface="Times New Roman"/>
                <a:ea typeface="Calibri"/>
              </a:rPr>
              <a:t> </a:t>
            </a:r>
            <a:r>
              <a:rPr lang="en-US" sz="2500" dirty="0" err="1">
                <a:latin typeface="Times New Roman"/>
                <a:ea typeface="Calibri"/>
              </a:rPr>
              <a:t>việc</a:t>
            </a:r>
            <a:r>
              <a:rPr lang="en-US" sz="2500" dirty="0">
                <a:latin typeface="Times New Roman"/>
                <a:ea typeface="Calibri"/>
              </a:rPr>
              <a:t> </a:t>
            </a:r>
            <a:r>
              <a:rPr lang="en-US" sz="2500" dirty="0" err="1">
                <a:latin typeface="Times New Roman"/>
                <a:ea typeface="Calibri"/>
              </a:rPr>
              <a:t>nhất</a:t>
            </a:r>
            <a:r>
              <a:rPr lang="en-US" sz="2500" dirty="0">
                <a:latin typeface="Times New Roman"/>
                <a:ea typeface="Calibri"/>
              </a:rPr>
              <a:t> </a:t>
            </a:r>
            <a:r>
              <a:rPr lang="en-US" sz="2500" dirty="0" err="1">
                <a:latin typeface="Times New Roman"/>
                <a:ea typeface="Calibri"/>
              </a:rPr>
              <a:t>định</a:t>
            </a:r>
            <a:r>
              <a:rPr lang="en-US" sz="2500" dirty="0">
                <a:latin typeface="Times New Roman"/>
                <a:ea typeface="Calibri"/>
              </a:rPr>
              <a:t>. </a:t>
            </a:r>
            <a:r>
              <a:rPr lang="en-US" sz="2500" dirty="0" err="1">
                <a:latin typeface="Times New Roman"/>
                <a:ea typeface="Calibri"/>
              </a:rPr>
              <a:t>Các</a:t>
            </a:r>
            <a:r>
              <a:rPr lang="en-US" sz="2500" dirty="0">
                <a:latin typeface="Times New Roman"/>
                <a:ea typeface="Calibri"/>
              </a:rPr>
              <a:t> </a:t>
            </a:r>
            <a:r>
              <a:rPr lang="en-US" sz="2500" dirty="0" err="1">
                <a:latin typeface="Times New Roman"/>
                <a:ea typeface="Calibri"/>
              </a:rPr>
              <a:t>thứ</a:t>
            </a:r>
            <a:r>
              <a:rPr lang="en-US" sz="2500" dirty="0">
                <a:latin typeface="Times New Roman"/>
                <a:ea typeface="Calibri"/>
              </a:rPr>
              <a:t> </a:t>
            </a:r>
            <a:r>
              <a:rPr lang="en-US" sz="2500" dirty="0" err="1">
                <a:latin typeface="Times New Roman"/>
                <a:ea typeface="Calibri"/>
              </a:rPr>
              <a:t>còn</a:t>
            </a:r>
            <a:r>
              <a:rPr lang="en-US" sz="2500" dirty="0">
                <a:latin typeface="Times New Roman"/>
                <a:ea typeface="Calibri"/>
              </a:rPr>
              <a:t> </a:t>
            </a:r>
            <a:r>
              <a:rPr lang="en-US" sz="2500" dirty="0" err="1">
                <a:latin typeface="Times New Roman"/>
                <a:ea typeface="Calibri"/>
              </a:rPr>
              <a:t>lại</a:t>
            </a:r>
            <a:r>
              <a:rPr lang="en-US" sz="2500" dirty="0">
                <a:latin typeface="Times New Roman"/>
                <a:ea typeface="Calibri"/>
              </a:rPr>
              <a:t> </a:t>
            </a:r>
            <a:r>
              <a:rPr lang="en-US" sz="2500" dirty="0" err="1">
                <a:latin typeface="Times New Roman"/>
                <a:ea typeface="Calibri"/>
              </a:rPr>
              <a:t>được</a:t>
            </a:r>
            <a:r>
              <a:rPr lang="en-US" sz="2500" dirty="0">
                <a:latin typeface="Times New Roman"/>
                <a:ea typeface="Calibri"/>
              </a:rPr>
              <a:t> </a:t>
            </a:r>
            <a:r>
              <a:rPr lang="en-US" sz="2500" dirty="0" err="1">
                <a:latin typeface="Times New Roman"/>
                <a:ea typeface="Calibri"/>
              </a:rPr>
              <a:t>xếp</a:t>
            </a:r>
            <a:r>
              <a:rPr lang="en-US" sz="2500" dirty="0">
                <a:latin typeface="Times New Roman"/>
                <a:ea typeface="Calibri"/>
              </a:rPr>
              <a:t> </a:t>
            </a:r>
            <a:r>
              <a:rPr lang="en-US" sz="2500" dirty="0" err="1">
                <a:latin typeface="Times New Roman"/>
                <a:ea typeface="Calibri"/>
              </a:rPr>
              <a:t>vào</a:t>
            </a:r>
            <a:r>
              <a:rPr lang="en-US" sz="2500" dirty="0">
                <a:latin typeface="Times New Roman"/>
                <a:ea typeface="Calibri"/>
              </a:rPr>
              <a:t> </a:t>
            </a:r>
            <a:r>
              <a:rPr lang="en-US" sz="2500" dirty="0" err="1">
                <a:latin typeface="Times New Roman"/>
                <a:ea typeface="Calibri"/>
              </a:rPr>
              <a:t>ngăn</a:t>
            </a:r>
            <a:r>
              <a:rPr lang="en-US" sz="2500" dirty="0">
                <a:latin typeface="Times New Roman"/>
                <a:ea typeface="Calibri"/>
              </a:rPr>
              <a:t> </a:t>
            </a:r>
            <a:r>
              <a:rPr lang="en-US" sz="2500" dirty="0" err="1">
                <a:latin typeface="Times New Roman"/>
                <a:ea typeface="Calibri"/>
              </a:rPr>
              <a:t>kéo</a:t>
            </a:r>
            <a:r>
              <a:rPr lang="en-US" sz="2500" dirty="0">
                <a:latin typeface="Times New Roman"/>
                <a:ea typeface="Calibri"/>
              </a:rPr>
              <a:t> </a:t>
            </a:r>
            <a:endParaRPr lang="vi-VN" sz="2500" dirty="0">
              <a:latin typeface="Times New Roman"/>
              <a:ea typeface="Calibri"/>
            </a:endParaRPr>
          </a:p>
          <a:p>
            <a:pPr marL="573088" lvl="0"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Sau</a:t>
            </a:r>
            <a:r>
              <a:rPr lang="en-US" sz="2500" dirty="0">
                <a:latin typeface="Times New Roman"/>
                <a:ea typeface="Calibri"/>
              </a:rPr>
              <a:t> </a:t>
            </a:r>
            <a:r>
              <a:rPr lang="en-US" sz="2500" dirty="0" err="1">
                <a:latin typeface="Times New Roman"/>
                <a:ea typeface="Calibri"/>
              </a:rPr>
              <a:t>khi</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a:t>
            </a:r>
            <a:r>
              <a:rPr lang="en-US" sz="2500" dirty="0" err="1">
                <a:latin typeface="Times New Roman"/>
                <a:ea typeface="Calibri"/>
              </a:rPr>
              <a:t>xong</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cụ </a:t>
            </a:r>
            <a:r>
              <a:rPr lang="en-US" sz="2500" dirty="0" err="1">
                <a:latin typeface="Times New Roman"/>
                <a:ea typeface="Calibri"/>
              </a:rPr>
              <a:t>nào</a:t>
            </a:r>
            <a:r>
              <a:rPr lang="en-US" sz="2500" dirty="0">
                <a:latin typeface="Times New Roman"/>
                <a:ea typeface="Calibri"/>
              </a:rPr>
              <a:t> </a:t>
            </a:r>
            <a:r>
              <a:rPr lang="en-US" sz="2500" dirty="0" err="1">
                <a:latin typeface="Times New Roman"/>
                <a:ea typeface="Calibri"/>
              </a:rPr>
              <a:t>phải</a:t>
            </a:r>
            <a:r>
              <a:rPr lang="en-US" sz="2500" dirty="0">
                <a:latin typeface="Times New Roman"/>
                <a:ea typeface="Calibri"/>
              </a:rPr>
              <a:t> </a:t>
            </a:r>
            <a:r>
              <a:rPr lang="en-US" sz="2500" dirty="0" err="1">
                <a:latin typeface="Times New Roman"/>
                <a:ea typeface="Calibri"/>
              </a:rPr>
              <a:t>đặt</a:t>
            </a:r>
            <a:r>
              <a:rPr lang="en-US" sz="2500" dirty="0">
                <a:latin typeface="Times New Roman"/>
                <a:ea typeface="Calibri"/>
              </a:rPr>
              <a:t> </a:t>
            </a:r>
            <a:r>
              <a:rPr lang="en-US" sz="2500" dirty="0" err="1">
                <a:latin typeface="Times New Roman"/>
                <a:ea typeface="Calibri"/>
              </a:rPr>
              <a:t>ngay</a:t>
            </a:r>
            <a:r>
              <a:rPr lang="en-US" sz="2500" dirty="0">
                <a:latin typeface="Times New Roman"/>
                <a:ea typeface="Calibri"/>
              </a:rPr>
              <a:t> </a:t>
            </a:r>
            <a:r>
              <a:rPr lang="en-US" sz="2500" dirty="0" err="1">
                <a:latin typeface="Times New Roman"/>
                <a:ea typeface="Calibri"/>
              </a:rPr>
              <a:t>vào</a:t>
            </a:r>
            <a:r>
              <a:rPr lang="en-US" sz="2500" dirty="0">
                <a:latin typeface="Times New Roman"/>
                <a:ea typeface="Calibri"/>
              </a:rPr>
              <a:t> </a:t>
            </a:r>
            <a:r>
              <a:rPr lang="en-US" sz="2500" dirty="0" err="1">
                <a:latin typeface="Times New Roman"/>
                <a:ea typeface="Calibri"/>
              </a:rPr>
              <a:t>chô</a:t>
            </a:r>
            <a:r>
              <a:rPr lang="en-US" sz="2500" dirty="0">
                <a:latin typeface="Times New Roman"/>
                <a:ea typeface="Calibri"/>
              </a:rPr>
              <a:t>̃ </a:t>
            </a:r>
            <a:r>
              <a:rPr lang="en-US" sz="2500" dirty="0" err="1">
                <a:latin typeface="Times New Roman"/>
                <a:ea typeface="Calibri"/>
              </a:rPr>
              <a:t>quy</a:t>
            </a:r>
            <a:r>
              <a:rPr lang="en-US" sz="2500" dirty="0">
                <a:latin typeface="Times New Roman"/>
                <a:ea typeface="Calibri"/>
              </a:rPr>
              <a:t> </a:t>
            </a:r>
            <a:r>
              <a:rPr lang="en-US" sz="2500" dirty="0" err="1">
                <a:latin typeface="Times New Roman"/>
                <a:ea typeface="Calibri"/>
              </a:rPr>
              <a:t>định</a:t>
            </a:r>
            <a:r>
              <a:rPr lang="en-US" sz="2500" dirty="0">
                <a:latin typeface="Times New Roman"/>
                <a:ea typeface="Calibri"/>
              </a:rPr>
              <a:t> </a:t>
            </a:r>
            <a:endParaRPr lang="vi-VN" sz="2500" dirty="0">
              <a:latin typeface="Times New Roman"/>
              <a:ea typeface="Calibri"/>
            </a:endParaRPr>
          </a:p>
          <a:p>
            <a:pPr marL="573088" lvl="0"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Không</a:t>
            </a:r>
            <a:r>
              <a:rPr lang="en-US" sz="2500" dirty="0">
                <a:latin typeface="Times New Roman"/>
                <a:ea typeface="Calibri"/>
              </a:rPr>
              <a:t> </a:t>
            </a:r>
            <a:r>
              <a:rPr lang="en-US" sz="2500" dirty="0" err="1">
                <a:latin typeface="Times New Roman"/>
                <a:ea typeface="Calibri"/>
              </a:rPr>
              <a:t>được</a:t>
            </a:r>
            <a:r>
              <a:rPr lang="en-US" sz="2500" dirty="0">
                <a:latin typeface="Times New Roman"/>
                <a:ea typeface="Calibri"/>
              </a:rPr>
              <a:t>: </a:t>
            </a:r>
            <a:endParaRPr lang="vi-VN" sz="2500" dirty="0">
              <a:latin typeface="Times New Roman"/>
              <a:ea typeface="Calibri"/>
            </a:endParaRPr>
          </a:p>
          <a:p>
            <a:pPr marL="573088" lvl="0" indent="-341313">
              <a:spcBef>
                <a:spcPts val="300"/>
              </a:spcBef>
              <a:spcAft>
                <a:spcPts val="300"/>
              </a:spcAft>
              <a:buFont typeface="Wingdings" pitchFamily="2" charset="2"/>
              <a:buChar char="§"/>
            </a:pPr>
            <a:r>
              <a:rPr lang="en-US" sz="2500" dirty="0" err="1">
                <a:latin typeface="Times New Roman"/>
                <a:ea typeface="Calibri"/>
              </a:rPr>
              <a:t>Vứt</a:t>
            </a:r>
            <a:r>
              <a:rPr lang="en-US" sz="2500" dirty="0">
                <a:latin typeface="Times New Roman"/>
                <a:ea typeface="Calibri"/>
              </a:rPr>
              <a:t> </a:t>
            </a:r>
            <a:r>
              <a:rPr lang="en-US" sz="2500" dirty="0" err="1">
                <a:latin typeface="Times New Roman"/>
                <a:ea typeface="Calibri"/>
              </a:rPr>
              <a:t>các</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cụ </a:t>
            </a:r>
            <a:r>
              <a:rPr lang="en-US" sz="2500" dirty="0" err="1">
                <a:latin typeface="Times New Roman"/>
                <a:ea typeface="Calibri"/>
              </a:rPr>
              <a:t>vào</a:t>
            </a:r>
            <a:r>
              <a:rPr lang="en-US" sz="2500" dirty="0">
                <a:latin typeface="Times New Roman"/>
                <a:ea typeface="Calibri"/>
              </a:rPr>
              <a:t> </a:t>
            </a:r>
            <a:r>
              <a:rPr lang="en-US" sz="2500" dirty="0" err="1">
                <a:latin typeface="Times New Roman"/>
                <a:ea typeface="Calibri"/>
              </a:rPr>
              <a:t>nhau</a:t>
            </a:r>
            <a:r>
              <a:rPr lang="en-US" sz="2500" dirty="0">
                <a:latin typeface="Times New Roman"/>
                <a:ea typeface="Calibri"/>
              </a:rPr>
              <a:t> hay </a:t>
            </a:r>
            <a:r>
              <a:rPr lang="en-US" sz="2500" dirty="0" err="1">
                <a:latin typeface="Times New Roman"/>
                <a:ea typeface="Calibri"/>
              </a:rPr>
              <a:t>vứt</a:t>
            </a:r>
            <a:r>
              <a:rPr lang="en-US" sz="2500" dirty="0">
                <a:latin typeface="Times New Roman"/>
                <a:ea typeface="Calibri"/>
              </a:rPr>
              <a:t> </a:t>
            </a:r>
            <a:r>
              <a:rPr lang="en-US" sz="2500" dirty="0" err="1">
                <a:latin typeface="Times New Roman"/>
                <a:ea typeface="Calibri"/>
              </a:rPr>
              <a:t>lên</a:t>
            </a:r>
            <a:r>
              <a:rPr lang="en-US" sz="2500" dirty="0">
                <a:latin typeface="Times New Roman"/>
                <a:ea typeface="Calibri"/>
              </a:rPr>
              <a:t> </a:t>
            </a:r>
            <a:r>
              <a:rPr lang="en-US" sz="2500" dirty="0" err="1">
                <a:latin typeface="Times New Roman"/>
                <a:ea typeface="Calibri"/>
              </a:rPr>
              <a:t>vật</a:t>
            </a:r>
            <a:r>
              <a:rPr lang="en-US" sz="2500" dirty="0">
                <a:latin typeface="Times New Roman"/>
                <a:ea typeface="Calibri"/>
              </a:rPr>
              <a:t> </a:t>
            </a:r>
            <a:r>
              <a:rPr lang="en-US" sz="2500" dirty="0" err="1">
                <a:latin typeface="Times New Roman"/>
                <a:ea typeface="Calibri"/>
              </a:rPr>
              <a:t>khác</a:t>
            </a:r>
            <a:r>
              <a:rPr lang="en-US" sz="2500" dirty="0">
                <a:latin typeface="Times New Roman"/>
                <a:ea typeface="Calibri"/>
              </a:rPr>
              <a:t> </a:t>
            </a:r>
            <a:endParaRPr lang="vi-VN" sz="2500" dirty="0">
              <a:latin typeface="Times New Roman"/>
              <a:ea typeface="Calibri"/>
            </a:endParaRPr>
          </a:p>
          <a:p>
            <a:pPr marL="573088" lvl="0" indent="-341313">
              <a:spcBef>
                <a:spcPts val="300"/>
              </a:spcBef>
              <a:spcAft>
                <a:spcPts val="300"/>
              </a:spcAft>
              <a:buFont typeface="Wingdings" pitchFamily="2" charset="2"/>
              <a:buChar char="§"/>
            </a:pPr>
            <a:r>
              <a:rPr lang="en-US" sz="2500" dirty="0" err="1">
                <a:latin typeface="Times New Roman"/>
                <a:ea typeface="Calibri"/>
              </a:rPr>
              <a:t>Đánh</a:t>
            </a:r>
            <a:r>
              <a:rPr lang="en-US" sz="2500" dirty="0">
                <a:latin typeface="Times New Roman"/>
                <a:ea typeface="Calibri"/>
              </a:rPr>
              <a:t> </a:t>
            </a:r>
            <a:r>
              <a:rPr lang="en-US" sz="2500" dirty="0" err="1">
                <a:latin typeface="Times New Roman"/>
                <a:ea typeface="Calibri"/>
              </a:rPr>
              <a:t>tay</a:t>
            </a:r>
            <a:r>
              <a:rPr lang="en-US" sz="2500" dirty="0">
                <a:latin typeface="Times New Roman"/>
                <a:ea typeface="Calibri"/>
              </a:rPr>
              <a:t> quay </a:t>
            </a:r>
            <a:r>
              <a:rPr lang="en-US" sz="2500" dirty="0" err="1">
                <a:latin typeface="Times New Roman"/>
                <a:ea typeface="Calibri"/>
              </a:rPr>
              <a:t>êtô</a:t>
            </a:r>
            <a:r>
              <a:rPr lang="en-US" sz="2500" dirty="0">
                <a:latin typeface="Times New Roman"/>
                <a:ea typeface="Calibri"/>
              </a:rPr>
              <a:t> </a:t>
            </a:r>
            <a:r>
              <a:rPr lang="en-US" sz="2500" dirty="0" err="1">
                <a:latin typeface="Times New Roman"/>
                <a:ea typeface="Calibri"/>
              </a:rPr>
              <a:t>bằng</a:t>
            </a:r>
            <a:r>
              <a:rPr lang="en-US" sz="2500" dirty="0">
                <a:latin typeface="Times New Roman"/>
                <a:ea typeface="Calibri"/>
              </a:rPr>
              <a:t> </a:t>
            </a:r>
            <a:r>
              <a:rPr lang="en-US" sz="2500" dirty="0" err="1">
                <a:latin typeface="Times New Roman"/>
                <a:ea typeface="Calibri"/>
              </a:rPr>
              <a:t>bua</a:t>
            </a:r>
            <a:r>
              <a:rPr lang="en-US" sz="2500" dirty="0">
                <a:latin typeface="Times New Roman"/>
                <a:ea typeface="Calibri"/>
              </a:rPr>
              <a:t>́ hay </a:t>
            </a:r>
            <a:r>
              <a:rPr lang="en-US" sz="2500" dirty="0" err="1">
                <a:latin typeface="Times New Roman"/>
                <a:ea typeface="Calibri"/>
              </a:rPr>
              <a:t>vật</a:t>
            </a:r>
            <a:r>
              <a:rPr lang="en-US" sz="2500" dirty="0">
                <a:latin typeface="Times New Roman"/>
                <a:ea typeface="Calibri"/>
              </a:rPr>
              <a:t> </a:t>
            </a:r>
            <a:r>
              <a:rPr lang="en-US" sz="2500" dirty="0" err="1">
                <a:latin typeface="Times New Roman"/>
                <a:ea typeface="Calibri"/>
              </a:rPr>
              <a:t>khác</a:t>
            </a:r>
            <a:r>
              <a:rPr lang="en-US" sz="2500" dirty="0">
                <a:latin typeface="Times New Roman"/>
                <a:ea typeface="Calibri"/>
              </a:rPr>
              <a:t> </a:t>
            </a:r>
            <a:endParaRPr lang="vi-VN" sz="2500" dirty="0">
              <a:latin typeface="Times New Roman"/>
              <a:ea typeface="Calibri"/>
            </a:endParaRPr>
          </a:p>
          <a:p>
            <a:pPr marL="573088" lvl="0" indent="-341313">
              <a:spcBef>
                <a:spcPts val="300"/>
              </a:spcBef>
              <a:spcAft>
                <a:spcPts val="300"/>
              </a:spcAft>
              <a:buFont typeface="Wingdings" pitchFamily="2" charset="2"/>
              <a:buChar char="§"/>
            </a:pPr>
            <a:r>
              <a:rPr lang="en-US" sz="2500" dirty="0" err="1">
                <a:latin typeface="Times New Roman"/>
                <a:ea typeface="Calibri"/>
              </a:rPr>
              <a:t>Dùng</a:t>
            </a:r>
            <a:r>
              <a:rPr lang="en-US" sz="2500" dirty="0">
                <a:latin typeface="Times New Roman"/>
                <a:ea typeface="Calibri"/>
              </a:rPr>
              <a:t> </a:t>
            </a:r>
            <a:r>
              <a:rPr lang="en-US" sz="2500" dirty="0" err="1">
                <a:latin typeface="Times New Roman"/>
                <a:ea typeface="Calibri"/>
              </a:rPr>
              <a:t>ống</a:t>
            </a:r>
            <a:r>
              <a:rPr lang="en-US" sz="2500" dirty="0">
                <a:latin typeface="Times New Roman"/>
                <a:ea typeface="Calibri"/>
              </a:rPr>
              <a:t> </a:t>
            </a:r>
            <a:r>
              <a:rPr lang="en-US" sz="2500" dirty="0" err="1">
                <a:latin typeface="Times New Roman"/>
                <a:ea typeface="Calibri"/>
              </a:rPr>
              <a:t>đê</a:t>
            </a:r>
            <a:r>
              <a:rPr lang="en-US" sz="2500" dirty="0">
                <a:latin typeface="Times New Roman"/>
                <a:ea typeface="Calibri"/>
              </a:rPr>
              <a:t>̉ </a:t>
            </a:r>
            <a:r>
              <a:rPr lang="en-US" sz="2500" dirty="0" err="1">
                <a:latin typeface="Times New Roman"/>
                <a:ea typeface="Calibri"/>
              </a:rPr>
              <a:t>nối</a:t>
            </a:r>
            <a:r>
              <a:rPr lang="en-US" sz="2500" dirty="0">
                <a:latin typeface="Times New Roman"/>
                <a:ea typeface="Calibri"/>
              </a:rPr>
              <a:t> </a:t>
            </a:r>
            <a:r>
              <a:rPr lang="en-US" sz="2500" dirty="0" err="1">
                <a:latin typeface="Times New Roman"/>
                <a:ea typeface="Calibri"/>
              </a:rPr>
              <a:t>dài</a:t>
            </a:r>
            <a:r>
              <a:rPr lang="en-US" sz="2500" dirty="0">
                <a:latin typeface="Times New Roman"/>
                <a:ea typeface="Calibri"/>
              </a:rPr>
              <a:t> </a:t>
            </a:r>
            <a:r>
              <a:rPr lang="en-US" sz="2500" dirty="0" err="1">
                <a:latin typeface="Times New Roman"/>
                <a:ea typeface="Calibri"/>
              </a:rPr>
              <a:t>tay</a:t>
            </a:r>
            <a:r>
              <a:rPr lang="en-US" sz="2500" dirty="0">
                <a:latin typeface="Times New Roman"/>
                <a:ea typeface="Calibri"/>
              </a:rPr>
              <a:t> quay </a:t>
            </a:r>
            <a:r>
              <a:rPr lang="en-US" sz="2500" dirty="0" err="1">
                <a:latin typeface="Times New Roman"/>
                <a:ea typeface="Calibri"/>
              </a:rPr>
              <a:t>êtô</a:t>
            </a:r>
            <a:r>
              <a:rPr lang="en-US" sz="2500" dirty="0">
                <a:latin typeface="Times New Roman"/>
                <a:ea typeface="Calibri"/>
              </a:rPr>
              <a:t> </a:t>
            </a:r>
            <a:endParaRPr lang="vi-VN" sz="2500" dirty="0">
              <a:latin typeface="Times New Roman"/>
              <a:ea typeface="Calibri"/>
            </a:endParaRPr>
          </a:p>
          <a:p>
            <a:pPr marL="573088" lvl="0" indent="-341313">
              <a:spcBef>
                <a:spcPts val="300"/>
              </a:spcBef>
              <a:spcAft>
                <a:spcPts val="300"/>
              </a:spcAft>
              <a:buFont typeface="Wingdings" pitchFamily="2" charset="2"/>
              <a:buChar char="§"/>
            </a:pPr>
            <a:r>
              <a:rPr lang="en-US" sz="2500" dirty="0" err="1">
                <a:latin typeface="Times New Roman"/>
                <a:ea typeface="Calibri"/>
              </a:rPr>
              <a:t>Xếp</a:t>
            </a:r>
            <a:r>
              <a:rPr lang="en-US" sz="2500" dirty="0">
                <a:latin typeface="Times New Roman"/>
                <a:ea typeface="Calibri"/>
              </a:rPr>
              <a:t> </a:t>
            </a:r>
            <a:r>
              <a:rPr lang="en-US" sz="2500" dirty="0" err="1">
                <a:latin typeface="Times New Roman"/>
                <a:ea typeface="Calibri"/>
              </a:rPr>
              <a:t>ngổn</a:t>
            </a:r>
            <a:r>
              <a:rPr lang="en-US" sz="2500" dirty="0">
                <a:latin typeface="Times New Roman"/>
                <a:ea typeface="Calibri"/>
              </a:rPr>
              <a:t> </a:t>
            </a:r>
            <a:r>
              <a:rPr lang="en-US" sz="2500" dirty="0" err="1">
                <a:latin typeface="Times New Roman"/>
                <a:ea typeface="Calibri"/>
              </a:rPr>
              <a:t>ngang</a:t>
            </a:r>
            <a:r>
              <a:rPr lang="en-US" sz="2500" dirty="0">
                <a:latin typeface="Times New Roman"/>
                <a:ea typeface="Calibri"/>
              </a:rPr>
              <a:t> </a:t>
            </a:r>
            <a:r>
              <a:rPr lang="en-US" sz="2500" dirty="0" err="1">
                <a:latin typeface="Times New Roman"/>
                <a:ea typeface="Calibri"/>
              </a:rPr>
              <a:t>trên</a:t>
            </a:r>
            <a:r>
              <a:rPr lang="en-US" sz="2500" dirty="0">
                <a:latin typeface="Times New Roman"/>
                <a:ea typeface="Calibri"/>
              </a:rPr>
              <a:t> </a:t>
            </a:r>
            <a:r>
              <a:rPr lang="en-US" sz="2500" dirty="0" err="1">
                <a:latin typeface="Times New Roman"/>
                <a:ea typeface="Calibri"/>
              </a:rPr>
              <a:t>bàn</a:t>
            </a:r>
            <a:r>
              <a:rPr lang="en-US" sz="2500" dirty="0">
                <a:latin typeface="Times New Roman"/>
                <a:ea typeface="Calibri"/>
              </a:rPr>
              <a:t> </a:t>
            </a:r>
            <a:r>
              <a:rPr lang="en-US" sz="2500" dirty="0" err="1">
                <a:latin typeface="Times New Roman"/>
                <a:ea typeface="Calibri"/>
              </a:rPr>
              <a:t>nguội</a:t>
            </a:r>
            <a:r>
              <a:rPr lang="en-US" sz="2500" dirty="0">
                <a:latin typeface="Times New Roman"/>
                <a:ea typeface="Calibri"/>
              </a:rPr>
              <a:t> </a:t>
            </a:r>
            <a:r>
              <a:rPr lang="en-US" sz="2500" dirty="0" err="1">
                <a:latin typeface="Times New Roman"/>
                <a:ea typeface="Calibri"/>
              </a:rPr>
              <a:t>những</a:t>
            </a:r>
            <a:r>
              <a:rPr lang="en-US" sz="2500" dirty="0">
                <a:latin typeface="Times New Roman"/>
                <a:ea typeface="Calibri"/>
              </a:rPr>
              <a:t> </a:t>
            </a:r>
            <a:r>
              <a:rPr lang="en-US" sz="2500" dirty="0" err="1">
                <a:latin typeface="Times New Roman"/>
                <a:ea typeface="Calibri"/>
              </a:rPr>
              <a:t>phôi</a:t>
            </a:r>
            <a:r>
              <a:rPr lang="en-US" sz="2500" dirty="0">
                <a:latin typeface="Times New Roman"/>
                <a:ea typeface="Calibri"/>
              </a:rPr>
              <a:t> </a:t>
            </a:r>
            <a:r>
              <a:rPr lang="en-US" sz="2500" dirty="0" err="1">
                <a:latin typeface="Times New Roman"/>
                <a:ea typeface="Calibri"/>
              </a:rPr>
              <a:t>liệu</a:t>
            </a:r>
            <a:r>
              <a:rPr lang="en-US" sz="2500" dirty="0">
                <a:latin typeface="Times New Roman"/>
                <a:ea typeface="Calibri"/>
              </a:rPr>
              <a:t>, </a:t>
            </a:r>
            <a:r>
              <a:rPr lang="en-US" sz="2500" dirty="0" err="1">
                <a:latin typeface="Times New Roman"/>
                <a:ea typeface="Calibri"/>
              </a:rPr>
              <a:t>kéo</a:t>
            </a:r>
            <a:r>
              <a:rPr lang="en-US" sz="2500" dirty="0">
                <a:latin typeface="Times New Roman"/>
                <a:ea typeface="Calibri"/>
              </a:rPr>
              <a:t> </a:t>
            </a:r>
            <a:r>
              <a:rPr lang="en-US" sz="2500" dirty="0" err="1">
                <a:latin typeface="Times New Roman"/>
                <a:ea typeface="Calibri"/>
              </a:rPr>
              <a:t>cắt</a:t>
            </a:r>
            <a:r>
              <a:rPr lang="en-US" sz="2500" dirty="0">
                <a:latin typeface="Times New Roman"/>
                <a:ea typeface="Calibri"/>
              </a:rPr>
              <a:t> </a:t>
            </a:r>
            <a:r>
              <a:rPr lang="en-US" sz="2500" dirty="0" err="1">
                <a:latin typeface="Times New Roman"/>
                <a:ea typeface="Calibri"/>
              </a:rPr>
              <a:t>tôn</a:t>
            </a:r>
            <a:r>
              <a:rPr lang="en-US" sz="2500" dirty="0">
                <a:latin typeface="Times New Roman"/>
                <a:ea typeface="Calibri"/>
              </a:rPr>
              <a:t>, </a:t>
            </a:r>
            <a:r>
              <a:rPr lang="en-US" sz="2500" dirty="0" err="1">
                <a:latin typeface="Times New Roman"/>
                <a:ea typeface="Calibri"/>
              </a:rPr>
              <a:t>compa</a:t>
            </a:r>
            <a:r>
              <a:rPr lang="en-US" sz="2500" dirty="0">
                <a:latin typeface="Times New Roman"/>
                <a:ea typeface="Calibri"/>
              </a:rPr>
              <a:t>, </a:t>
            </a:r>
            <a:r>
              <a:rPr lang="en-US" sz="2500" dirty="0" err="1">
                <a:latin typeface="Times New Roman"/>
                <a:ea typeface="Calibri"/>
              </a:rPr>
              <a:t>thước</a:t>
            </a:r>
            <a:r>
              <a:rPr lang="en-US" sz="2500" dirty="0">
                <a:latin typeface="Times New Roman"/>
                <a:ea typeface="Calibri"/>
              </a:rPr>
              <a:t> </a:t>
            </a:r>
            <a:r>
              <a:rPr lang="en-US" sz="2500" dirty="0" err="1">
                <a:latin typeface="Times New Roman"/>
                <a:ea typeface="Calibri"/>
              </a:rPr>
              <a:t>hoặc</a:t>
            </a:r>
            <a:r>
              <a:rPr lang="en-US" sz="2500" dirty="0">
                <a:latin typeface="Times New Roman"/>
                <a:ea typeface="Calibri"/>
              </a:rPr>
              <a:t> </a:t>
            </a:r>
            <a:r>
              <a:rPr lang="en-US" sz="2500" dirty="0" err="1">
                <a:latin typeface="Times New Roman"/>
                <a:ea typeface="Calibri"/>
              </a:rPr>
              <a:t>những</a:t>
            </a:r>
            <a:r>
              <a:rPr lang="en-US" sz="2500" dirty="0">
                <a:latin typeface="Times New Roman"/>
                <a:ea typeface="Calibri"/>
              </a:rPr>
              <a:t> chi </a:t>
            </a:r>
            <a:r>
              <a:rPr lang="en-US" sz="2500" dirty="0" err="1">
                <a:latin typeface="Times New Roman"/>
                <a:ea typeface="Calibri"/>
              </a:rPr>
              <a:t>tiết</a:t>
            </a:r>
            <a:r>
              <a:rPr lang="en-US" sz="2500" dirty="0">
                <a:latin typeface="Times New Roman"/>
                <a:ea typeface="Calibri"/>
              </a:rPr>
              <a:t> </a:t>
            </a:r>
            <a:r>
              <a:rPr lang="en-US" sz="2500" dirty="0" err="1">
                <a:latin typeface="Times New Roman"/>
                <a:ea typeface="Calibri"/>
              </a:rPr>
              <a:t>đa</a:t>
            </a:r>
            <a:r>
              <a:rPr lang="en-US" sz="2500" dirty="0">
                <a:latin typeface="Times New Roman"/>
                <a:ea typeface="Calibri"/>
              </a:rPr>
              <a:t>̃ </a:t>
            </a:r>
            <a:r>
              <a:rPr lang="en-US" sz="2500" dirty="0" err="1">
                <a:latin typeface="Times New Roman"/>
                <a:ea typeface="Calibri"/>
              </a:rPr>
              <a:t>gia</a:t>
            </a:r>
            <a:r>
              <a:rPr lang="en-US" sz="2500" dirty="0">
                <a:latin typeface="Times New Roman"/>
                <a:ea typeface="Calibri"/>
              </a:rPr>
              <a:t> </a:t>
            </a:r>
            <a:r>
              <a:rPr lang="en-US" sz="2500" dirty="0" err="1">
                <a:latin typeface="Times New Roman"/>
                <a:ea typeface="Calibri"/>
              </a:rPr>
              <a:t>công</a:t>
            </a:r>
            <a:r>
              <a:rPr lang="en-US" sz="2500" dirty="0">
                <a:latin typeface="Times New Roman"/>
                <a:ea typeface="Calibri"/>
              </a:rPr>
              <a:t>... </a:t>
            </a:r>
            <a:endParaRPr lang="vi-VN" sz="2500" dirty="0">
              <a:latin typeface="Times New Roman"/>
              <a:ea typeface="Calibri"/>
            </a:endParaRPr>
          </a:p>
          <a:p>
            <a:pPr marL="573088"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Thường</a:t>
            </a:r>
            <a:r>
              <a:rPr lang="en-US" sz="2500" dirty="0">
                <a:latin typeface="Times New Roman"/>
                <a:ea typeface="Calibri"/>
              </a:rPr>
              <a:t> </a:t>
            </a:r>
            <a:r>
              <a:rPr lang="en-US" sz="2500" dirty="0" err="1">
                <a:latin typeface="Times New Roman"/>
                <a:ea typeface="Calibri"/>
              </a:rPr>
              <a:t>xuyên</a:t>
            </a:r>
            <a:r>
              <a:rPr lang="en-US" sz="2500" dirty="0">
                <a:latin typeface="Times New Roman"/>
                <a:ea typeface="Calibri"/>
              </a:rPr>
              <a:t> </a:t>
            </a:r>
            <a:r>
              <a:rPr lang="en-US" sz="2500" dirty="0" err="1">
                <a:latin typeface="Times New Roman"/>
                <a:ea typeface="Calibri"/>
              </a:rPr>
              <a:t>giư</a:t>
            </a:r>
            <a:r>
              <a:rPr lang="en-US" sz="2500" dirty="0">
                <a:latin typeface="Times New Roman"/>
                <a:ea typeface="Calibri"/>
              </a:rPr>
              <a:t>̃ </a:t>
            </a:r>
            <a:r>
              <a:rPr lang="en-US" sz="2500" dirty="0" err="1">
                <a:latin typeface="Times New Roman"/>
                <a:ea typeface="Calibri"/>
              </a:rPr>
              <a:t>sạch</a:t>
            </a:r>
            <a:r>
              <a:rPr lang="en-US" sz="2500" dirty="0">
                <a:latin typeface="Times New Roman"/>
                <a:ea typeface="Calibri"/>
              </a:rPr>
              <a:t> sẽ </a:t>
            </a:r>
            <a:r>
              <a:rPr lang="en-US" sz="2500" dirty="0" err="1">
                <a:latin typeface="Times New Roman"/>
                <a:ea typeface="Calibri"/>
              </a:rPr>
              <a:t>ngăn</a:t>
            </a:r>
            <a:r>
              <a:rPr lang="en-US" sz="2500" dirty="0">
                <a:latin typeface="Times New Roman"/>
                <a:ea typeface="Calibri"/>
              </a:rPr>
              <a:t> </a:t>
            </a:r>
            <a:r>
              <a:rPr lang="en-US" sz="2500" dirty="0" err="1">
                <a:latin typeface="Times New Roman"/>
                <a:ea typeface="Calibri"/>
              </a:rPr>
              <a:t>nắp</a:t>
            </a:r>
            <a:r>
              <a:rPr lang="en-US" sz="2500" dirty="0">
                <a:latin typeface="Times New Roman"/>
                <a:ea typeface="Calibri"/>
              </a:rPr>
              <a:t> </a:t>
            </a:r>
            <a:r>
              <a:rPr lang="en-US" sz="2500" dirty="0" err="1">
                <a:latin typeface="Times New Roman"/>
                <a:ea typeface="Calibri"/>
              </a:rPr>
              <a:t>nơi</a:t>
            </a:r>
            <a:r>
              <a:rPr lang="en-US" sz="2500" dirty="0">
                <a:latin typeface="Times New Roman"/>
                <a:ea typeface="Calibri"/>
              </a:rPr>
              <a:t> </a:t>
            </a:r>
            <a:r>
              <a:rPr lang="en-US" sz="2500" dirty="0" err="1">
                <a:latin typeface="Times New Roman"/>
                <a:ea typeface="Calibri"/>
              </a:rPr>
              <a:t>làm</a:t>
            </a:r>
            <a:r>
              <a:rPr lang="en-US" sz="2500" dirty="0">
                <a:latin typeface="Times New Roman"/>
                <a:ea typeface="Calibri"/>
              </a:rPr>
              <a:t> </a:t>
            </a:r>
            <a:r>
              <a:rPr lang="en-US" sz="2500" dirty="0" err="1">
                <a:latin typeface="Times New Roman"/>
                <a:ea typeface="Calibri"/>
              </a:rPr>
              <a:t>việc</a:t>
            </a:r>
            <a:r>
              <a:rPr lang="en-US" sz="2500" dirty="0">
                <a:latin typeface="Times New Roman"/>
                <a:ea typeface="Calibri"/>
              </a:rPr>
              <a:t> </a:t>
            </a:r>
            <a:endParaRPr lang="vi-VN" sz="2500" dirty="0">
              <a:latin typeface="Times New Roman"/>
              <a:ea typeface="Calibri"/>
            </a:endParaRPr>
          </a:p>
        </p:txBody>
      </p:sp>
      <p:sp>
        <p:nvSpPr>
          <p:cNvPr id="3" name="Title 1">
            <a:extLst>
              <a:ext uri="{FF2B5EF4-FFF2-40B4-BE49-F238E27FC236}">
                <a16:creationId xmlns="" xmlns:a16="http://schemas.microsoft.com/office/drawing/2014/main" id="{342B0198-215A-4720-99B9-8806615E5FD4}"/>
              </a:ext>
            </a:extLst>
          </p:cNvPr>
          <p:cNvSpPr>
            <a:spLocks noGrp="1"/>
          </p:cNvSpPr>
          <p:nvPr>
            <p:ph type="title"/>
          </p:nvPr>
        </p:nvSpPr>
        <p:spPr>
          <a:xfrm>
            <a:off x="1351128" y="7490"/>
            <a:ext cx="10840871" cy="550664"/>
          </a:xfrm>
        </p:spPr>
        <p:txBody>
          <a:bodyPr>
            <a:norm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Tree>
    <p:extLst>
      <p:ext uri="{BB962C8B-B14F-4D97-AF65-F5344CB8AC3E}">
        <p14:creationId xmlns:p14="http://schemas.microsoft.com/office/powerpoint/2010/main" val="2046916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arn(inVertical)">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arn(inVertical)">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arn(inVertical)">
                                      <p:cBhvr>
                                        <p:cTn id="23" dur="500"/>
                                        <p:tgtEl>
                                          <p:spTgt spid="4">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500"/>
                                        <p:tgtEl>
                                          <p:spTgt spid="4">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Effect transition="in" filter="fade">
                                      <p:cBhvr>
                                        <p:cTn id="33" dur="500"/>
                                        <p:tgtEl>
                                          <p:spTgt spid="4">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
                                            <p:txEl>
                                              <p:pRg st="7" end="7"/>
                                            </p:txEl>
                                          </p:spTgt>
                                        </p:tgtEl>
                                        <p:attrNameLst>
                                          <p:attrName>style.visibility</p:attrName>
                                        </p:attrNameLst>
                                      </p:cBhvr>
                                      <p:to>
                                        <p:strVal val="visible"/>
                                      </p:to>
                                    </p:set>
                                    <p:animEffect transition="in" filter="fade">
                                      <p:cBhvr>
                                        <p:cTn id="38" dur="500"/>
                                        <p:tgtEl>
                                          <p:spTgt spid="4">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animEffect transition="in" filter="fade">
                                      <p:cBhvr>
                                        <p:cTn id="43" dur="500"/>
                                        <p:tgtEl>
                                          <p:spTgt spid="4">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4">
                                            <p:txEl>
                                              <p:pRg st="9" end="9"/>
                                            </p:txEl>
                                          </p:spTgt>
                                        </p:tgtEl>
                                        <p:attrNameLst>
                                          <p:attrName>style.visibility</p:attrName>
                                        </p:attrNameLst>
                                      </p:cBhvr>
                                      <p:to>
                                        <p:strVal val="visible"/>
                                      </p:to>
                                    </p:set>
                                    <p:animEffect transition="in" filter="barn(inVertical)">
                                      <p:cBhvr>
                                        <p:cTn id="48"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51128" y="700303"/>
            <a:ext cx="10666700" cy="3283976"/>
          </a:xfrm>
          <a:prstGeom prst="rect">
            <a:avLst/>
          </a:prstGeom>
        </p:spPr>
        <p:txBody>
          <a:bodyPr wrap="square">
            <a:spAutoFit/>
          </a:bodyPr>
          <a:lstStyle/>
          <a:p>
            <a:pPr marR="17780" defTabSz="914400">
              <a:lnSpc>
                <a:spcPct val="80000"/>
              </a:lnSpc>
              <a:spcBef>
                <a:spcPts val="600"/>
              </a:spcBef>
              <a:spcAft>
                <a:spcPts val="600"/>
              </a:spcAft>
            </a:pP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2. A</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lao</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xưởng</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hàn</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gò</a:t>
            </a:r>
            <a:endParaRPr lang="vi-VN"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a:spcBef>
                <a:spcPts val="1200"/>
              </a:spcBef>
              <a:spcAft>
                <a:spcPts val="300"/>
              </a:spcAft>
              <a:buFont typeface="Wingdings" pitchFamily="2" charset="2"/>
              <a:buChar char="v"/>
            </a:pPr>
            <a:r>
              <a:rPr lang="en-US" sz="2500" b="1" i="1" dirty="0" err="1">
                <a:solidFill>
                  <a:prstClr val="black"/>
                </a:solidFill>
                <a:latin typeface="Times New Roman"/>
                <a:ea typeface="Times New Roman"/>
                <a:cs typeface="Times New Roman"/>
              </a:rPr>
              <a:t>K</a:t>
            </a:r>
            <a:r>
              <a:rPr lang="en-US" sz="2500" b="1" i="1" dirty="0" err="1" smtClean="0">
                <a:solidFill>
                  <a:prstClr val="black"/>
                </a:solidFill>
                <a:latin typeface="Times New Roman"/>
                <a:ea typeface="Times New Roman"/>
                <a:cs typeface="Times New Roman"/>
              </a:rPr>
              <a:t>hi</a:t>
            </a:r>
            <a:r>
              <a:rPr lang="en-US" sz="2500" b="1" i="1" dirty="0" smtClean="0">
                <a:solidFill>
                  <a:prstClr val="black"/>
                </a:solidFill>
                <a:latin typeface="Times New Roman"/>
                <a:ea typeface="Times New Roman"/>
                <a:cs typeface="Times New Roman"/>
              </a:rPr>
              <a:t> </a:t>
            </a:r>
            <a:r>
              <a:rPr lang="en-US" sz="2500" b="1" i="1" dirty="0" err="1" smtClean="0">
                <a:solidFill>
                  <a:prstClr val="black"/>
                </a:solidFill>
                <a:latin typeface="Times New Roman"/>
                <a:ea typeface="Times New Roman"/>
                <a:cs typeface="Times New Roman"/>
              </a:rPr>
              <a:t>làm</a:t>
            </a:r>
            <a:r>
              <a:rPr lang="en-US" sz="2500" b="1" i="1" dirty="0" smtClean="0">
                <a:solidFill>
                  <a:prstClr val="black"/>
                </a:solidFill>
                <a:latin typeface="Times New Roman"/>
                <a:ea typeface="Times New Roman"/>
                <a:cs typeface="Times New Roman"/>
              </a:rPr>
              <a:t> </a:t>
            </a:r>
            <a:r>
              <a:rPr lang="en-US" sz="2500" b="1" i="1" dirty="0" err="1" smtClean="0">
                <a:solidFill>
                  <a:prstClr val="black"/>
                </a:solidFill>
                <a:latin typeface="Times New Roman"/>
                <a:ea typeface="Times New Roman"/>
                <a:cs typeface="Times New Roman"/>
              </a:rPr>
              <a:t>việc</a:t>
            </a:r>
            <a:r>
              <a:rPr lang="en-US" sz="2500" b="1" i="1" dirty="0" smtClean="0">
                <a:solidFill>
                  <a:prstClr val="black"/>
                </a:solidFill>
                <a:latin typeface="Times New Roman"/>
                <a:ea typeface="Times New Roman"/>
                <a:cs typeface="Times New Roman"/>
              </a:rPr>
              <a:t> </a:t>
            </a:r>
            <a:r>
              <a:rPr lang="en-US" sz="2500" b="1" i="1" dirty="0" err="1" smtClean="0">
                <a:solidFill>
                  <a:prstClr val="black"/>
                </a:solidFill>
                <a:latin typeface="Times New Roman"/>
                <a:ea typeface="Times New Roman"/>
                <a:cs typeface="Times New Roman"/>
              </a:rPr>
              <a:t>xong</a:t>
            </a:r>
            <a:r>
              <a:rPr lang="en-US" sz="2500" b="1" i="1" dirty="0" smtClean="0">
                <a:solidFill>
                  <a:prstClr val="black"/>
                </a:solidFill>
                <a:latin typeface="Times New Roman"/>
                <a:ea typeface="Times New Roman"/>
                <a:cs typeface="Times New Roman"/>
              </a:rPr>
              <a:t>: </a:t>
            </a:r>
            <a:endParaRPr lang="vi-VN" sz="2500" b="1" i="1" dirty="0" smtClean="0">
              <a:solidFill>
                <a:prstClr val="black"/>
              </a:solidFill>
              <a:latin typeface="Times New Roman"/>
              <a:ea typeface="Times New Roman"/>
              <a:cs typeface="Times New Roman"/>
            </a:endParaRPr>
          </a:p>
          <a:p>
            <a:pPr marL="573088"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Trên</a:t>
            </a:r>
            <a:r>
              <a:rPr lang="en-US" sz="2500" dirty="0">
                <a:latin typeface="Times New Roman"/>
                <a:ea typeface="Calibri"/>
              </a:rPr>
              <a:t> </a:t>
            </a:r>
            <a:r>
              <a:rPr lang="en-US" sz="2500" dirty="0" err="1">
                <a:latin typeface="Times New Roman"/>
                <a:ea typeface="Calibri"/>
              </a:rPr>
              <a:t>bàn</a:t>
            </a:r>
            <a:r>
              <a:rPr lang="en-US" sz="2500" dirty="0">
                <a:latin typeface="Times New Roman"/>
                <a:ea typeface="Calibri"/>
              </a:rPr>
              <a:t> </a:t>
            </a:r>
            <a:r>
              <a:rPr lang="en-US" sz="2500" dirty="0" err="1">
                <a:latin typeface="Times New Roman"/>
                <a:ea typeface="Calibri"/>
              </a:rPr>
              <a:t>nguội</a:t>
            </a:r>
            <a:r>
              <a:rPr lang="en-US" sz="2500" dirty="0">
                <a:latin typeface="Times New Roman"/>
                <a:ea typeface="Calibri"/>
              </a:rPr>
              <a:t> chỉ </a:t>
            </a:r>
            <a:r>
              <a:rPr lang="en-US" sz="2500" dirty="0" err="1">
                <a:latin typeface="Times New Roman"/>
                <a:ea typeface="Calibri"/>
              </a:rPr>
              <a:t>đặt</a:t>
            </a:r>
            <a:r>
              <a:rPr lang="en-US" sz="2500" dirty="0">
                <a:latin typeface="Times New Roman"/>
                <a:ea typeface="Calibri"/>
              </a:rPr>
              <a:t> </a:t>
            </a:r>
            <a:r>
              <a:rPr lang="en-US" sz="2500" dirty="0" err="1">
                <a:latin typeface="Times New Roman"/>
                <a:ea typeface="Calibri"/>
              </a:rPr>
              <a:t>những</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cụ </a:t>
            </a:r>
            <a:r>
              <a:rPr lang="en-US" sz="2500" dirty="0" err="1">
                <a:latin typeface="Times New Roman"/>
                <a:ea typeface="Calibri"/>
              </a:rPr>
              <a:t>và</a:t>
            </a:r>
            <a:r>
              <a:rPr lang="en-US" sz="2500" dirty="0">
                <a:latin typeface="Times New Roman"/>
                <a:ea typeface="Calibri"/>
              </a:rPr>
              <a:t> </a:t>
            </a:r>
            <a:r>
              <a:rPr lang="en-US" sz="2500" dirty="0" err="1">
                <a:latin typeface="Times New Roman"/>
                <a:ea typeface="Calibri"/>
              </a:rPr>
              <a:t>vật</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a:t>
            </a:r>
            <a:r>
              <a:rPr lang="en-US" sz="2500" dirty="0" err="1">
                <a:latin typeface="Times New Roman"/>
                <a:ea typeface="Calibri"/>
              </a:rPr>
              <a:t>cần</a:t>
            </a:r>
            <a:r>
              <a:rPr lang="en-US" sz="2500" dirty="0">
                <a:latin typeface="Times New Roman"/>
                <a:ea typeface="Calibri"/>
              </a:rPr>
              <a:t> </a:t>
            </a:r>
            <a:r>
              <a:rPr lang="en-US" sz="2500" dirty="0" err="1">
                <a:latin typeface="Times New Roman"/>
                <a:ea typeface="Calibri"/>
              </a:rPr>
              <a:t>thiết</a:t>
            </a:r>
            <a:r>
              <a:rPr lang="en-US" sz="2500" dirty="0">
                <a:latin typeface="Times New Roman"/>
                <a:ea typeface="Calibri"/>
              </a:rPr>
              <a:t> </a:t>
            </a:r>
            <a:r>
              <a:rPr lang="en-US" sz="2500" dirty="0" err="1">
                <a:latin typeface="Times New Roman"/>
                <a:ea typeface="Calibri"/>
              </a:rPr>
              <a:t>trong</a:t>
            </a:r>
            <a:r>
              <a:rPr lang="en-US" sz="2500" dirty="0">
                <a:latin typeface="Times New Roman"/>
                <a:ea typeface="Calibri"/>
              </a:rPr>
              <a:t> </a:t>
            </a:r>
            <a:r>
              <a:rPr lang="en-US" sz="2500" dirty="0" err="1">
                <a:latin typeface="Times New Roman"/>
                <a:ea typeface="Calibri"/>
              </a:rPr>
              <a:t>thời</a:t>
            </a:r>
            <a:r>
              <a:rPr lang="en-US" sz="2500" dirty="0">
                <a:latin typeface="Times New Roman"/>
                <a:ea typeface="Calibri"/>
              </a:rPr>
              <a:t> </a:t>
            </a:r>
            <a:r>
              <a:rPr lang="en-US" sz="2500" dirty="0" err="1">
                <a:latin typeface="Times New Roman"/>
                <a:ea typeface="Calibri"/>
              </a:rPr>
              <a:t>gian</a:t>
            </a:r>
            <a:r>
              <a:rPr lang="en-US" sz="2500" dirty="0">
                <a:latin typeface="Times New Roman"/>
                <a:ea typeface="Calibri"/>
              </a:rPr>
              <a:t> </a:t>
            </a:r>
            <a:r>
              <a:rPr lang="en-US" sz="2500" dirty="0" err="1">
                <a:latin typeface="Times New Roman"/>
                <a:ea typeface="Calibri"/>
              </a:rPr>
              <a:t>làm</a:t>
            </a:r>
            <a:r>
              <a:rPr lang="en-US" sz="2500" dirty="0">
                <a:latin typeface="Times New Roman"/>
                <a:ea typeface="Calibri"/>
              </a:rPr>
              <a:t> </a:t>
            </a:r>
            <a:r>
              <a:rPr lang="en-US" sz="2500" dirty="0" err="1">
                <a:latin typeface="Times New Roman"/>
                <a:ea typeface="Calibri"/>
              </a:rPr>
              <a:t>việc</a:t>
            </a:r>
            <a:r>
              <a:rPr lang="en-US" sz="2500" dirty="0">
                <a:latin typeface="Times New Roman"/>
                <a:ea typeface="Calibri"/>
              </a:rPr>
              <a:t> </a:t>
            </a:r>
            <a:r>
              <a:rPr lang="en-US" sz="2500" dirty="0" err="1">
                <a:latin typeface="Times New Roman"/>
                <a:ea typeface="Calibri"/>
              </a:rPr>
              <a:t>nhất</a:t>
            </a:r>
            <a:r>
              <a:rPr lang="en-US" sz="2500" dirty="0">
                <a:latin typeface="Times New Roman"/>
                <a:ea typeface="Calibri"/>
              </a:rPr>
              <a:t> </a:t>
            </a:r>
            <a:r>
              <a:rPr lang="en-US" sz="2500" dirty="0" err="1">
                <a:latin typeface="Times New Roman"/>
                <a:ea typeface="Calibri"/>
              </a:rPr>
              <a:t>định</a:t>
            </a:r>
            <a:r>
              <a:rPr lang="en-US" sz="2500" dirty="0">
                <a:latin typeface="Times New Roman"/>
                <a:ea typeface="Calibri"/>
              </a:rPr>
              <a:t>. </a:t>
            </a:r>
            <a:r>
              <a:rPr lang="en-US" sz="2500" dirty="0" err="1">
                <a:latin typeface="Times New Roman"/>
                <a:ea typeface="Calibri"/>
              </a:rPr>
              <a:t>Các</a:t>
            </a:r>
            <a:r>
              <a:rPr lang="en-US" sz="2500" dirty="0">
                <a:latin typeface="Times New Roman"/>
                <a:ea typeface="Calibri"/>
              </a:rPr>
              <a:t> </a:t>
            </a:r>
            <a:r>
              <a:rPr lang="en-US" sz="2500" dirty="0" err="1">
                <a:latin typeface="Times New Roman"/>
                <a:ea typeface="Calibri"/>
              </a:rPr>
              <a:t>thứ</a:t>
            </a:r>
            <a:r>
              <a:rPr lang="en-US" sz="2500" dirty="0">
                <a:latin typeface="Times New Roman"/>
                <a:ea typeface="Calibri"/>
              </a:rPr>
              <a:t> </a:t>
            </a:r>
            <a:r>
              <a:rPr lang="en-US" sz="2500" dirty="0" err="1">
                <a:latin typeface="Times New Roman"/>
                <a:ea typeface="Calibri"/>
              </a:rPr>
              <a:t>còn</a:t>
            </a:r>
            <a:r>
              <a:rPr lang="en-US" sz="2500" dirty="0">
                <a:latin typeface="Times New Roman"/>
                <a:ea typeface="Calibri"/>
              </a:rPr>
              <a:t> </a:t>
            </a:r>
            <a:r>
              <a:rPr lang="en-US" sz="2500" dirty="0" err="1">
                <a:latin typeface="Times New Roman"/>
                <a:ea typeface="Calibri"/>
              </a:rPr>
              <a:t>lại</a:t>
            </a:r>
            <a:r>
              <a:rPr lang="en-US" sz="2500" dirty="0">
                <a:latin typeface="Times New Roman"/>
                <a:ea typeface="Calibri"/>
              </a:rPr>
              <a:t> </a:t>
            </a:r>
            <a:r>
              <a:rPr lang="en-US" sz="2500" dirty="0" err="1">
                <a:latin typeface="Times New Roman"/>
                <a:ea typeface="Calibri"/>
              </a:rPr>
              <a:t>được</a:t>
            </a:r>
            <a:r>
              <a:rPr lang="en-US" sz="2500" dirty="0">
                <a:latin typeface="Times New Roman"/>
                <a:ea typeface="Calibri"/>
              </a:rPr>
              <a:t> </a:t>
            </a:r>
            <a:r>
              <a:rPr lang="en-US" sz="2500" dirty="0" err="1">
                <a:latin typeface="Times New Roman"/>
                <a:ea typeface="Calibri"/>
              </a:rPr>
              <a:t>xếp</a:t>
            </a:r>
            <a:r>
              <a:rPr lang="en-US" sz="2500" dirty="0">
                <a:latin typeface="Times New Roman"/>
                <a:ea typeface="Calibri"/>
              </a:rPr>
              <a:t> </a:t>
            </a:r>
            <a:r>
              <a:rPr lang="en-US" sz="2500" dirty="0" err="1">
                <a:latin typeface="Times New Roman"/>
                <a:ea typeface="Calibri"/>
              </a:rPr>
              <a:t>vào</a:t>
            </a:r>
            <a:r>
              <a:rPr lang="en-US" sz="2500" dirty="0">
                <a:latin typeface="Times New Roman"/>
                <a:ea typeface="Calibri"/>
              </a:rPr>
              <a:t> </a:t>
            </a:r>
            <a:r>
              <a:rPr lang="en-US" sz="2500" dirty="0" err="1">
                <a:latin typeface="Times New Roman"/>
                <a:ea typeface="Calibri"/>
              </a:rPr>
              <a:t>ngăn</a:t>
            </a:r>
            <a:r>
              <a:rPr lang="en-US" sz="2500" dirty="0">
                <a:latin typeface="Times New Roman"/>
                <a:ea typeface="Calibri"/>
              </a:rPr>
              <a:t> </a:t>
            </a:r>
            <a:r>
              <a:rPr lang="en-US" sz="2500" dirty="0" err="1">
                <a:latin typeface="Times New Roman"/>
                <a:ea typeface="Calibri"/>
              </a:rPr>
              <a:t>kéo</a:t>
            </a:r>
            <a:r>
              <a:rPr lang="en-US" sz="2500" dirty="0">
                <a:latin typeface="Times New Roman"/>
                <a:ea typeface="Calibri"/>
              </a:rPr>
              <a:t> </a:t>
            </a:r>
            <a:endParaRPr lang="vi-VN" sz="2500" dirty="0">
              <a:latin typeface="Times New Roman"/>
              <a:ea typeface="Calibri"/>
            </a:endParaRPr>
          </a:p>
          <a:p>
            <a:pPr marL="573088" lvl="0"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Quét</a:t>
            </a:r>
            <a:r>
              <a:rPr lang="en-US" sz="2500" dirty="0">
                <a:latin typeface="Times New Roman"/>
                <a:ea typeface="Calibri"/>
              </a:rPr>
              <a:t> </a:t>
            </a:r>
            <a:r>
              <a:rPr lang="en-US" sz="2500" dirty="0" err="1">
                <a:latin typeface="Times New Roman"/>
                <a:ea typeface="Calibri"/>
              </a:rPr>
              <a:t>sạch</a:t>
            </a:r>
            <a:r>
              <a:rPr lang="en-US" sz="2500" dirty="0">
                <a:latin typeface="Times New Roman"/>
                <a:ea typeface="Calibri"/>
              </a:rPr>
              <a:t> </a:t>
            </a:r>
            <a:r>
              <a:rPr lang="en-US" sz="2500" dirty="0" err="1">
                <a:latin typeface="Times New Roman"/>
                <a:ea typeface="Calibri"/>
              </a:rPr>
              <a:t>phoi</a:t>
            </a:r>
            <a:r>
              <a:rPr lang="en-US" sz="2500" dirty="0">
                <a:latin typeface="Times New Roman"/>
                <a:ea typeface="Calibri"/>
              </a:rPr>
              <a:t> ở </a:t>
            </a:r>
            <a:r>
              <a:rPr lang="en-US" sz="2500" dirty="0" err="1">
                <a:latin typeface="Times New Roman"/>
                <a:ea typeface="Calibri"/>
              </a:rPr>
              <a:t>dụng</a:t>
            </a:r>
            <a:r>
              <a:rPr lang="en-US" sz="2500" dirty="0">
                <a:latin typeface="Times New Roman"/>
                <a:ea typeface="Calibri"/>
              </a:rPr>
              <a:t> cụ, </a:t>
            </a:r>
            <a:r>
              <a:rPr lang="en-US" sz="2500" dirty="0" err="1">
                <a:latin typeface="Times New Roman"/>
                <a:ea typeface="Calibri"/>
              </a:rPr>
              <a:t>dùng</a:t>
            </a:r>
            <a:r>
              <a:rPr lang="en-US" sz="2500" dirty="0">
                <a:latin typeface="Times New Roman"/>
                <a:ea typeface="Calibri"/>
              </a:rPr>
              <a:t> </a:t>
            </a:r>
            <a:r>
              <a:rPr lang="en-US" sz="2500" dirty="0" err="1">
                <a:latin typeface="Times New Roman"/>
                <a:ea typeface="Calibri"/>
              </a:rPr>
              <a:t>gie</a:t>
            </a:r>
            <a:r>
              <a:rPr lang="en-US" sz="2500" dirty="0">
                <a:latin typeface="Times New Roman"/>
                <a:ea typeface="Calibri"/>
              </a:rPr>
              <a:t>̉ </a:t>
            </a:r>
            <a:r>
              <a:rPr lang="en-US" sz="2500" dirty="0" err="1">
                <a:latin typeface="Times New Roman"/>
                <a:ea typeface="Calibri"/>
              </a:rPr>
              <a:t>lau</a:t>
            </a:r>
            <a:r>
              <a:rPr lang="en-US" sz="2500" dirty="0">
                <a:latin typeface="Times New Roman"/>
                <a:ea typeface="Calibri"/>
              </a:rPr>
              <a:t> </a:t>
            </a:r>
            <a:r>
              <a:rPr lang="en-US" sz="2500" dirty="0" err="1">
                <a:latin typeface="Times New Roman"/>
                <a:ea typeface="Calibri"/>
              </a:rPr>
              <a:t>sạch</a:t>
            </a:r>
            <a:r>
              <a:rPr lang="en-US" sz="2500" dirty="0">
                <a:latin typeface="Times New Roman"/>
                <a:ea typeface="Calibri"/>
              </a:rPr>
              <a:t> </a:t>
            </a:r>
            <a:r>
              <a:rPr lang="en-US" sz="2500" dirty="0" err="1">
                <a:latin typeface="Times New Roman"/>
                <a:ea typeface="Calibri"/>
              </a:rPr>
              <a:t>các</a:t>
            </a:r>
            <a:r>
              <a:rPr lang="en-US" sz="2500" dirty="0">
                <a:latin typeface="Times New Roman"/>
                <a:ea typeface="Calibri"/>
              </a:rPr>
              <a:t> </a:t>
            </a:r>
            <a:r>
              <a:rPr lang="en-US" sz="2500" dirty="0" err="1">
                <a:latin typeface="Times New Roman"/>
                <a:ea typeface="Calibri"/>
              </a:rPr>
              <a:t>dụng</a:t>
            </a:r>
            <a:r>
              <a:rPr lang="en-US" sz="2500" dirty="0">
                <a:latin typeface="Times New Roman"/>
                <a:ea typeface="Calibri"/>
              </a:rPr>
              <a:t> cụ </a:t>
            </a:r>
            <a:endParaRPr lang="vi-VN" sz="2500" dirty="0">
              <a:latin typeface="Times New Roman"/>
              <a:ea typeface="Calibri"/>
            </a:endParaRPr>
          </a:p>
          <a:p>
            <a:pPr marL="573088" lvl="0"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Quét</a:t>
            </a:r>
            <a:r>
              <a:rPr lang="en-US" sz="2500" dirty="0">
                <a:latin typeface="Times New Roman"/>
                <a:ea typeface="Calibri"/>
              </a:rPr>
              <a:t> </a:t>
            </a:r>
            <a:r>
              <a:rPr lang="en-US" sz="2500" dirty="0" err="1">
                <a:latin typeface="Times New Roman"/>
                <a:ea typeface="Calibri"/>
              </a:rPr>
              <a:t>sạch</a:t>
            </a:r>
            <a:r>
              <a:rPr lang="en-US" sz="2500" dirty="0">
                <a:latin typeface="Times New Roman"/>
                <a:ea typeface="Calibri"/>
              </a:rPr>
              <a:t> </a:t>
            </a:r>
            <a:r>
              <a:rPr lang="en-US" sz="2500" dirty="0" err="1">
                <a:latin typeface="Times New Roman"/>
                <a:ea typeface="Calibri"/>
              </a:rPr>
              <a:t>phoi</a:t>
            </a:r>
            <a:r>
              <a:rPr lang="en-US" sz="2500" dirty="0">
                <a:latin typeface="Times New Roman"/>
                <a:ea typeface="Calibri"/>
              </a:rPr>
              <a:t> </a:t>
            </a:r>
            <a:r>
              <a:rPr lang="en-US" sz="2500" dirty="0" err="1">
                <a:latin typeface="Times New Roman"/>
                <a:ea typeface="Calibri"/>
              </a:rPr>
              <a:t>trên</a:t>
            </a:r>
            <a:r>
              <a:rPr lang="en-US" sz="2500" dirty="0">
                <a:latin typeface="Times New Roman"/>
                <a:ea typeface="Calibri"/>
              </a:rPr>
              <a:t> </a:t>
            </a:r>
            <a:r>
              <a:rPr lang="en-US" sz="2500" dirty="0" err="1">
                <a:latin typeface="Times New Roman"/>
                <a:ea typeface="Calibri"/>
              </a:rPr>
              <a:t>êtô</a:t>
            </a:r>
            <a:r>
              <a:rPr lang="en-US" sz="2500" dirty="0">
                <a:latin typeface="Times New Roman"/>
                <a:ea typeface="Calibri"/>
              </a:rPr>
              <a:t> </a:t>
            </a:r>
            <a:r>
              <a:rPr lang="en-US" sz="2500" dirty="0" err="1">
                <a:latin typeface="Times New Roman"/>
                <a:ea typeface="Calibri"/>
              </a:rPr>
              <a:t>bàn</a:t>
            </a:r>
            <a:r>
              <a:rPr lang="en-US" sz="2500" dirty="0">
                <a:latin typeface="Times New Roman"/>
                <a:ea typeface="Calibri"/>
              </a:rPr>
              <a:t> </a:t>
            </a:r>
            <a:r>
              <a:rPr lang="en-US" sz="2500" dirty="0" err="1">
                <a:latin typeface="Times New Roman"/>
                <a:ea typeface="Calibri"/>
              </a:rPr>
              <a:t>nguội</a:t>
            </a:r>
            <a:r>
              <a:rPr lang="en-US" sz="2500" dirty="0">
                <a:latin typeface="Times New Roman"/>
                <a:ea typeface="Calibri"/>
              </a:rPr>
              <a:t> </a:t>
            </a:r>
            <a:endParaRPr lang="vi-VN" sz="2500" dirty="0">
              <a:latin typeface="Times New Roman"/>
              <a:ea typeface="Calibri"/>
            </a:endParaRPr>
          </a:p>
          <a:p>
            <a:pPr marL="573088" lvl="0"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a:latin typeface="Times New Roman"/>
                <a:ea typeface="Calibri"/>
              </a:rPr>
              <a:t>Thu </a:t>
            </a:r>
            <a:r>
              <a:rPr lang="en-US" sz="2500" dirty="0" err="1">
                <a:latin typeface="Times New Roman"/>
                <a:ea typeface="Calibri"/>
              </a:rPr>
              <a:t>dọn</a:t>
            </a:r>
            <a:r>
              <a:rPr lang="en-US" sz="2500" dirty="0">
                <a:latin typeface="Times New Roman"/>
                <a:ea typeface="Calibri"/>
              </a:rPr>
              <a:t> </a:t>
            </a:r>
            <a:r>
              <a:rPr lang="en-US" sz="2500" dirty="0" err="1">
                <a:latin typeface="Times New Roman"/>
                <a:ea typeface="Calibri"/>
              </a:rPr>
              <a:t>vật</a:t>
            </a:r>
            <a:r>
              <a:rPr lang="en-US" sz="2500" dirty="0">
                <a:latin typeface="Times New Roman"/>
                <a:ea typeface="Calibri"/>
              </a:rPr>
              <a:t> </a:t>
            </a:r>
            <a:r>
              <a:rPr lang="en-US" sz="2500" dirty="0" err="1">
                <a:latin typeface="Times New Roman"/>
                <a:ea typeface="Calibri"/>
              </a:rPr>
              <a:t>liệu</a:t>
            </a:r>
            <a:r>
              <a:rPr lang="en-US" sz="2500" dirty="0">
                <a:latin typeface="Times New Roman"/>
                <a:ea typeface="Calibri"/>
              </a:rPr>
              <a:t>, </a:t>
            </a:r>
            <a:r>
              <a:rPr lang="en-US" sz="2500" dirty="0" err="1">
                <a:latin typeface="Times New Roman"/>
                <a:ea typeface="Calibri"/>
              </a:rPr>
              <a:t>phôi</a:t>
            </a:r>
            <a:r>
              <a:rPr lang="en-US" sz="2500" dirty="0">
                <a:latin typeface="Times New Roman"/>
                <a:ea typeface="Calibri"/>
              </a:rPr>
              <a:t> </a:t>
            </a:r>
            <a:r>
              <a:rPr lang="en-US" sz="2500" dirty="0" err="1">
                <a:latin typeface="Times New Roman"/>
                <a:ea typeface="Calibri"/>
              </a:rPr>
              <a:t>liệu</a:t>
            </a:r>
            <a:r>
              <a:rPr lang="en-US" sz="2500" dirty="0">
                <a:latin typeface="Times New Roman"/>
                <a:ea typeface="Calibri"/>
              </a:rPr>
              <a:t> </a:t>
            </a:r>
            <a:r>
              <a:rPr lang="en-US" sz="2500" dirty="0" err="1">
                <a:latin typeface="Times New Roman"/>
                <a:ea typeface="Calibri"/>
              </a:rPr>
              <a:t>cũng</a:t>
            </a:r>
            <a:r>
              <a:rPr lang="en-US" sz="2500" dirty="0">
                <a:latin typeface="Times New Roman"/>
                <a:ea typeface="Calibri"/>
              </a:rPr>
              <a:t> </a:t>
            </a:r>
            <a:r>
              <a:rPr lang="en-US" sz="2500" dirty="0" err="1">
                <a:latin typeface="Times New Roman"/>
                <a:ea typeface="Calibri"/>
              </a:rPr>
              <a:t>như</a:t>
            </a:r>
            <a:r>
              <a:rPr lang="en-US" sz="2500" dirty="0">
                <a:latin typeface="Times New Roman"/>
                <a:ea typeface="Calibri"/>
              </a:rPr>
              <a:t> </a:t>
            </a:r>
            <a:r>
              <a:rPr lang="en-US" sz="2500" dirty="0" err="1">
                <a:latin typeface="Times New Roman"/>
                <a:ea typeface="Calibri"/>
              </a:rPr>
              <a:t>các</a:t>
            </a:r>
            <a:r>
              <a:rPr lang="en-US" sz="2500" dirty="0">
                <a:latin typeface="Times New Roman"/>
                <a:ea typeface="Calibri"/>
              </a:rPr>
              <a:t> chi </a:t>
            </a:r>
            <a:r>
              <a:rPr lang="en-US" sz="2500" dirty="0" err="1">
                <a:latin typeface="Times New Roman"/>
                <a:ea typeface="Calibri"/>
              </a:rPr>
              <a:t>tiết</a:t>
            </a:r>
            <a:r>
              <a:rPr lang="en-US" sz="2500" dirty="0">
                <a:latin typeface="Times New Roman"/>
                <a:ea typeface="Calibri"/>
              </a:rPr>
              <a:t> </a:t>
            </a:r>
            <a:r>
              <a:rPr lang="en-US" sz="2500" dirty="0" err="1" smtClean="0">
                <a:latin typeface="Times New Roman"/>
                <a:ea typeface="Calibri"/>
              </a:rPr>
              <a:t>đã</a:t>
            </a:r>
            <a:r>
              <a:rPr lang="en-US" sz="2500" dirty="0" smtClean="0">
                <a:latin typeface="Times New Roman"/>
                <a:ea typeface="Calibri"/>
              </a:rPr>
              <a:t> </a:t>
            </a:r>
            <a:r>
              <a:rPr lang="en-US" sz="2500" dirty="0" err="1">
                <a:latin typeface="Times New Roman"/>
                <a:ea typeface="Calibri"/>
              </a:rPr>
              <a:t>gia</a:t>
            </a:r>
            <a:r>
              <a:rPr lang="en-US" sz="2500" dirty="0">
                <a:latin typeface="Times New Roman"/>
                <a:ea typeface="Calibri"/>
              </a:rPr>
              <a:t> </a:t>
            </a:r>
            <a:r>
              <a:rPr lang="en-US" sz="2500" dirty="0" err="1">
                <a:latin typeface="Times New Roman"/>
                <a:ea typeface="Calibri"/>
              </a:rPr>
              <a:t>công</a:t>
            </a:r>
            <a:r>
              <a:rPr lang="en-US" sz="2500" dirty="0">
                <a:latin typeface="Times New Roman"/>
                <a:ea typeface="Calibri"/>
              </a:rPr>
              <a:t> </a:t>
            </a:r>
            <a:r>
              <a:rPr lang="en-US" sz="2500" dirty="0" err="1">
                <a:latin typeface="Times New Roman"/>
                <a:ea typeface="Calibri"/>
              </a:rPr>
              <a:t>khỏi</a:t>
            </a:r>
            <a:r>
              <a:rPr lang="en-US" sz="2500" dirty="0">
                <a:latin typeface="Times New Roman"/>
                <a:ea typeface="Calibri"/>
              </a:rPr>
              <a:t> </a:t>
            </a:r>
            <a:r>
              <a:rPr lang="en-US" sz="2500" dirty="0" err="1">
                <a:latin typeface="Times New Roman"/>
                <a:ea typeface="Calibri"/>
              </a:rPr>
              <a:t>bàn</a:t>
            </a:r>
            <a:r>
              <a:rPr lang="en-US" sz="2500" dirty="0">
                <a:latin typeface="Times New Roman"/>
                <a:ea typeface="Calibri"/>
              </a:rPr>
              <a:t> </a:t>
            </a:r>
            <a:r>
              <a:rPr lang="en-US" sz="2500" dirty="0" err="1">
                <a:latin typeface="Times New Roman"/>
                <a:ea typeface="Calibri"/>
              </a:rPr>
              <a:t>nguội</a:t>
            </a:r>
            <a:r>
              <a:rPr lang="en-US" sz="2500" dirty="0">
                <a:latin typeface="Times New Roman"/>
                <a:ea typeface="Calibri"/>
              </a:rPr>
              <a:t> </a:t>
            </a:r>
            <a:endParaRPr lang="vi-VN" sz="2500" dirty="0">
              <a:latin typeface="Times New Roman"/>
              <a:ea typeface="Calibri"/>
            </a:endParaRPr>
          </a:p>
          <a:p>
            <a:pPr marL="573088" lvl="0" indent="-341313" hangingPunct="0">
              <a:lnSpc>
                <a:spcPct val="80000"/>
              </a:lnSpc>
              <a:spcBef>
                <a:spcPts val="300"/>
              </a:spcBef>
              <a:spcAft>
                <a:spcPts val="300"/>
              </a:spcAft>
              <a:buClr>
                <a:schemeClr val="accent1"/>
              </a:buClr>
              <a:buSzPct val="80000"/>
              <a:buFont typeface="Wingdings" pitchFamily="2" charset="2"/>
              <a:buChar char="Ø"/>
              <a:tabLst>
                <a:tab pos="1260475" algn="l"/>
              </a:tabLst>
            </a:pPr>
            <a:r>
              <a:rPr lang="en-US" sz="2500" dirty="0" err="1">
                <a:latin typeface="Times New Roman"/>
                <a:ea typeface="Calibri"/>
              </a:rPr>
              <a:t>Kiểm</a:t>
            </a:r>
            <a:r>
              <a:rPr lang="en-US" sz="2500" dirty="0">
                <a:latin typeface="Times New Roman"/>
                <a:ea typeface="Calibri"/>
              </a:rPr>
              <a:t> </a:t>
            </a:r>
            <a:r>
              <a:rPr lang="en-US" sz="2500" dirty="0" err="1">
                <a:latin typeface="Times New Roman"/>
                <a:ea typeface="Calibri"/>
              </a:rPr>
              <a:t>tra</a:t>
            </a:r>
            <a:r>
              <a:rPr lang="en-US" sz="2500" dirty="0">
                <a:latin typeface="Times New Roman"/>
                <a:ea typeface="Calibri"/>
              </a:rPr>
              <a:t> </a:t>
            </a:r>
            <a:r>
              <a:rPr lang="en-US" sz="2500" dirty="0" err="1">
                <a:latin typeface="Times New Roman"/>
                <a:ea typeface="Calibri"/>
              </a:rPr>
              <a:t>các</a:t>
            </a:r>
            <a:r>
              <a:rPr lang="en-US" sz="2500" dirty="0">
                <a:latin typeface="Times New Roman"/>
                <a:ea typeface="Calibri"/>
              </a:rPr>
              <a:t> </a:t>
            </a:r>
            <a:r>
              <a:rPr lang="en-US" sz="2500" dirty="0" err="1">
                <a:latin typeface="Times New Roman"/>
                <a:ea typeface="Calibri"/>
              </a:rPr>
              <a:t>dụng</a:t>
            </a:r>
            <a:r>
              <a:rPr lang="en-US" sz="2500" dirty="0">
                <a:latin typeface="Times New Roman"/>
                <a:ea typeface="Calibri"/>
              </a:rPr>
              <a:t> </a:t>
            </a:r>
            <a:r>
              <a:rPr lang="en-US" sz="2500" dirty="0" err="1">
                <a:latin typeface="Times New Roman"/>
                <a:ea typeface="Calibri"/>
              </a:rPr>
              <a:t>cụ</a:t>
            </a:r>
            <a:r>
              <a:rPr lang="en-US" sz="2500" dirty="0">
                <a:latin typeface="Times New Roman"/>
                <a:ea typeface="Calibri"/>
              </a:rPr>
              <a:t> </a:t>
            </a:r>
            <a:r>
              <a:rPr lang="en-US" sz="2500" dirty="0" err="1">
                <a:latin typeface="Times New Roman"/>
                <a:ea typeface="Calibri"/>
              </a:rPr>
              <a:t>và</a:t>
            </a:r>
            <a:r>
              <a:rPr lang="en-US" sz="2500" dirty="0">
                <a:latin typeface="Times New Roman"/>
                <a:ea typeface="Calibri"/>
              </a:rPr>
              <a:t> </a:t>
            </a:r>
            <a:r>
              <a:rPr lang="en-US" sz="2500" dirty="0" err="1">
                <a:latin typeface="Times New Roman"/>
                <a:ea typeface="Calibri"/>
              </a:rPr>
              <a:t>thiết</a:t>
            </a:r>
            <a:r>
              <a:rPr lang="en-US" sz="2500" dirty="0">
                <a:latin typeface="Times New Roman"/>
                <a:ea typeface="Calibri"/>
              </a:rPr>
              <a:t> </a:t>
            </a:r>
            <a:r>
              <a:rPr lang="en-US" sz="2500" dirty="0" err="1">
                <a:latin typeface="Times New Roman"/>
                <a:ea typeface="Calibri"/>
              </a:rPr>
              <a:t>bị</a:t>
            </a:r>
            <a:endParaRPr lang="vi-VN" sz="2500" dirty="0">
              <a:latin typeface="Times New Roman"/>
              <a:ea typeface="Calibri"/>
            </a:endParaRPr>
          </a:p>
        </p:txBody>
      </p:sp>
      <p:sp>
        <p:nvSpPr>
          <p:cNvPr id="3" name="Title 1">
            <a:extLst>
              <a:ext uri="{FF2B5EF4-FFF2-40B4-BE49-F238E27FC236}">
                <a16:creationId xmlns="" xmlns:a16="http://schemas.microsoft.com/office/drawing/2014/main" id="{342B0198-215A-4720-99B9-8806615E5FD4}"/>
              </a:ext>
            </a:extLst>
          </p:cNvPr>
          <p:cNvSpPr>
            <a:spLocks noGrp="1"/>
          </p:cNvSpPr>
          <p:nvPr>
            <p:ph type="title"/>
          </p:nvPr>
        </p:nvSpPr>
        <p:spPr>
          <a:xfrm>
            <a:off x="0" y="7490"/>
            <a:ext cx="12191999" cy="550664"/>
          </a:xfrm>
        </p:spPr>
        <p:txBody>
          <a:bodyPr>
            <a:norm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Tree>
    <p:extLst>
      <p:ext uri="{BB962C8B-B14F-4D97-AF65-F5344CB8AC3E}">
        <p14:creationId xmlns:p14="http://schemas.microsoft.com/office/powerpoint/2010/main" val="4201202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arn(inVertical)">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arn(inVertical)">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arn(inVertical)">
                                      <p:cBhvr>
                                        <p:cTn id="23" dur="500"/>
                                        <p:tgtEl>
                                          <p:spTgt spid="4">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barn(inVertical)">
                                      <p:cBhvr>
                                        <p:cTn id="28" dur="500"/>
                                        <p:tgtEl>
                                          <p:spTgt spid="4">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Effect transition="in" filter="barn(inVertical)">
                                      <p:cBhvr>
                                        <p:cTn id="33"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3" name="Hộp Văn bản 2">
            <a:extLst>
              <a:ext uri="{FF2B5EF4-FFF2-40B4-BE49-F238E27FC236}">
                <a16:creationId xmlns:a16="http://schemas.microsoft.com/office/drawing/2014/main" xmlns="" id="{0ED8C5D4-B5BF-47F3-A1C8-7E6583331C6C}"/>
              </a:ext>
            </a:extLst>
          </p:cNvPr>
          <p:cNvSpPr txBox="1"/>
          <p:nvPr/>
        </p:nvSpPr>
        <p:spPr>
          <a:xfrm>
            <a:off x="1323833" y="619751"/>
            <a:ext cx="10868167" cy="1414233"/>
          </a:xfrm>
          <a:prstGeom prst="rect">
            <a:avLst/>
          </a:prstGeom>
          <a:noFill/>
        </p:spPr>
        <p:txBody>
          <a:bodyPr wrap="square" rtlCol="0">
            <a:spAutoFit/>
          </a:bodyPr>
          <a:lstStyle/>
          <a:p>
            <a:pPr marR="17780" defTabSz="914400">
              <a:lnSpc>
                <a:spcPct val="80000"/>
              </a:lnSpc>
              <a:spcBef>
                <a:spcPts val="600"/>
              </a:spcBef>
              <a:spcAft>
                <a:spcPts val="600"/>
              </a:spcAft>
            </a:pP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3</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quy</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xưởng</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 an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lao</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nghề</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gò</a:t>
            </a:r>
            <a:endPar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186055" algn="just" hangingPunct="0">
              <a:spcAft>
                <a:spcPts val="300"/>
              </a:spcAft>
            </a:pPr>
            <a:r>
              <a:rPr lang="en-US" sz="2800" dirty="0">
                <a:solidFill>
                  <a:srgbClr val="313131"/>
                </a:solidFill>
                <a:latin typeface="Times New Roman" panose="02020603050405020304" pitchFamily="18" charset="0"/>
                <a:cs typeface="Times New Roman" panose="02020603050405020304" pitchFamily="18" charset="0"/>
              </a:rPr>
              <a:t>2.3 </a:t>
            </a:r>
            <a:r>
              <a:rPr lang="en-US" sz="2800" dirty="0" err="1">
                <a:solidFill>
                  <a:srgbClr val="313131"/>
                </a:solidFill>
                <a:latin typeface="Times New Roman" panose="02020603050405020304" pitchFamily="18" charset="0"/>
                <a:cs typeface="Times New Roman" panose="02020603050405020304" pitchFamily="18" charset="0"/>
              </a:rPr>
              <a:t>Phương</a:t>
            </a:r>
            <a:r>
              <a:rPr lang="en-US" sz="2800" dirty="0">
                <a:solidFill>
                  <a:srgbClr val="313131"/>
                </a:solidFill>
                <a:latin typeface="Times New Roman" panose="02020603050405020304" pitchFamily="18" charset="0"/>
                <a:cs typeface="Times New Roman" panose="02020603050405020304" pitchFamily="18" charset="0"/>
              </a:rPr>
              <a:t> </a:t>
            </a:r>
            <a:r>
              <a:rPr lang="en-US" sz="2800" dirty="0" err="1">
                <a:solidFill>
                  <a:srgbClr val="313131"/>
                </a:solidFill>
                <a:latin typeface="Times New Roman" panose="02020603050405020304" pitchFamily="18" charset="0"/>
                <a:cs typeface="Times New Roman" panose="02020603050405020304" pitchFamily="18" charset="0"/>
              </a:rPr>
              <a:t>pháp</a:t>
            </a:r>
            <a:r>
              <a:rPr lang="en-US" sz="2800" dirty="0">
                <a:solidFill>
                  <a:srgbClr val="313131"/>
                </a:solidFill>
                <a:latin typeface="Times New Roman" panose="02020603050405020304" pitchFamily="18" charset="0"/>
                <a:cs typeface="Times New Roman" panose="02020603050405020304" pitchFamily="18" charset="0"/>
              </a:rPr>
              <a:t> 5S </a:t>
            </a:r>
            <a:r>
              <a:rPr lang="en-US" sz="2800" dirty="0" err="1">
                <a:solidFill>
                  <a:srgbClr val="313131"/>
                </a:solidFill>
                <a:latin typeface="Times New Roman" panose="02020603050405020304" pitchFamily="18" charset="0"/>
                <a:cs typeface="Times New Roman" panose="02020603050405020304" pitchFamily="18" charset="0"/>
              </a:rPr>
              <a:t>và</a:t>
            </a:r>
            <a:r>
              <a:rPr lang="en-US" sz="2800" dirty="0">
                <a:solidFill>
                  <a:srgbClr val="313131"/>
                </a:solidFill>
                <a:latin typeface="Times New Roman" panose="02020603050405020304" pitchFamily="18" charset="0"/>
                <a:cs typeface="Times New Roman" panose="02020603050405020304" pitchFamily="18" charset="0"/>
              </a:rPr>
              <a:t> Kaizen </a:t>
            </a:r>
            <a:r>
              <a:rPr lang="en-US" sz="2800" dirty="0" err="1">
                <a:solidFill>
                  <a:srgbClr val="313131"/>
                </a:solidFill>
                <a:latin typeface="Times New Roman" panose="02020603050405020304" pitchFamily="18" charset="0"/>
                <a:cs typeface="Times New Roman" panose="02020603050405020304" pitchFamily="18" charset="0"/>
              </a:rPr>
              <a:t>trong</a:t>
            </a:r>
            <a:r>
              <a:rPr lang="en-US" sz="2800" dirty="0">
                <a:solidFill>
                  <a:srgbClr val="313131"/>
                </a:solidFill>
                <a:latin typeface="Times New Roman" panose="02020603050405020304" pitchFamily="18" charset="0"/>
                <a:cs typeface="Times New Roman" panose="02020603050405020304" pitchFamily="18" charset="0"/>
              </a:rPr>
              <a:t> </a:t>
            </a:r>
            <a:r>
              <a:rPr lang="en-US" sz="2800" dirty="0" err="1">
                <a:solidFill>
                  <a:srgbClr val="313131"/>
                </a:solidFill>
                <a:latin typeface="Times New Roman" panose="02020603050405020304" pitchFamily="18" charset="0"/>
                <a:cs typeface="Times New Roman" panose="02020603050405020304" pitchFamily="18" charset="0"/>
              </a:rPr>
              <a:t>xưởng</a:t>
            </a:r>
            <a:r>
              <a:rPr lang="en-US" sz="2800" dirty="0">
                <a:solidFill>
                  <a:srgbClr val="313131"/>
                </a:solidFill>
                <a:latin typeface="Times New Roman" panose="02020603050405020304" pitchFamily="18" charset="0"/>
                <a:cs typeface="Times New Roman" panose="02020603050405020304" pitchFamily="18" charset="0"/>
              </a:rPr>
              <a:t> </a:t>
            </a:r>
            <a:r>
              <a:rPr lang="en-US" sz="2800" dirty="0" err="1">
                <a:solidFill>
                  <a:srgbClr val="313131"/>
                </a:solidFill>
                <a:latin typeface="Times New Roman" panose="02020603050405020304" pitchFamily="18" charset="0"/>
                <a:cs typeface="Times New Roman" panose="02020603050405020304" pitchFamily="18" charset="0"/>
              </a:rPr>
              <a:t>thực</a:t>
            </a:r>
            <a:r>
              <a:rPr lang="en-US" sz="2800" dirty="0">
                <a:solidFill>
                  <a:srgbClr val="313131"/>
                </a:solidFill>
                <a:latin typeface="Times New Roman" panose="02020603050405020304" pitchFamily="18" charset="0"/>
                <a:cs typeface="Times New Roman" panose="02020603050405020304" pitchFamily="18" charset="0"/>
              </a:rPr>
              <a:t> </a:t>
            </a:r>
            <a:r>
              <a:rPr lang="en-US" sz="2800" dirty="0" err="1">
                <a:solidFill>
                  <a:srgbClr val="313131"/>
                </a:solidFill>
                <a:latin typeface="Times New Roman" panose="02020603050405020304" pitchFamily="18" charset="0"/>
                <a:cs typeface="Times New Roman" panose="02020603050405020304" pitchFamily="18" charset="0"/>
              </a:rPr>
              <a:t>hành</a:t>
            </a:r>
            <a:r>
              <a:rPr lang="en-US" sz="2800" dirty="0">
                <a:solidFill>
                  <a:srgbClr val="313131"/>
                </a:solidFill>
                <a:latin typeface="Times New Roman" panose="02020603050405020304" pitchFamily="18" charset="0"/>
                <a:cs typeface="Times New Roman" panose="02020603050405020304" pitchFamily="18" charset="0"/>
              </a:rPr>
              <a:t> </a:t>
            </a:r>
          </a:p>
          <a:p>
            <a:pPr marL="186055" algn="just" hangingPunct="0">
              <a:spcAft>
                <a:spcPts val="300"/>
              </a:spcAft>
            </a:pPr>
            <a:r>
              <a:rPr lang="en-US" sz="2800" dirty="0">
                <a:solidFill>
                  <a:srgbClr val="313131"/>
                </a:solidFill>
                <a:latin typeface="Times New Roman" panose="02020603050405020304" pitchFamily="18" charset="0"/>
                <a:cs typeface="Times New Roman" panose="02020603050405020304" pitchFamily="18" charset="0"/>
              </a:rPr>
              <a:t>a. </a:t>
            </a:r>
            <a:r>
              <a:rPr lang="en-US" sz="2800" dirty="0" err="1">
                <a:solidFill>
                  <a:srgbClr val="313131"/>
                </a:solidFill>
                <a:latin typeface="Times New Roman" panose="02020603050405020304" pitchFamily="18" charset="0"/>
                <a:cs typeface="Times New Roman" panose="02020603050405020304" pitchFamily="18" charset="0"/>
              </a:rPr>
              <a:t>Phương</a:t>
            </a:r>
            <a:r>
              <a:rPr lang="en-US" sz="2800" dirty="0">
                <a:solidFill>
                  <a:srgbClr val="313131"/>
                </a:solidFill>
                <a:latin typeface="Times New Roman" panose="02020603050405020304" pitchFamily="18" charset="0"/>
                <a:cs typeface="Times New Roman" panose="02020603050405020304" pitchFamily="18" charset="0"/>
              </a:rPr>
              <a:t> </a:t>
            </a:r>
            <a:r>
              <a:rPr lang="en-US" sz="2800" dirty="0" err="1">
                <a:solidFill>
                  <a:srgbClr val="313131"/>
                </a:solidFill>
                <a:latin typeface="Times New Roman" panose="02020603050405020304" pitchFamily="18" charset="0"/>
                <a:cs typeface="Times New Roman" panose="02020603050405020304" pitchFamily="18" charset="0"/>
              </a:rPr>
              <a:t>pháp</a:t>
            </a:r>
            <a:r>
              <a:rPr lang="en-US" sz="2800" dirty="0">
                <a:solidFill>
                  <a:srgbClr val="313131"/>
                </a:solidFill>
                <a:latin typeface="Times New Roman" panose="02020603050405020304" pitchFamily="18" charset="0"/>
                <a:cs typeface="Times New Roman" panose="02020603050405020304" pitchFamily="18" charset="0"/>
              </a:rPr>
              <a:t> 5S</a:t>
            </a:r>
          </a:p>
        </p:txBody>
      </p:sp>
      <p:sp>
        <p:nvSpPr>
          <p:cNvPr id="22" name="Hình chữ nhật: Góc Tròn 21">
            <a:extLst>
              <a:ext uri="{FF2B5EF4-FFF2-40B4-BE49-F238E27FC236}">
                <a16:creationId xmlns:a16="http://schemas.microsoft.com/office/drawing/2014/main" xmlns="" id="{6EB37E73-1274-4D05-AA69-EFA44F7670CC}"/>
              </a:ext>
            </a:extLst>
          </p:cNvPr>
          <p:cNvSpPr/>
          <p:nvPr/>
        </p:nvSpPr>
        <p:spPr>
          <a:xfrm>
            <a:off x="2769143" y="2424152"/>
            <a:ext cx="4174996" cy="524488"/>
          </a:xfrm>
          <a:prstGeom prst="roundRect">
            <a:avLst/>
          </a:prstGeom>
          <a:solidFill>
            <a:srgbClr val="E2228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Arial" panose="020B0604020202020204" pitchFamily="34" charset="0"/>
              <a:buChar char="•"/>
            </a:pPr>
            <a:r>
              <a:rPr lang="en-US" sz="2800" b="1" dirty="0" err="1">
                <a:solidFill>
                  <a:prstClr val="white"/>
                </a:solidFill>
                <a:latin typeface="Times New Roman" panose="02020603050405020304" pitchFamily="18" charset="0"/>
                <a:cs typeface="Times New Roman" panose="02020603050405020304" pitchFamily="18" charset="0"/>
              </a:rPr>
              <a:t>Seiri</a:t>
            </a:r>
            <a:r>
              <a:rPr lang="en-US" sz="2800" b="1" dirty="0">
                <a:solidFill>
                  <a:prstClr val="white"/>
                </a:solidFill>
                <a:latin typeface="Times New Roman" panose="02020603050405020304" pitchFamily="18" charset="0"/>
                <a:cs typeface="Times New Roman" panose="02020603050405020304" pitchFamily="18" charset="0"/>
              </a:rPr>
              <a:t> – </a:t>
            </a:r>
            <a:r>
              <a:rPr lang="en-US" sz="2800" b="1" dirty="0" err="1">
                <a:solidFill>
                  <a:prstClr val="white"/>
                </a:solidFill>
                <a:latin typeface="Times New Roman" panose="02020603050405020304" pitchFamily="18" charset="0"/>
                <a:cs typeface="Times New Roman" panose="02020603050405020304" pitchFamily="18" charset="0"/>
              </a:rPr>
              <a:t>Sàng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lọc</a:t>
            </a:r>
            <a:endParaRPr lang="en-US" sz="2800" dirty="0">
              <a:solidFill>
                <a:prstClr val="white"/>
              </a:solidFill>
              <a:latin typeface="Times New Roman" panose="02020603050405020304" pitchFamily="18" charset="0"/>
              <a:cs typeface="Times New Roman" panose="02020603050405020304" pitchFamily="18" charset="0"/>
            </a:endParaRPr>
          </a:p>
        </p:txBody>
      </p:sp>
      <p:sp>
        <p:nvSpPr>
          <p:cNvPr id="26" name="Hình chữ nhật: Góc Tròn 25">
            <a:extLst>
              <a:ext uri="{FF2B5EF4-FFF2-40B4-BE49-F238E27FC236}">
                <a16:creationId xmlns:a16="http://schemas.microsoft.com/office/drawing/2014/main" xmlns="" id="{F0CD80D5-B040-487E-91AC-F1563D70444D}"/>
              </a:ext>
            </a:extLst>
          </p:cNvPr>
          <p:cNvSpPr/>
          <p:nvPr/>
        </p:nvSpPr>
        <p:spPr>
          <a:xfrm>
            <a:off x="2724257" y="3932528"/>
            <a:ext cx="4138694" cy="559647"/>
          </a:xfrm>
          <a:prstGeom prst="roundRect">
            <a:avLst/>
          </a:prstGeom>
          <a:solidFill>
            <a:srgbClr val="FF7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Arial" panose="020B0604020202020204" pitchFamily="34" charset="0"/>
              <a:buChar char="•"/>
            </a:pPr>
            <a:r>
              <a:rPr lang="en-US" sz="2800" b="1" dirty="0" err="1">
                <a:solidFill>
                  <a:prstClr val="white"/>
                </a:solidFill>
                <a:latin typeface="Times New Roman" panose="02020603050405020304" pitchFamily="18" charset="0"/>
                <a:cs typeface="Times New Roman" panose="02020603050405020304" pitchFamily="18" charset="0"/>
              </a:rPr>
              <a:t>Seiso</a:t>
            </a:r>
            <a:r>
              <a:rPr lang="en-US" sz="2800" b="1" dirty="0">
                <a:solidFill>
                  <a:prstClr val="white"/>
                </a:solidFill>
                <a:latin typeface="Times New Roman" panose="02020603050405020304" pitchFamily="18" charset="0"/>
                <a:cs typeface="Times New Roman" panose="02020603050405020304" pitchFamily="18" charset="0"/>
              </a:rPr>
              <a:t> – </a:t>
            </a:r>
            <a:r>
              <a:rPr lang="en-US" sz="2800" b="1" dirty="0" err="1">
                <a:solidFill>
                  <a:prstClr val="white"/>
                </a:solidFill>
                <a:latin typeface="Times New Roman" panose="02020603050405020304" pitchFamily="18" charset="0"/>
                <a:cs typeface="Times New Roman" panose="02020603050405020304" pitchFamily="18" charset="0"/>
              </a:rPr>
              <a:t>Sạch</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sẽ</a:t>
            </a:r>
            <a:endParaRPr lang="en-US" sz="2800" dirty="0">
              <a:solidFill>
                <a:prstClr val="white"/>
              </a:solidFill>
              <a:latin typeface="Times New Roman" panose="02020603050405020304" pitchFamily="18" charset="0"/>
              <a:cs typeface="Times New Roman" panose="02020603050405020304" pitchFamily="18" charset="0"/>
            </a:endParaRPr>
          </a:p>
        </p:txBody>
      </p:sp>
      <p:sp>
        <p:nvSpPr>
          <p:cNvPr id="15" name="Hình chữ nhật: Góc Tròn 14">
            <a:extLst>
              <a:ext uri="{FF2B5EF4-FFF2-40B4-BE49-F238E27FC236}">
                <a16:creationId xmlns:a16="http://schemas.microsoft.com/office/drawing/2014/main" xmlns="" id="{2ACFA84F-D53A-4D99-82D6-94CA2D297EA8}"/>
              </a:ext>
            </a:extLst>
          </p:cNvPr>
          <p:cNvSpPr/>
          <p:nvPr/>
        </p:nvSpPr>
        <p:spPr>
          <a:xfrm>
            <a:off x="2769141" y="3136999"/>
            <a:ext cx="4138695" cy="559647"/>
          </a:xfrm>
          <a:prstGeom prst="roundRect">
            <a:avLst/>
          </a:prstGeom>
          <a:solidFill>
            <a:srgbClr val="00AA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Arial" panose="020B0604020202020204" pitchFamily="34" charset="0"/>
              <a:buChar char="•"/>
            </a:pPr>
            <a:r>
              <a:rPr lang="en-US" sz="2800" b="1" dirty="0" err="1">
                <a:solidFill>
                  <a:prstClr val="white"/>
                </a:solidFill>
                <a:latin typeface="Times New Roman" panose="02020603050405020304" pitchFamily="18" charset="0"/>
                <a:cs typeface="Times New Roman" panose="02020603050405020304" pitchFamily="18" charset="0"/>
              </a:rPr>
              <a:t>Seiton</a:t>
            </a:r>
            <a:r>
              <a:rPr lang="en-US" sz="2800" b="1" dirty="0">
                <a:solidFill>
                  <a:prstClr val="white"/>
                </a:solidFill>
                <a:latin typeface="Times New Roman" panose="02020603050405020304" pitchFamily="18" charset="0"/>
                <a:cs typeface="Times New Roman" panose="02020603050405020304" pitchFamily="18" charset="0"/>
              </a:rPr>
              <a:t> – </a:t>
            </a:r>
            <a:r>
              <a:rPr lang="en-US" sz="2800" b="1" dirty="0" err="1">
                <a:solidFill>
                  <a:prstClr val="white"/>
                </a:solidFill>
                <a:latin typeface="Times New Roman" panose="02020603050405020304" pitchFamily="18" charset="0"/>
                <a:cs typeface="Times New Roman" panose="02020603050405020304" pitchFamily="18" charset="0"/>
              </a:rPr>
              <a:t>Sắp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xếp</a:t>
            </a:r>
            <a:endParaRPr lang="en-US" sz="2800" dirty="0">
              <a:solidFill>
                <a:prstClr val="white"/>
              </a:solidFill>
              <a:latin typeface="Times New Roman" panose="02020603050405020304" pitchFamily="18" charset="0"/>
              <a:cs typeface="Times New Roman" panose="02020603050405020304" pitchFamily="18" charset="0"/>
            </a:endParaRPr>
          </a:p>
        </p:txBody>
      </p:sp>
      <p:sp>
        <p:nvSpPr>
          <p:cNvPr id="10" name="Hình chữ nhật: Góc Tròn 9">
            <a:extLst>
              <a:ext uri="{FF2B5EF4-FFF2-40B4-BE49-F238E27FC236}">
                <a16:creationId xmlns:a16="http://schemas.microsoft.com/office/drawing/2014/main" xmlns="" id="{6A3CA29A-05E9-4D11-A0A1-33A8CF206367}"/>
              </a:ext>
            </a:extLst>
          </p:cNvPr>
          <p:cNvSpPr/>
          <p:nvPr/>
        </p:nvSpPr>
        <p:spPr>
          <a:xfrm>
            <a:off x="2724256" y="4704523"/>
            <a:ext cx="4138695" cy="559647"/>
          </a:xfrm>
          <a:prstGeom prst="roundRect">
            <a:avLst/>
          </a:prstGeom>
          <a:solidFill>
            <a:srgbClr val="DD002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Arial" panose="020B0604020202020204" pitchFamily="34" charset="0"/>
              <a:buChar char="•"/>
            </a:pPr>
            <a:r>
              <a:rPr lang="en-US" sz="2800" b="1" dirty="0" err="1">
                <a:solidFill>
                  <a:prstClr val="white"/>
                </a:solidFill>
                <a:latin typeface="Times New Roman" panose="02020603050405020304" pitchFamily="18" charset="0"/>
                <a:cs typeface="Times New Roman" panose="02020603050405020304" pitchFamily="18" charset="0"/>
              </a:rPr>
              <a:t>Seiketsu</a:t>
            </a:r>
            <a:r>
              <a:rPr lang="en-US" sz="2800" b="1" dirty="0">
                <a:solidFill>
                  <a:prstClr val="white"/>
                </a:solidFill>
                <a:latin typeface="Times New Roman" panose="02020603050405020304" pitchFamily="18" charset="0"/>
                <a:cs typeface="Times New Roman" panose="02020603050405020304" pitchFamily="18" charset="0"/>
              </a:rPr>
              <a:t> – </a:t>
            </a:r>
            <a:r>
              <a:rPr lang="en-US" sz="2800" b="1" dirty="0" err="1">
                <a:solidFill>
                  <a:prstClr val="white"/>
                </a:solidFill>
                <a:latin typeface="Times New Roman" panose="02020603050405020304" pitchFamily="18" charset="0"/>
                <a:cs typeface="Times New Roman" panose="02020603050405020304" pitchFamily="18" charset="0"/>
              </a:rPr>
              <a:t>Chuẩn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hoá</a:t>
            </a:r>
            <a:endParaRPr lang="en-US" sz="2800" dirty="0">
              <a:solidFill>
                <a:prstClr val="white"/>
              </a:solidFill>
              <a:latin typeface="Times New Roman" panose="02020603050405020304" pitchFamily="18" charset="0"/>
              <a:cs typeface="Times New Roman" panose="02020603050405020304" pitchFamily="18" charset="0"/>
            </a:endParaRPr>
          </a:p>
        </p:txBody>
      </p:sp>
      <p:sp>
        <p:nvSpPr>
          <p:cNvPr id="11" name="Hình chữ nhật: Góc Tròn 10">
            <a:extLst>
              <a:ext uri="{FF2B5EF4-FFF2-40B4-BE49-F238E27FC236}">
                <a16:creationId xmlns:a16="http://schemas.microsoft.com/office/drawing/2014/main" xmlns="" id="{469FA568-C0BC-48E1-AA4F-C1919E1AE623}"/>
              </a:ext>
            </a:extLst>
          </p:cNvPr>
          <p:cNvSpPr/>
          <p:nvPr/>
        </p:nvSpPr>
        <p:spPr>
          <a:xfrm>
            <a:off x="2724255" y="5507520"/>
            <a:ext cx="4138695" cy="559647"/>
          </a:xfrm>
          <a:prstGeom prst="roundRect">
            <a:avLst/>
          </a:prstGeom>
          <a:solidFill>
            <a:srgbClr val="005D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Arial" panose="020B0604020202020204" pitchFamily="34" charset="0"/>
              <a:buChar char="•"/>
            </a:pPr>
            <a:r>
              <a:rPr lang="en-US" sz="2800" b="1" dirty="0" err="1">
                <a:solidFill>
                  <a:prstClr val="white"/>
                </a:solidFill>
                <a:latin typeface="Times New Roman" panose="02020603050405020304" pitchFamily="18" charset="0"/>
                <a:cs typeface="Times New Roman" panose="02020603050405020304" pitchFamily="18" charset="0"/>
              </a:rPr>
              <a:t>Shitsuke</a:t>
            </a:r>
            <a:r>
              <a:rPr lang="en-US" sz="2800" b="1" dirty="0">
                <a:solidFill>
                  <a:prstClr val="white"/>
                </a:solidFill>
                <a:latin typeface="Times New Roman" panose="02020603050405020304" pitchFamily="18" charset="0"/>
                <a:cs typeface="Times New Roman" panose="02020603050405020304" pitchFamily="18" charset="0"/>
              </a:rPr>
              <a:t> – </a:t>
            </a:r>
            <a:r>
              <a:rPr lang="en-US" sz="2800" b="1" dirty="0" err="1">
                <a:solidFill>
                  <a:prstClr val="white"/>
                </a:solidFill>
                <a:latin typeface="Times New Roman" panose="02020603050405020304" pitchFamily="18" charset="0"/>
                <a:cs typeface="Times New Roman" panose="02020603050405020304" pitchFamily="18" charset="0"/>
              </a:rPr>
              <a:t>Duy</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trì</a:t>
            </a:r>
            <a:endParaRPr lang="en-US" sz="2800" dirty="0">
              <a:solidFill>
                <a:prstClr val="white"/>
              </a:solidFill>
              <a:latin typeface="Times New Roman" panose="02020603050405020304" pitchFamily="18" charset="0"/>
              <a:cs typeface="Times New Roman" panose="02020603050405020304" pitchFamily="18" charset="0"/>
            </a:endParaRPr>
          </a:p>
        </p:txBody>
      </p:sp>
      <p:pic>
        <p:nvPicPr>
          <p:cNvPr id="7" name="Hình ảnh 6">
            <a:extLst>
              <a:ext uri="{FF2B5EF4-FFF2-40B4-BE49-F238E27FC236}">
                <a16:creationId xmlns:a16="http://schemas.microsoft.com/office/drawing/2014/main" xmlns="" id="{115566E7-61E5-4C18-9815-1DB8039219AD}"/>
              </a:ext>
            </a:extLst>
          </p:cNvPr>
          <p:cNvPicPr>
            <a:picLocks noChangeAspect="1"/>
          </p:cNvPicPr>
          <p:nvPr/>
        </p:nvPicPr>
        <p:blipFill>
          <a:blip r:embed="rId3"/>
          <a:stretch>
            <a:fillRect/>
          </a:stretch>
        </p:blipFill>
        <p:spPr>
          <a:xfrm>
            <a:off x="7353509" y="2197610"/>
            <a:ext cx="4138695" cy="4078276"/>
          </a:xfrm>
          <a:prstGeom prst="rect">
            <a:avLst/>
          </a:prstGeom>
        </p:spPr>
      </p:pic>
      <p:sp>
        <p:nvSpPr>
          <p:cNvPr id="12" name="Title 1">
            <a:extLst>
              <a:ext uri="{FF2B5EF4-FFF2-40B4-BE49-F238E27FC236}">
                <a16:creationId xmlns="" xmlns:a16="http://schemas.microsoft.com/office/drawing/2014/main" id="{342B0198-215A-4720-99B9-8806615E5FD4}"/>
              </a:ext>
            </a:extLst>
          </p:cNvPr>
          <p:cNvSpPr>
            <a:spLocks noGrp="1"/>
          </p:cNvSpPr>
          <p:nvPr>
            <p:ph type="title"/>
          </p:nvPr>
        </p:nvSpPr>
        <p:spPr>
          <a:xfrm>
            <a:off x="1323833" y="7490"/>
            <a:ext cx="10868166" cy="550664"/>
          </a:xfrm>
        </p:spPr>
        <p:txBody>
          <a:bodyPr>
            <a:norm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Tree>
    <p:extLst>
      <p:ext uri="{BB962C8B-B14F-4D97-AF65-F5344CB8AC3E}">
        <p14:creationId xmlns:p14="http://schemas.microsoft.com/office/powerpoint/2010/main" val="5384898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inVertic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15"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Hình chữ nhật: Góc Tròn 21">
            <a:extLst>
              <a:ext uri="{FF2B5EF4-FFF2-40B4-BE49-F238E27FC236}">
                <a16:creationId xmlns:a16="http://schemas.microsoft.com/office/drawing/2014/main" xmlns="" id="{6EB37E73-1274-4D05-AA69-EFA44F7670CC}"/>
              </a:ext>
            </a:extLst>
          </p:cNvPr>
          <p:cNvSpPr/>
          <p:nvPr/>
        </p:nvSpPr>
        <p:spPr>
          <a:xfrm>
            <a:off x="2228853" y="2309848"/>
            <a:ext cx="5529263" cy="524488"/>
          </a:xfrm>
          <a:prstGeom prst="roundRect">
            <a:avLst/>
          </a:prstGeom>
          <a:solidFill>
            <a:srgbClr val="A6A7A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Arial" panose="020B0604020202020204" pitchFamily="34" charset="0"/>
              <a:buChar char="•"/>
            </a:pPr>
            <a:r>
              <a:rPr lang="en-US" sz="2600" dirty="0">
                <a:solidFill>
                  <a:prstClr val="black"/>
                </a:solidFill>
                <a:latin typeface="Times New Roman" panose="02020603050405020304" pitchFamily="18" charset="0"/>
                <a:cs typeface="Times New Roman" panose="02020603050405020304" pitchFamily="18" charset="0"/>
              </a:rPr>
              <a:t>Brainstorm/Standardize - </a:t>
            </a:r>
            <a:r>
              <a:rPr lang="en-US" sz="2600" dirty="0" err="1">
                <a:solidFill>
                  <a:prstClr val="black"/>
                </a:solidFill>
                <a:latin typeface="Times New Roman" panose="02020603050405020304" pitchFamily="18" charset="0"/>
                <a:cs typeface="Times New Roman" panose="02020603050405020304" pitchFamily="18" charset="0"/>
              </a:rPr>
              <a:t>Chuẩn</a:t>
            </a:r>
            <a:r>
              <a:rPr lang="en-US" sz="2600" dirty="0">
                <a:solidFill>
                  <a:prstClr val="black"/>
                </a:solidFill>
                <a:latin typeface="Times New Roman" panose="02020603050405020304" pitchFamily="18" charset="0"/>
                <a:cs typeface="Times New Roman" panose="02020603050405020304" pitchFamily="18" charset="0"/>
              </a:rPr>
              <a:t> </a:t>
            </a:r>
            <a:r>
              <a:rPr lang="en-US" sz="2600" dirty="0" err="1">
                <a:solidFill>
                  <a:prstClr val="black"/>
                </a:solidFill>
                <a:latin typeface="Times New Roman" panose="02020603050405020304" pitchFamily="18" charset="0"/>
                <a:cs typeface="Times New Roman" panose="02020603050405020304" pitchFamily="18" charset="0"/>
              </a:rPr>
              <a:t>hóa</a:t>
            </a:r>
            <a:endParaRPr lang="en-US" sz="2600" dirty="0">
              <a:solidFill>
                <a:prstClr val="black"/>
              </a:solidFill>
              <a:latin typeface="Times New Roman" panose="02020603050405020304" pitchFamily="18" charset="0"/>
              <a:cs typeface="Times New Roman" panose="02020603050405020304" pitchFamily="18" charset="0"/>
            </a:endParaRPr>
          </a:p>
        </p:txBody>
      </p:sp>
      <p:sp>
        <p:nvSpPr>
          <p:cNvPr id="26" name="Hình chữ nhật: Góc Tròn 25">
            <a:extLst>
              <a:ext uri="{FF2B5EF4-FFF2-40B4-BE49-F238E27FC236}">
                <a16:creationId xmlns:a16="http://schemas.microsoft.com/office/drawing/2014/main" xmlns="" id="{F0CD80D5-B040-487E-91AC-F1563D70444D}"/>
              </a:ext>
            </a:extLst>
          </p:cNvPr>
          <p:cNvSpPr/>
          <p:nvPr/>
        </p:nvSpPr>
        <p:spPr>
          <a:xfrm>
            <a:off x="2176120" y="3689637"/>
            <a:ext cx="4894177" cy="559647"/>
          </a:xfrm>
          <a:prstGeom prst="roundRect">
            <a:avLst/>
          </a:prstGeom>
          <a:solidFill>
            <a:srgbClr val="00A54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Arial" panose="020B0604020202020204" pitchFamily="34" charset="0"/>
              <a:buChar char="•"/>
            </a:pPr>
            <a:r>
              <a:rPr lang="en-US" sz="2600" dirty="0">
                <a:solidFill>
                  <a:prstClr val="white"/>
                </a:solidFill>
                <a:latin typeface="Times New Roman" panose="02020603050405020304" pitchFamily="18" charset="0"/>
                <a:cs typeface="Times New Roman" panose="02020603050405020304" pitchFamily="18" charset="0"/>
              </a:rPr>
              <a:t>Compare - </a:t>
            </a:r>
            <a:r>
              <a:rPr lang="en-US" sz="2600" dirty="0" err="1">
                <a:solidFill>
                  <a:prstClr val="white"/>
                </a:solidFill>
                <a:latin typeface="Times New Roman" panose="02020603050405020304" pitchFamily="18" charset="0"/>
                <a:cs typeface="Times New Roman" panose="02020603050405020304" pitchFamily="18" charset="0"/>
              </a:rPr>
              <a:t>Đánh</a:t>
            </a:r>
            <a:r>
              <a:rPr lang="en-US" sz="2600" dirty="0">
                <a:solidFill>
                  <a:prstClr val="white"/>
                </a:solidFill>
                <a:latin typeface="Times New Roman" panose="02020603050405020304" pitchFamily="18" charset="0"/>
                <a:cs typeface="Times New Roman" panose="02020603050405020304" pitchFamily="18" charset="0"/>
              </a:rPr>
              <a:t> </a:t>
            </a:r>
            <a:r>
              <a:rPr lang="en-US" sz="2600" dirty="0" err="1">
                <a:solidFill>
                  <a:prstClr val="white"/>
                </a:solidFill>
                <a:latin typeface="Times New Roman" panose="02020603050405020304" pitchFamily="18" charset="0"/>
                <a:cs typeface="Times New Roman" panose="02020603050405020304" pitchFamily="18" charset="0"/>
              </a:rPr>
              <a:t>giá</a:t>
            </a:r>
            <a:r>
              <a:rPr lang="en-US" sz="2600" dirty="0">
                <a:solidFill>
                  <a:prstClr val="white"/>
                </a:solidFill>
                <a:latin typeface="Times New Roman" panose="02020603050405020304" pitchFamily="18" charset="0"/>
                <a:cs typeface="Times New Roman" panose="02020603050405020304" pitchFamily="18" charset="0"/>
              </a:rPr>
              <a:t> </a:t>
            </a:r>
            <a:r>
              <a:rPr lang="en-US" sz="2600" dirty="0" err="1">
                <a:solidFill>
                  <a:prstClr val="white"/>
                </a:solidFill>
                <a:latin typeface="Times New Roman" panose="02020603050405020304" pitchFamily="18" charset="0"/>
                <a:cs typeface="Times New Roman" panose="02020603050405020304" pitchFamily="18" charset="0"/>
              </a:rPr>
              <a:t>đo</a:t>
            </a:r>
            <a:r>
              <a:rPr lang="en-US" sz="2600" dirty="0">
                <a:solidFill>
                  <a:prstClr val="white"/>
                </a:solidFill>
                <a:latin typeface="Times New Roman" panose="02020603050405020304" pitchFamily="18" charset="0"/>
                <a:cs typeface="Times New Roman" panose="02020603050405020304" pitchFamily="18" charset="0"/>
              </a:rPr>
              <a:t> </a:t>
            </a:r>
            <a:r>
              <a:rPr lang="en-US" sz="2600" dirty="0" err="1">
                <a:solidFill>
                  <a:prstClr val="white"/>
                </a:solidFill>
                <a:latin typeface="Times New Roman" panose="02020603050405020304" pitchFamily="18" charset="0"/>
                <a:cs typeface="Times New Roman" panose="02020603050405020304" pitchFamily="18" charset="0"/>
              </a:rPr>
              <a:t>lường</a:t>
            </a:r>
            <a:r>
              <a:rPr lang="en-US" sz="2600" dirty="0">
                <a:solidFill>
                  <a:prstClr val="white"/>
                </a:solidFill>
                <a:latin typeface="Times New Roman" panose="02020603050405020304" pitchFamily="18" charset="0"/>
                <a:cs typeface="Times New Roman" panose="02020603050405020304" pitchFamily="18" charset="0"/>
              </a:rPr>
              <a:t> </a:t>
            </a:r>
          </a:p>
        </p:txBody>
      </p:sp>
      <p:sp>
        <p:nvSpPr>
          <p:cNvPr id="15" name="Hình chữ nhật: Góc Tròn 14">
            <a:extLst>
              <a:ext uri="{FF2B5EF4-FFF2-40B4-BE49-F238E27FC236}">
                <a16:creationId xmlns:a16="http://schemas.microsoft.com/office/drawing/2014/main" xmlns="" id="{2ACFA84F-D53A-4D99-82D6-94CA2D297EA8}"/>
              </a:ext>
            </a:extLst>
          </p:cNvPr>
          <p:cNvSpPr/>
          <p:nvPr/>
        </p:nvSpPr>
        <p:spPr>
          <a:xfrm>
            <a:off x="2221005" y="2979831"/>
            <a:ext cx="4894178" cy="559647"/>
          </a:xfrm>
          <a:prstGeom prst="roundRect">
            <a:avLst/>
          </a:prstGeom>
          <a:solidFill>
            <a:srgbClr val="28BB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Arial" panose="020B0604020202020204" pitchFamily="34" charset="0"/>
              <a:buChar char="•"/>
            </a:pPr>
            <a:r>
              <a:rPr lang="en-US" sz="2600" dirty="0">
                <a:solidFill>
                  <a:prstClr val="white"/>
                </a:solidFill>
                <a:latin typeface="Times New Roman" panose="02020603050405020304" pitchFamily="18" charset="0"/>
                <a:cs typeface="Times New Roman" panose="02020603050405020304" pitchFamily="18" charset="0"/>
              </a:rPr>
              <a:t>Measure - </a:t>
            </a:r>
            <a:r>
              <a:rPr lang="en-US" sz="2600" dirty="0" err="1">
                <a:solidFill>
                  <a:prstClr val="white"/>
                </a:solidFill>
                <a:latin typeface="Times New Roman" panose="02020603050405020304" pitchFamily="18" charset="0"/>
                <a:cs typeface="Times New Roman" panose="02020603050405020304" pitchFamily="18" charset="0"/>
              </a:rPr>
              <a:t>Đo</a:t>
            </a:r>
            <a:r>
              <a:rPr lang="en-US" sz="2600" dirty="0">
                <a:solidFill>
                  <a:prstClr val="white"/>
                </a:solidFill>
                <a:latin typeface="Times New Roman" panose="02020603050405020304" pitchFamily="18" charset="0"/>
                <a:cs typeface="Times New Roman" panose="02020603050405020304" pitchFamily="18" charset="0"/>
              </a:rPr>
              <a:t> </a:t>
            </a:r>
            <a:r>
              <a:rPr lang="en-US" sz="2600" dirty="0" err="1">
                <a:solidFill>
                  <a:prstClr val="white"/>
                </a:solidFill>
                <a:latin typeface="Times New Roman" panose="02020603050405020304" pitchFamily="18" charset="0"/>
                <a:cs typeface="Times New Roman" panose="02020603050405020304" pitchFamily="18" charset="0"/>
              </a:rPr>
              <a:t>lường</a:t>
            </a:r>
            <a:r>
              <a:rPr lang="en-US" sz="2600" dirty="0">
                <a:solidFill>
                  <a:prstClr val="white"/>
                </a:solidFill>
                <a:latin typeface="Times New Roman" panose="02020603050405020304" pitchFamily="18" charset="0"/>
                <a:cs typeface="Times New Roman" panose="02020603050405020304" pitchFamily="18" charset="0"/>
              </a:rPr>
              <a:t> </a:t>
            </a:r>
            <a:r>
              <a:rPr lang="en-US" sz="2600" dirty="0" err="1">
                <a:solidFill>
                  <a:prstClr val="white"/>
                </a:solidFill>
                <a:latin typeface="Times New Roman" panose="02020603050405020304" pitchFamily="18" charset="0"/>
                <a:cs typeface="Times New Roman" panose="02020603050405020304" pitchFamily="18" charset="0"/>
              </a:rPr>
              <a:t>hoạt</a:t>
            </a:r>
            <a:r>
              <a:rPr lang="en-US" sz="2600" dirty="0">
                <a:solidFill>
                  <a:prstClr val="white"/>
                </a:solidFill>
                <a:latin typeface="Times New Roman" panose="02020603050405020304" pitchFamily="18" charset="0"/>
                <a:cs typeface="Times New Roman" panose="02020603050405020304" pitchFamily="18" charset="0"/>
              </a:rPr>
              <a:t> </a:t>
            </a:r>
            <a:r>
              <a:rPr lang="en-US" sz="2600" dirty="0" err="1">
                <a:solidFill>
                  <a:prstClr val="white"/>
                </a:solidFill>
                <a:latin typeface="Times New Roman" panose="02020603050405020304" pitchFamily="18" charset="0"/>
                <a:cs typeface="Times New Roman" panose="02020603050405020304" pitchFamily="18" charset="0"/>
              </a:rPr>
              <a:t>động</a:t>
            </a:r>
            <a:r>
              <a:rPr lang="en-US" sz="2600" dirty="0">
                <a:solidFill>
                  <a:prstClr val="white"/>
                </a:solidFill>
                <a:latin typeface="Times New Roman" panose="02020603050405020304" pitchFamily="18" charset="0"/>
                <a:cs typeface="Times New Roman" panose="02020603050405020304" pitchFamily="18" charset="0"/>
              </a:rPr>
              <a:t> </a:t>
            </a:r>
          </a:p>
        </p:txBody>
      </p:sp>
      <p:sp>
        <p:nvSpPr>
          <p:cNvPr id="10" name="Hình chữ nhật: Góc Tròn 9">
            <a:extLst>
              <a:ext uri="{FF2B5EF4-FFF2-40B4-BE49-F238E27FC236}">
                <a16:creationId xmlns:a16="http://schemas.microsoft.com/office/drawing/2014/main" xmlns="" id="{6A3CA29A-05E9-4D11-A0A1-33A8CF206367}"/>
              </a:ext>
            </a:extLst>
          </p:cNvPr>
          <p:cNvSpPr/>
          <p:nvPr/>
        </p:nvSpPr>
        <p:spPr>
          <a:xfrm>
            <a:off x="2176120" y="4390188"/>
            <a:ext cx="4894178" cy="559647"/>
          </a:xfrm>
          <a:prstGeom prst="roundRect">
            <a:avLst/>
          </a:prstGeom>
          <a:solidFill>
            <a:srgbClr val="8548D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Arial" panose="020B0604020202020204" pitchFamily="34" charset="0"/>
              <a:buChar char="•"/>
            </a:pPr>
            <a:r>
              <a:rPr lang="en-US" sz="2600" dirty="0">
                <a:solidFill>
                  <a:prstClr val="white"/>
                </a:solidFill>
                <a:latin typeface="Times New Roman" panose="02020603050405020304" pitchFamily="18" charset="0"/>
                <a:cs typeface="Times New Roman" panose="02020603050405020304" pitchFamily="18" charset="0"/>
              </a:rPr>
              <a:t>Innovate – </a:t>
            </a:r>
            <a:r>
              <a:rPr lang="en-US" sz="2600" dirty="0" err="1">
                <a:solidFill>
                  <a:prstClr val="white"/>
                </a:solidFill>
                <a:latin typeface="Times New Roman" panose="02020603050405020304" pitchFamily="18" charset="0"/>
                <a:cs typeface="Times New Roman" panose="02020603050405020304" pitchFamily="18" charset="0"/>
              </a:rPr>
              <a:t>Đổi</a:t>
            </a:r>
            <a:r>
              <a:rPr lang="en-US" sz="2600" dirty="0">
                <a:solidFill>
                  <a:prstClr val="white"/>
                </a:solidFill>
                <a:latin typeface="Times New Roman" panose="02020603050405020304" pitchFamily="18" charset="0"/>
                <a:cs typeface="Times New Roman" panose="02020603050405020304" pitchFamily="18" charset="0"/>
              </a:rPr>
              <a:t> </a:t>
            </a:r>
            <a:r>
              <a:rPr lang="en-US" sz="2600" dirty="0" err="1">
                <a:solidFill>
                  <a:prstClr val="white"/>
                </a:solidFill>
                <a:latin typeface="Times New Roman" panose="02020603050405020304" pitchFamily="18" charset="0"/>
                <a:cs typeface="Times New Roman" panose="02020603050405020304" pitchFamily="18" charset="0"/>
              </a:rPr>
              <a:t>mới</a:t>
            </a:r>
            <a:endParaRPr lang="en-US" sz="2600" dirty="0">
              <a:solidFill>
                <a:prstClr val="white"/>
              </a:solidFill>
              <a:latin typeface="Times New Roman" panose="02020603050405020304" pitchFamily="18" charset="0"/>
              <a:cs typeface="Times New Roman" panose="02020603050405020304" pitchFamily="18" charset="0"/>
            </a:endParaRPr>
          </a:p>
        </p:txBody>
      </p:sp>
      <p:sp>
        <p:nvSpPr>
          <p:cNvPr id="11" name="Hình chữ nhật: Góc Tròn 10">
            <a:extLst>
              <a:ext uri="{FF2B5EF4-FFF2-40B4-BE49-F238E27FC236}">
                <a16:creationId xmlns:a16="http://schemas.microsoft.com/office/drawing/2014/main" xmlns="" id="{469FA568-C0BC-48E1-AA4F-C1919E1AE623}"/>
              </a:ext>
            </a:extLst>
          </p:cNvPr>
          <p:cNvSpPr/>
          <p:nvPr/>
        </p:nvSpPr>
        <p:spPr>
          <a:xfrm>
            <a:off x="2176119" y="5121754"/>
            <a:ext cx="4894178" cy="559647"/>
          </a:xfrm>
          <a:prstGeom prst="roundRect">
            <a:avLst/>
          </a:prstGeom>
          <a:solidFill>
            <a:srgbClr val="FDA62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Arial" panose="020B0604020202020204" pitchFamily="34" charset="0"/>
              <a:buChar char="•"/>
            </a:pPr>
            <a:r>
              <a:rPr lang="en-US" sz="2600" dirty="0">
                <a:solidFill>
                  <a:prstClr val="black"/>
                </a:solidFill>
                <a:latin typeface="Times New Roman" panose="02020603050405020304" pitchFamily="18" charset="0"/>
                <a:cs typeface="Times New Roman" panose="02020603050405020304" pitchFamily="18" charset="0"/>
              </a:rPr>
              <a:t>Standardize – </a:t>
            </a:r>
            <a:r>
              <a:rPr lang="en-US" sz="2600" dirty="0" err="1">
                <a:solidFill>
                  <a:prstClr val="black"/>
                </a:solidFill>
                <a:latin typeface="Times New Roman" panose="02020603050405020304" pitchFamily="18" charset="0"/>
                <a:cs typeface="Times New Roman" panose="02020603050405020304" pitchFamily="18" charset="0"/>
              </a:rPr>
              <a:t>Chuẩn</a:t>
            </a:r>
            <a:r>
              <a:rPr lang="en-US" sz="2600" dirty="0">
                <a:solidFill>
                  <a:prstClr val="black"/>
                </a:solidFill>
                <a:latin typeface="Times New Roman" panose="02020603050405020304" pitchFamily="18" charset="0"/>
                <a:cs typeface="Times New Roman" panose="02020603050405020304" pitchFamily="18" charset="0"/>
              </a:rPr>
              <a:t> </a:t>
            </a:r>
            <a:r>
              <a:rPr lang="en-US" sz="2600" dirty="0" err="1">
                <a:solidFill>
                  <a:prstClr val="black"/>
                </a:solidFill>
                <a:latin typeface="Times New Roman" panose="02020603050405020304" pitchFamily="18" charset="0"/>
                <a:cs typeface="Times New Roman" panose="02020603050405020304" pitchFamily="18" charset="0"/>
              </a:rPr>
              <a:t>hóa</a:t>
            </a:r>
            <a:endParaRPr lang="en-US" sz="2600" dirty="0">
              <a:solidFill>
                <a:prstClr val="black"/>
              </a:solidFill>
              <a:latin typeface="Times New Roman" panose="02020603050405020304" pitchFamily="18" charset="0"/>
              <a:cs typeface="Times New Roman" panose="02020603050405020304" pitchFamily="18" charset="0"/>
            </a:endParaRPr>
          </a:p>
        </p:txBody>
      </p:sp>
      <p:pic>
        <p:nvPicPr>
          <p:cNvPr id="12" name="Hình ảnh 11">
            <a:extLst>
              <a:ext uri="{FF2B5EF4-FFF2-40B4-BE49-F238E27FC236}">
                <a16:creationId xmlns:a16="http://schemas.microsoft.com/office/drawing/2014/main" xmlns="" id="{E664629F-DA20-4958-A028-0E5097F15B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8382" y="2497010"/>
            <a:ext cx="4174996" cy="4174996"/>
          </a:xfrm>
          <a:prstGeom prst="rect">
            <a:avLst/>
          </a:prstGeom>
        </p:spPr>
      </p:pic>
      <p:sp>
        <p:nvSpPr>
          <p:cNvPr id="18" name="Hình chữ nhật: Góc Tròn 17">
            <a:extLst>
              <a:ext uri="{FF2B5EF4-FFF2-40B4-BE49-F238E27FC236}">
                <a16:creationId xmlns:a16="http://schemas.microsoft.com/office/drawing/2014/main" xmlns="" id="{76B090AF-6925-47C0-ACBA-0E3FE11F4B70}"/>
              </a:ext>
            </a:extLst>
          </p:cNvPr>
          <p:cNvSpPr/>
          <p:nvPr/>
        </p:nvSpPr>
        <p:spPr>
          <a:xfrm>
            <a:off x="2176119" y="5807197"/>
            <a:ext cx="4894178" cy="559647"/>
          </a:xfrm>
          <a:prstGeom prst="roundRect">
            <a:avLst/>
          </a:prstGeom>
          <a:solidFill>
            <a:srgbClr val="F6538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Arial" panose="020B0604020202020204" pitchFamily="34" charset="0"/>
              <a:buChar char="•"/>
            </a:pPr>
            <a:r>
              <a:rPr lang="en-US" sz="2600" dirty="0">
                <a:solidFill>
                  <a:prstClr val="black"/>
                </a:solidFill>
                <a:latin typeface="Times New Roman" panose="02020603050405020304" pitchFamily="18" charset="0"/>
                <a:cs typeface="Times New Roman" panose="02020603050405020304" pitchFamily="18" charset="0"/>
              </a:rPr>
              <a:t>Repeat – </a:t>
            </a:r>
            <a:r>
              <a:rPr lang="en-US" sz="2600" dirty="0" err="1">
                <a:solidFill>
                  <a:prstClr val="black"/>
                </a:solidFill>
                <a:latin typeface="Times New Roman" panose="02020603050405020304" pitchFamily="18" charset="0"/>
                <a:cs typeface="Times New Roman" panose="02020603050405020304" pitchFamily="18" charset="0"/>
              </a:rPr>
              <a:t>lập</a:t>
            </a:r>
            <a:r>
              <a:rPr lang="en-US" sz="2600" dirty="0">
                <a:solidFill>
                  <a:prstClr val="black"/>
                </a:solidFill>
                <a:latin typeface="Times New Roman" panose="02020603050405020304" pitchFamily="18" charset="0"/>
                <a:cs typeface="Times New Roman" panose="02020603050405020304" pitchFamily="18" charset="0"/>
              </a:rPr>
              <a:t> </a:t>
            </a:r>
            <a:r>
              <a:rPr lang="en-US" sz="2600" dirty="0" err="1">
                <a:solidFill>
                  <a:prstClr val="black"/>
                </a:solidFill>
                <a:latin typeface="Times New Roman" panose="02020603050405020304" pitchFamily="18" charset="0"/>
                <a:cs typeface="Times New Roman" panose="02020603050405020304" pitchFamily="18" charset="0"/>
              </a:rPr>
              <a:t>lại</a:t>
            </a:r>
            <a:endParaRPr lang="en-US" sz="2600" dirty="0">
              <a:solidFill>
                <a:prstClr val="black"/>
              </a:solidFill>
              <a:latin typeface="Times New Roman" panose="02020603050405020304" pitchFamily="18" charset="0"/>
              <a:cs typeface="Times New Roman" panose="02020603050405020304" pitchFamily="18" charset="0"/>
            </a:endParaRPr>
          </a:p>
        </p:txBody>
      </p:sp>
      <p:sp>
        <p:nvSpPr>
          <p:cNvPr id="14" name="Hộp Văn bản 2">
            <a:extLst>
              <a:ext uri="{FF2B5EF4-FFF2-40B4-BE49-F238E27FC236}">
                <a16:creationId xmlns:a16="http://schemas.microsoft.com/office/drawing/2014/main" xmlns="" id="{0ED8C5D4-B5BF-47F3-A1C8-7E6583331C6C}"/>
              </a:ext>
            </a:extLst>
          </p:cNvPr>
          <p:cNvSpPr txBox="1"/>
          <p:nvPr/>
        </p:nvSpPr>
        <p:spPr>
          <a:xfrm>
            <a:off x="1323833" y="619751"/>
            <a:ext cx="10868167" cy="1414233"/>
          </a:xfrm>
          <a:prstGeom prst="rect">
            <a:avLst/>
          </a:prstGeom>
          <a:noFill/>
        </p:spPr>
        <p:txBody>
          <a:bodyPr wrap="square" rtlCol="0">
            <a:spAutoFit/>
          </a:bodyPr>
          <a:lstStyle/>
          <a:p>
            <a:pPr marR="17780" defTabSz="914400">
              <a:lnSpc>
                <a:spcPct val="80000"/>
              </a:lnSpc>
              <a:spcBef>
                <a:spcPts val="600"/>
              </a:spcBef>
              <a:spcAft>
                <a:spcPts val="600"/>
              </a:spcAft>
            </a:pP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3</a:t>
            </a:r>
            <a:r>
              <a:rPr lang="en-US" sz="2800"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quy</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xưởng</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 an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lao</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nghề</a:t>
            </a: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gò</a:t>
            </a:r>
            <a:endPar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endParaRPr>
          </a:p>
          <a:p>
            <a:pPr marL="186055" algn="just" hangingPunct="0">
              <a:spcAft>
                <a:spcPts val="300"/>
              </a:spcAft>
            </a:pPr>
            <a:r>
              <a:rPr lang="en-US" sz="2800" dirty="0">
                <a:solidFill>
                  <a:srgbClr val="313131"/>
                </a:solidFill>
                <a:latin typeface="Times New Roman" panose="02020603050405020304" pitchFamily="18" charset="0"/>
                <a:cs typeface="Times New Roman" panose="02020603050405020304" pitchFamily="18" charset="0"/>
              </a:rPr>
              <a:t>2.3 </a:t>
            </a:r>
            <a:r>
              <a:rPr lang="en-US" sz="2800" dirty="0" err="1">
                <a:solidFill>
                  <a:srgbClr val="313131"/>
                </a:solidFill>
                <a:latin typeface="Times New Roman" panose="02020603050405020304" pitchFamily="18" charset="0"/>
                <a:cs typeface="Times New Roman" panose="02020603050405020304" pitchFamily="18" charset="0"/>
              </a:rPr>
              <a:t>Phương</a:t>
            </a:r>
            <a:r>
              <a:rPr lang="en-US" sz="2800" dirty="0">
                <a:solidFill>
                  <a:srgbClr val="313131"/>
                </a:solidFill>
                <a:latin typeface="Times New Roman" panose="02020603050405020304" pitchFamily="18" charset="0"/>
                <a:cs typeface="Times New Roman" panose="02020603050405020304" pitchFamily="18" charset="0"/>
              </a:rPr>
              <a:t> </a:t>
            </a:r>
            <a:r>
              <a:rPr lang="en-US" sz="2800" dirty="0" err="1">
                <a:solidFill>
                  <a:srgbClr val="313131"/>
                </a:solidFill>
                <a:latin typeface="Times New Roman" panose="02020603050405020304" pitchFamily="18" charset="0"/>
                <a:cs typeface="Times New Roman" panose="02020603050405020304" pitchFamily="18" charset="0"/>
              </a:rPr>
              <a:t>pháp</a:t>
            </a:r>
            <a:r>
              <a:rPr lang="en-US" sz="2800" dirty="0">
                <a:solidFill>
                  <a:srgbClr val="313131"/>
                </a:solidFill>
                <a:latin typeface="Times New Roman" panose="02020603050405020304" pitchFamily="18" charset="0"/>
                <a:cs typeface="Times New Roman" panose="02020603050405020304" pitchFamily="18" charset="0"/>
              </a:rPr>
              <a:t> 5S </a:t>
            </a:r>
            <a:r>
              <a:rPr lang="en-US" sz="2800" dirty="0" err="1">
                <a:solidFill>
                  <a:srgbClr val="313131"/>
                </a:solidFill>
                <a:latin typeface="Times New Roman" panose="02020603050405020304" pitchFamily="18" charset="0"/>
                <a:cs typeface="Times New Roman" panose="02020603050405020304" pitchFamily="18" charset="0"/>
              </a:rPr>
              <a:t>và</a:t>
            </a:r>
            <a:r>
              <a:rPr lang="en-US" sz="2800" dirty="0">
                <a:solidFill>
                  <a:srgbClr val="313131"/>
                </a:solidFill>
                <a:latin typeface="Times New Roman" panose="02020603050405020304" pitchFamily="18" charset="0"/>
                <a:cs typeface="Times New Roman" panose="02020603050405020304" pitchFamily="18" charset="0"/>
              </a:rPr>
              <a:t> Kaizen </a:t>
            </a:r>
            <a:r>
              <a:rPr lang="en-US" sz="2800" dirty="0" err="1">
                <a:solidFill>
                  <a:srgbClr val="313131"/>
                </a:solidFill>
                <a:latin typeface="Times New Roman" panose="02020603050405020304" pitchFamily="18" charset="0"/>
                <a:cs typeface="Times New Roman" panose="02020603050405020304" pitchFamily="18" charset="0"/>
              </a:rPr>
              <a:t>trong</a:t>
            </a:r>
            <a:r>
              <a:rPr lang="en-US" sz="2800" dirty="0">
                <a:solidFill>
                  <a:srgbClr val="313131"/>
                </a:solidFill>
                <a:latin typeface="Times New Roman" panose="02020603050405020304" pitchFamily="18" charset="0"/>
                <a:cs typeface="Times New Roman" panose="02020603050405020304" pitchFamily="18" charset="0"/>
              </a:rPr>
              <a:t> </a:t>
            </a:r>
            <a:r>
              <a:rPr lang="en-US" sz="2800" dirty="0" err="1">
                <a:solidFill>
                  <a:srgbClr val="313131"/>
                </a:solidFill>
                <a:latin typeface="Times New Roman" panose="02020603050405020304" pitchFamily="18" charset="0"/>
                <a:cs typeface="Times New Roman" panose="02020603050405020304" pitchFamily="18" charset="0"/>
              </a:rPr>
              <a:t>xưởng</a:t>
            </a:r>
            <a:r>
              <a:rPr lang="en-US" sz="2800" dirty="0">
                <a:solidFill>
                  <a:srgbClr val="313131"/>
                </a:solidFill>
                <a:latin typeface="Times New Roman" panose="02020603050405020304" pitchFamily="18" charset="0"/>
                <a:cs typeface="Times New Roman" panose="02020603050405020304" pitchFamily="18" charset="0"/>
              </a:rPr>
              <a:t> </a:t>
            </a:r>
            <a:r>
              <a:rPr lang="en-US" sz="2800" dirty="0" err="1">
                <a:solidFill>
                  <a:srgbClr val="313131"/>
                </a:solidFill>
                <a:latin typeface="Times New Roman" panose="02020603050405020304" pitchFamily="18" charset="0"/>
                <a:cs typeface="Times New Roman" panose="02020603050405020304" pitchFamily="18" charset="0"/>
              </a:rPr>
              <a:t>thực</a:t>
            </a:r>
            <a:r>
              <a:rPr lang="en-US" sz="2800" dirty="0">
                <a:solidFill>
                  <a:srgbClr val="313131"/>
                </a:solidFill>
                <a:latin typeface="Times New Roman" panose="02020603050405020304" pitchFamily="18" charset="0"/>
                <a:cs typeface="Times New Roman" panose="02020603050405020304" pitchFamily="18" charset="0"/>
              </a:rPr>
              <a:t> </a:t>
            </a:r>
            <a:r>
              <a:rPr lang="en-US" sz="2800" dirty="0" err="1">
                <a:solidFill>
                  <a:srgbClr val="313131"/>
                </a:solidFill>
                <a:latin typeface="Times New Roman" panose="02020603050405020304" pitchFamily="18" charset="0"/>
                <a:cs typeface="Times New Roman" panose="02020603050405020304" pitchFamily="18" charset="0"/>
              </a:rPr>
              <a:t>hành</a:t>
            </a:r>
            <a:r>
              <a:rPr lang="en-US" sz="2800" dirty="0">
                <a:solidFill>
                  <a:srgbClr val="313131"/>
                </a:solidFill>
                <a:latin typeface="Times New Roman" panose="02020603050405020304" pitchFamily="18" charset="0"/>
                <a:cs typeface="Times New Roman" panose="02020603050405020304" pitchFamily="18" charset="0"/>
              </a:rPr>
              <a:t> </a:t>
            </a:r>
          </a:p>
          <a:p>
            <a:pPr marL="186055" algn="just" hangingPunct="0">
              <a:spcAft>
                <a:spcPts val="300"/>
              </a:spcAft>
            </a:pPr>
            <a:r>
              <a:rPr lang="en-US" sz="2800" dirty="0">
                <a:solidFill>
                  <a:srgbClr val="313131"/>
                </a:solidFill>
                <a:latin typeface="Times New Roman" panose="02020603050405020304" pitchFamily="18" charset="0"/>
                <a:cs typeface="Times New Roman" panose="02020603050405020304" pitchFamily="18" charset="0"/>
              </a:rPr>
              <a:t>a. </a:t>
            </a:r>
            <a:r>
              <a:rPr lang="en-US" sz="2800" dirty="0" err="1">
                <a:solidFill>
                  <a:srgbClr val="313131"/>
                </a:solidFill>
                <a:latin typeface="Times New Roman" panose="02020603050405020304" pitchFamily="18" charset="0"/>
                <a:cs typeface="Times New Roman" panose="02020603050405020304" pitchFamily="18" charset="0"/>
              </a:rPr>
              <a:t>Phương</a:t>
            </a:r>
            <a:r>
              <a:rPr lang="en-US" sz="2800" dirty="0">
                <a:solidFill>
                  <a:srgbClr val="313131"/>
                </a:solidFill>
                <a:latin typeface="Times New Roman" panose="02020603050405020304" pitchFamily="18" charset="0"/>
                <a:cs typeface="Times New Roman" panose="02020603050405020304" pitchFamily="18" charset="0"/>
              </a:rPr>
              <a:t> </a:t>
            </a:r>
            <a:r>
              <a:rPr lang="en-US" sz="2800" dirty="0" err="1">
                <a:solidFill>
                  <a:srgbClr val="313131"/>
                </a:solidFill>
                <a:latin typeface="Times New Roman" panose="02020603050405020304" pitchFamily="18" charset="0"/>
                <a:cs typeface="Times New Roman" panose="02020603050405020304" pitchFamily="18" charset="0"/>
              </a:rPr>
              <a:t>pháp</a:t>
            </a:r>
            <a:r>
              <a:rPr lang="en-US" sz="2800" dirty="0">
                <a:solidFill>
                  <a:srgbClr val="313131"/>
                </a:solidFill>
                <a:latin typeface="Times New Roman" panose="02020603050405020304" pitchFamily="18" charset="0"/>
                <a:cs typeface="Times New Roman" panose="02020603050405020304" pitchFamily="18" charset="0"/>
              </a:rPr>
              <a:t> 5S</a:t>
            </a:r>
          </a:p>
        </p:txBody>
      </p:sp>
      <p:sp>
        <p:nvSpPr>
          <p:cNvPr id="16" name="Title 1">
            <a:extLst>
              <a:ext uri="{FF2B5EF4-FFF2-40B4-BE49-F238E27FC236}">
                <a16:creationId xmlns="" xmlns:a16="http://schemas.microsoft.com/office/drawing/2014/main" id="{342B0198-215A-4720-99B9-8806615E5FD4}"/>
              </a:ext>
            </a:extLst>
          </p:cNvPr>
          <p:cNvSpPr>
            <a:spLocks noGrp="1"/>
          </p:cNvSpPr>
          <p:nvPr>
            <p:ph type="title"/>
          </p:nvPr>
        </p:nvSpPr>
        <p:spPr>
          <a:xfrm>
            <a:off x="1323833" y="7490"/>
            <a:ext cx="10868166" cy="550664"/>
          </a:xfrm>
        </p:spPr>
        <p:txBody>
          <a:bodyPr>
            <a:normAutofit/>
          </a:bodyPr>
          <a:lstStyle/>
          <a:p>
            <a:pPr marL="183515" algn="ctr" hangingPunct="0">
              <a:spcBef>
                <a:spcPts val="600"/>
              </a:spcBef>
              <a:spcAft>
                <a:spcPts val="300"/>
              </a:spcAft>
            </a:pPr>
            <a:r>
              <a:rPr lang="en-US" sz="3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3000" dirty="0">
              <a:solidFill>
                <a:srgbClr val="FF0000"/>
              </a:solidFill>
            </a:endParaRPr>
          </a:p>
        </p:txBody>
      </p:sp>
    </p:spTree>
    <p:extLst>
      <p:ext uri="{BB962C8B-B14F-4D97-AF65-F5344CB8AC3E}">
        <p14:creationId xmlns:p14="http://schemas.microsoft.com/office/powerpoint/2010/main" val="4925371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inVertic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15" grpId="0" animBg="1"/>
      <p:bldP spid="10" grpId="0" animBg="1"/>
      <p:bldP spid="11" grpId="0" animBg="1"/>
      <p:bldP spid="1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1_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Override1.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ppt/theme/themeOverride2.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ppt/theme/themeOverride3.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docProps/app.xml><?xml version="1.0" encoding="utf-8"?>
<Properties xmlns="http://schemas.openxmlformats.org/officeDocument/2006/extended-properties" xmlns:vt="http://schemas.openxmlformats.org/officeDocument/2006/docPropsVTypes">
  <Template/>
  <TotalTime>823</TotalTime>
  <Words>1029</Words>
  <Application>Microsoft Office PowerPoint</Application>
  <PresentationFormat>Custom</PresentationFormat>
  <Paragraphs>93</Paragraphs>
  <Slides>11</Slides>
  <Notes>0</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Solstice</vt:lpstr>
      <vt:lpstr>1_Solstice</vt:lpstr>
      <vt:lpstr>BÀI 1  NỘI QUI THỰC TẬP TRONG XƯỞNG GÒ - AN TOÀN LAO ĐỘNG</vt:lpstr>
      <vt:lpstr>PowerPoint Presentation</vt:lpstr>
      <vt:lpstr>II. NỘI DUNG</vt:lpstr>
      <vt:lpstr>II. NỘI DUNG</vt:lpstr>
      <vt:lpstr>II. NỘI DUNG</vt:lpstr>
      <vt:lpstr>II. NỘI DUNG</vt:lpstr>
      <vt:lpstr>II. NỘI DUNG</vt:lpstr>
      <vt:lpstr>II. NỘI DUNG</vt:lpstr>
      <vt:lpstr>II. NỘI DUNG</vt:lpstr>
      <vt:lpstr>II. NỘI DUNG</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3. TIỆN TRỤ TRƠN NGẮN</dc:title>
  <dc:creator>ADMIN</dc:creator>
  <cp:lastModifiedBy>Lenovo</cp:lastModifiedBy>
  <cp:revision>45</cp:revision>
  <dcterms:created xsi:type="dcterms:W3CDTF">2020-10-10T07:29:28Z</dcterms:created>
  <dcterms:modified xsi:type="dcterms:W3CDTF">2021-07-31T06:02:40Z</dcterms:modified>
</cp:coreProperties>
</file>