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65" r:id="rId4"/>
    <p:sldId id="280" r:id="rId5"/>
    <p:sldId id="285" r:id="rId6"/>
    <p:sldId id="28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>
        <p:scale>
          <a:sx n="70" d="100"/>
          <a:sy n="70" d="100"/>
        </p:scale>
        <p:origin x="-40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58A869-5F08-450D-95DA-E0D449FC4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128" y="336373"/>
            <a:ext cx="10840871" cy="2393164"/>
          </a:xfrm>
        </p:spPr>
        <p:txBody>
          <a:bodyPr>
            <a:normAutofit fontScale="90000"/>
          </a:bodyPr>
          <a:lstStyle/>
          <a:p>
            <a:pPr algn="ctr"/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 </a:t>
            </a:r>
            <a:r>
              <a:rPr lang="vi-VN" sz="54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de-DE" sz="54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5400" b="1" dirty="0" err="1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KHAI</a:t>
            </a:r>
            <a:r>
              <a:rPr lang="en-US" sz="54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TRIỂN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MỘT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SÔ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́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HÌNH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GÒ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CƠ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BẢN</a:t>
            </a:r>
            <a:endParaRPr 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45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03DCF0E-85D5-4E5C-8C5D-B3792F9F878C}"/>
              </a:ext>
            </a:extLst>
          </p:cNvPr>
          <p:cNvSpPr txBox="1"/>
          <p:nvPr/>
        </p:nvSpPr>
        <p:spPr>
          <a:xfrm>
            <a:off x="1323832" y="976869"/>
            <a:ext cx="1086816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1"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3000" dirty="0">
              <a:solidFill>
                <a:srgbClr val="FF000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98F21AC-83BB-4E67-9984-CAB06E254BE5}"/>
              </a:ext>
            </a:extLst>
          </p:cNvPr>
          <p:cNvSpPr txBox="1"/>
          <p:nvPr/>
        </p:nvSpPr>
        <p:spPr>
          <a:xfrm>
            <a:off x="1323832" y="1782694"/>
            <a:ext cx="10868167" cy="1177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trển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gò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gò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9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indent="0">
              <a:buNone/>
            </a:pPr>
            <a:r>
              <a:rPr lang="en-US" sz="28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iều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kiện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cho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trước</a:t>
            </a:r>
            <a:r>
              <a:rPr lang="vi-VN" sz="28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</a:p>
          <a:p>
            <a:pPr marL="457200" marR="17780" lvl="0" indent="-457200">
              <a:buFont typeface="Wingdings" pitchFamily="2" charset="2"/>
              <a:buChar char="v"/>
            </a:pPr>
            <a:r>
              <a:rPr lang="en-US" sz="25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Vật</a:t>
            </a:r>
            <a:r>
              <a:rPr lang="en-US" sz="25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liệu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: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Tôn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tấm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dày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0.6÷1mm</a:t>
            </a: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marR="17780" lvl="0" indent="-457200">
              <a:buFont typeface="Wingdings" pitchFamily="2" charset="2"/>
              <a:buChar char="v"/>
            </a:pP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Dụng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cụ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: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Kéo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cắt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tôn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bằng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tay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thước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lá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vạch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dấu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búa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nguội</a:t>
            </a:r>
            <a:r>
              <a:rPr lang="en-US" sz="25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25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compa</a:t>
            </a:r>
            <a:r>
              <a:rPr lang="en-US" sz="25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marL="457200" marR="17780" lvl="0" indent="-457200">
              <a:buFont typeface="Wingdings" pitchFamily="2" charset="2"/>
              <a:buChar char="v"/>
            </a:pPr>
            <a:r>
              <a:rPr lang="en-US" sz="25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Bản</a:t>
            </a:r>
            <a:r>
              <a:rPr lang="en-US" sz="25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vẽ</a:t>
            </a:r>
            <a:r>
              <a:rPr lang="en-US" sz="2500" dirty="0" smtClean="0">
                <a:latin typeface="Times New Roman" pitchFamily="18" charset="0"/>
                <a:ea typeface="Calibri"/>
                <a:cs typeface="Times New Roman" pitchFamily="18" charset="0"/>
              </a:rPr>
              <a:t>                 </a:t>
            </a: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marR="17780" lvl="0" indent="-457200">
              <a:buFont typeface="Wingdings" pitchFamily="2" charset="2"/>
              <a:buChar char="v"/>
            </a:pP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Thời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gian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số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lượng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: 3 </a:t>
            </a:r>
            <a:r>
              <a:rPr lang="en-US" sz="25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tiết</a:t>
            </a:r>
            <a:endParaRPr lang="en-US" sz="25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triển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17780" indent="-457200">
              <a:lnSpc>
                <a:spcPct val="110000"/>
              </a:lnSpc>
              <a:buFont typeface="Wingdings" pitchFamily="2" charset="2"/>
              <a:buChar char="v"/>
            </a:pP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Có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hai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phương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pháp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khai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triển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hình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gò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thường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ea typeface="Calibri"/>
                <a:cs typeface="Times New Roman" pitchFamily="18" charset="0"/>
              </a:rPr>
              <a:t>dùng</a:t>
            </a:r>
            <a:r>
              <a:rPr lang="en-US" sz="2500" dirty="0"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marR="17780" lvl="0" indent="-457200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500" dirty="0" err="1">
                <a:latin typeface="Times New Roman"/>
                <a:ea typeface="Calibri"/>
              </a:rPr>
              <a:t>Phương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pháp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chiếu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hình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phối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hợp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với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tính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toán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bằng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công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thức</a:t>
            </a:r>
            <a:endParaRPr lang="vi-VN" sz="2500" dirty="0">
              <a:latin typeface="Times New Roman"/>
              <a:ea typeface="Calibri"/>
            </a:endParaRPr>
          </a:p>
          <a:p>
            <a:pPr marL="457200" marR="1778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500" dirty="0" err="1">
                <a:latin typeface="Times New Roman"/>
                <a:ea typeface="Calibri"/>
              </a:rPr>
              <a:t>Phương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pháp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chiếu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thông</a:t>
            </a:r>
            <a:r>
              <a:rPr lang="en-US" sz="2500" dirty="0">
                <a:latin typeface="Times New Roman"/>
                <a:ea typeface="Calibri"/>
              </a:rPr>
              <a:t> qua </a:t>
            </a:r>
            <a:r>
              <a:rPr lang="en-US" sz="2500" dirty="0" err="1">
                <a:latin typeface="Times New Roman"/>
                <a:ea typeface="Calibri"/>
              </a:rPr>
              <a:t>công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 smtClean="0">
                <a:latin typeface="Times New Roman"/>
                <a:ea typeface="Calibri"/>
              </a:rPr>
              <a:t>thức</a:t>
            </a:r>
            <a:endParaRPr lang="en-US" sz="2500" dirty="0">
              <a:latin typeface="Times New Roman"/>
              <a:ea typeface="Calibri"/>
            </a:endParaRPr>
          </a:p>
          <a:p>
            <a:pPr marL="0" marR="17780" indent="0">
              <a:lnSpc>
                <a:spcPct val="120000"/>
              </a:lnSpc>
              <a:buNone/>
            </a:pPr>
            <a:r>
              <a:rPr lang="en-US" sz="2500" dirty="0">
                <a:latin typeface="Times New Roman"/>
                <a:ea typeface="Calibri"/>
              </a:rPr>
              <a:t>	</a:t>
            </a:r>
            <a:r>
              <a:rPr lang="en-US" sz="2500" dirty="0" err="1" smtClean="0">
                <a:latin typeface="Times New Roman"/>
                <a:ea typeface="Calibri"/>
              </a:rPr>
              <a:t>Nói</a:t>
            </a:r>
            <a:r>
              <a:rPr lang="en-US" sz="2500" dirty="0" smtClean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chung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hai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phương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pháp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trên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đều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thực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hiện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theo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các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bước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cơ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bản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đê</a:t>
            </a:r>
            <a:r>
              <a:rPr lang="en-US" sz="2500" dirty="0">
                <a:latin typeface="Times New Roman"/>
                <a:ea typeface="Calibri"/>
              </a:rPr>
              <a:t>̉ </a:t>
            </a:r>
            <a:r>
              <a:rPr lang="en-US" sz="2500" dirty="0" err="1">
                <a:latin typeface="Times New Roman"/>
                <a:ea typeface="Calibri"/>
              </a:rPr>
              <a:t>khai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triển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hình</a:t>
            </a:r>
            <a:r>
              <a:rPr lang="en-US" sz="2500" dirty="0">
                <a:latin typeface="Times New Roman"/>
                <a:ea typeface="Calibri"/>
              </a:rPr>
              <a:t> gò </a:t>
            </a:r>
            <a:r>
              <a:rPr lang="en-US" sz="2500" dirty="0" err="1">
                <a:latin typeface="Times New Roman"/>
                <a:ea typeface="Calibri"/>
              </a:rPr>
              <a:t>bao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gồm</a:t>
            </a:r>
            <a:r>
              <a:rPr lang="en-US" sz="2500" dirty="0">
                <a:latin typeface="Times New Roman"/>
                <a:ea typeface="Calibri"/>
              </a:rPr>
              <a:t>: </a:t>
            </a:r>
            <a:r>
              <a:rPr lang="en-US" sz="2500" dirty="0" err="1">
                <a:latin typeface="Times New Roman"/>
                <a:ea typeface="Calibri"/>
              </a:rPr>
              <a:t>nghiên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cứu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bản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 smtClean="0">
                <a:latin typeface="Times New Roman"/>
                <a:ea typeface="Calibri"/>
              </a:rPr>
              <a:t>vẽ</a:t>
            </a:r>
            <a:r>
              <a:rPr lang="en-US" sz="2500" dirty="0" smtClean="0">
                <a:latin typeface="Times New Roman"/>
                <a:ea typeface="Calibri"/>
              </a:rPr>
              <a:t> </a:t>
            </a:r>
            <a:r>
              <a:rPr lang="en-US" sz="2500" dirty="0">
                <a:latin typeface="Times New Roman"/>
                <a:ea typeface="Calibri"/>
              </a:rPr>
              <a:t>chi </a:t>
            </a:r>
            <a:r>
              <a:rPr lang="en-US" sz="2500" dirty="0" err="1">
                <a:latin typeface="Times New Roman"/>
                <a:ea typeface="Calibri"/>
              </a:rPr>
              <a:t>tiết</a:t>
            </a:r>
            <a:r>
              <a:rPr lang="en-US" sz="2500" dirty="0">
                <a:latin typeface="Times New Roman"/>
                <a:ea typeface="Calibri"/>
              </a:rPr>
              <a:t>, </a:t>
            </a:r>
            <a:r>
              <a:rPr lang="en-US" sz="2500" dirty="0" err="1" smtClean="0">
                <a:latin typeface="Times New Roman"/>
                <a:ea typeface="Calibri"/>
              </a:rPr>
              <a:t>vẽ</a:t>
            </a:r>
            <a:r>
              <a:rPr lang="en-US" sz="2500" dirty="0" smtClean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hình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chiếu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theo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mặt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cắt</a:t>
            </a:r>
            <a:r>
              <a:rPr lang="en-US" sz="2500" dirty="0">
                <a:latin typeface="Times New Roman"/>
                <a:ea typeface="Calibri"/>
              </a:rPr>
              <a:t>, </a:t>
            </a:r>
            <a:r>
              <a:rPr lang="en-US" sz="2500" dirty="0" err="1">
                <a:latin typeface="Times New Roman"/>
                <a:ea typeface="Calibri"/>
              </a:rPr>
              <a:t>sau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 smtClean="0">
                <a:latin typeface="Times New Roman"/>
                <a:ea typeface="Calibri"/>
              </a:rPr>
              <a:t>đó</a:t>
            </a:r>
            <a:r>
              <a:rPr lang="en-US" sz="2500" dirty="0" smtClean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khai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triển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theo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yêu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cầu</a:t>
            </a:r>
            <a:r>
              <a:rPr lang="en-US" sz="2500" dirty="0">
                <a:latin typeface="Times New Roman"/>
                <a:ea typeface="Calibri"/>
              </a:rPr>
              <a:t>. </a:t>
            </a:r>
            <a:endParaRPr lang="vi-VN" sz="2500" dirty="0">
              <a:latin typeface="Times New Roman"/>
              <a:ea typeface="Calibri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23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indent="0"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de-DE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Khai </a:t>
            </a:r>
            <a:r>
              <a:rPr lang="de-DE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 ống tròn có vát miệng</a:t>
            </a:r>
            <a:r>
              <a:rPr lang="vi-V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indent="0">
              <a:buNone/>
            </a:pPr>
            <a:endParaRPr lang="vi-VN" sz="25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67" y="1099678"/>
            <a:ext cx="7694020" cy="566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32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indent="0">
              <a:buNone/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khuỷ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marR="17780" indent="-457200">
              <a:buFont typeface="Wingdings" pitchFamily="2" charset="2"/>
              <a:buChar char="v"/>
            </a:pPr>
            <a:r>
              <a:rPr lang="vi-VN" sz="2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 lượng 2 tấm giống nhau</a:t>
            </a:r>
            <a:endParaRPr lang="vi-VN" sz="25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indent="0">
              <a:buNone/>
            </a:pPr>
            <a:endParaRPr lang="vi-VN" sz="25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392" y="1804746"/>
            <a:ext cx="9742256" cy="484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108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=""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28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</TotalTime>
  <Words>143</Words>
  <Application>Microsoft Office PowerPoint</Application>
  <PresentationFormat>Custom</PresentationFormat>
  <Paragraphs>20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Solstice</vt:lpstr>
      <vt:lpstr>BÀI 3  KHAI TRIỂN MỘT SỐ HÌNH GÒ CƠ BẢN</vt:lpstr>
      <vt:lpstr>PowerPoint Presentation</vt:lpstr>
      <vt:lpstr>II. NỘI DUNG</vt:lpstr>
      <vt:lpstr>II. NỘI DUNG</vt:lpstr>
      <vt:lpstr>II. NỘI DUNG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3. TIỆN TRỤ TRƠN NGẮN</dc:title>
  <dc:creator>ADMIN</dc:creator>
  <cp:lastModifiedBy>Lenovo</cp:lastModifiedBy>
  <cp:revision>53</cp:revision>
  <dcterms:created xsi:type="dcterms:W3CDTF">2020-10-10T07:29:28Z</dcterms:created>
  <dcterms:modified xsi:type="dcterms:W3CDTF">2021-07-31T06:06:24Z</dcterms:modified>
</cp:coreProperties>
</file>