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sldIdLst>
    <p:sldId id="256" r:id="rId4"/>
    <p:sldId id="257" r:id="rId5"/>
    <p:sldId id="291" r:id="rId6"/>
    <p:sldId id="265" r:id="rId7"/>
    <p:sldId id="287" r:id="rId8"/>
    <p:sldId id="292" r:id="rId9"/>
    <p:sldId id="288" r:id="rId10"/>
    <p:sldId id="293" r:id="rId11"/>
    <p:sldId id="294" r:id="rId12"/>
    <p:sldId id="289" r:id="rId13"/>
    <p:sldId id="290" r:id="rId14"/>
    <p:sldId id="29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8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8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2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2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4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2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75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83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6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21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83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78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7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2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85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1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7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36373"/>
            <a:ext cx="10840871" cy="2393164"/>
          </a:xfrm>
        </p:spPr>
        <p:txBody>
          <a:bodyPr>
            <a:normAutofit/>
          </a:bodyPr>
          <a:lstStyle/>
          <a:p>
            <a:pPr algn="ctr"/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de-DE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GẤP MÉP THEO CUNG </a:t>
            </a:r>
            <a:r>
              <a:rPr lang="de-DE" sz="5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TRÒN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17365"/>
              </p:ext>
            </p:extLst>
          </p:nvPr>
        </p:nvGraphicFramePr>
        <p:xfrm>
          <a:off x="1857829" y="1051727"/>
          <a:ext cx="9901555" cy="242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47372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Lấy dấu sai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kumimoji="0" lang="nl-NL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Lấy dấu chính xác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cẩn thận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2225019088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khi cắt tôn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cắt tôn cẩn thận,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016406"/>
              </p:ext>
            </p:extLst>
          </p:nvPr>
        </p:nvGraphicFramePr>
        <p:xfrm>
          <a:off x="1860101" y="3715357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45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3463"/>
              </p:ext>
            </p:extLst>
          </p:nvPr>
        </p:nvGraphicFramePr>
        <p:xfrm>
          <a:off x="1860101" y="1176829"/>
          <a:ext cx="9901555" cy="1501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xmlns="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xmlns="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trầy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sước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mạnh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xmlns="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82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=""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9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8F21AC-83BB-4E67-9984-CAB06E254BE5}"/>
              </a:ext>
            </a:extLst>
          </p:cNvPr>
          <p:cNvSpPr txBox="1"/>
          <p:nvPr/>
        </p:nvSpPr>
        <p:spPr>
          <a:xfrm>
            <a:off x="1323832" y="1782694"/>
            <a:ext cx="10868167" cy="600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1" y="718150"/>
            <a:ext cx="1086816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780" defTabSz="914400">
              <a:spcBef>
                <a:spcPts val="300"/>
              </a:spcBef>
              <a:spcAft>
                <a:spcPts val="300"/>
              </a:spcAft>
              <a:buClr>
                <a:srgbClr val="3891A7"/>
              </a:buClr>
              <a:buSzPct val="80000"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Thiết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bị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Đe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tròn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đe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vuông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nhỏ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Vật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liệu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tấm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dày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0.6÷1mm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Dụng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cụ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gỗ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(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hai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đầu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),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nguội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nhỏ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kéo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cắt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thước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lá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compa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vạch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dấu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Bản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vẽ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chi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455930">
              <a:spcBef>
                <a:spcPts val="300"/>
              </a:spcBef>
              <a:spcAft>
                <a:spcPts val="300"/>
              </a:spcAft>
            </a:pPr>
            <a:endParaRPr lang="en-US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455930">
              <a:spcBef>
                <a:spcPts val="300"/>
              </a:spcBef>
              <a:spcAft>
                <a:spcPts val="300"/>
              </a:spcAft>
            </a:pP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455930">
              <a:spcBef>
                <a:spcPts val="300"/>
              </a:spcBef>
              <a:spcAft>
                <a:spcPts val="300"/>
              </a:spcAft>
            </a:pP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r>
              <a:rPr lang="en-US" sz="2500" i="1" dirty="0" err="1">
                <a:latin typeface="Times New Roman"/>
                <a:ea typeface="Calibri"/>
              </a:rPr>
              <a:t>Yêu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cầu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kỹ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thuật</a:t>
            </a:r>
            <a:r>
              <a:rPr lang="en-US" sz="2500" dirty="0">
                <a:latin typeface="Times New Roman"/>
                <a:ea typeface="Calibri"/>
              </a:rPr>
              <a:t>:</a:t>
            </a:r>
            <a:endParaRPr lang="vi-VN" sz="2500" dirty="0">
              <a:latin typeface="Times New Roman"/>
              <a:ea typeface="Calibri"/>
            </a:endParaRPr>
          </a:p>
          <a:p>
            <a:pPr marL="804863" lvl="0" indent="450850"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Gấp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mép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tôn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đường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tròn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đúng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kích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thước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yêu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cầu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bản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vẽ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indent="450850"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Mép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tôn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tròn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đều</a:t>
            </a:r>
            <a:r>
              <a:rPr lang="en-US" sz="2500" dirty="0">
                <a:latin typeface="Times New Roman"/>
                <a:ea typeface="Times New Roman"/>
              </a:rPr>
              <a:t>, </a:t>
            </a:r>
            <a:r>
              <a:rPr lang="en-US" sz="2500" dirty="0" err="1">
                <a:latin typeface="Times New Roman"/>
                <a:ea typeface="Times New Roman"/>
              </a:rPr>
              <a:t>tránh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trầy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xước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biến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dạng</a:t>
            </a:r>
            <a:r>
              <a:rPr lang="en-US" sz="2500" dirty="0">
                <a:latin typeface="Times New Roman"/>
                <a:ea typeface="Times New Roman"/>
              </a:rPr>
              <a:t>             </a:t>
            </a:r>
            <a:endParaRPr lang="vi-VN" sz="2500" dirty="0">
              <a:latin typeface="Times New Roman"/>
              <a:ea typeface="Times New Roman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Thời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gian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và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số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lượng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1SV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/chi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/6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65"/>
          <a:stretch/>
        </p:blipFill>
        <p:spPr bwMode="auto">
          <a:xfrm>
            <a:off x="4940666" y="2851465"/>
            <a:ext cx="3359492" cy="246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635745"/>
              </p:ext>
            </p:extLst>
          </p:nvPr>
        </p:nvGraphicFramePr>
        <p:xfrm>
          <a:off x="1446660" y="1156391"/>
          <a:ext cx="107453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được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bố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140x140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R50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ngoài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R60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compa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043773"/>
              </p:ext>
            </p:extLst>
          </p:nvPr>
        </p:nvGraphicFramePr>
        <p:xfrm>
          <a:off x="1407988" y="4202167"/>
          <a:ext cx="10745340" cy="2553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83277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0701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Cắt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Cắt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R60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(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ngoài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)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kéo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thiện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giũa</a:t>
                      </a:r>
                      <a:endParaRPr lang="vi-VN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Đảm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1"/>
          <a:stretch/>
        </p:blipFill>
        <p:spPr bwMode="auto">
          <a:xfrm>
            <a:off x="9663507" y="1977816"/>
            <a:ext cx="2114314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67"/>
          <a:stretch/>
        </p:blipFill>
        <p:spPr bwMode="auto">
          <a:xfrm>
            <a:off x="9990159" y="5131187"/>
            <a:ext cx="1449990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533729"/>
              </p:ext>
            </p:extLst>
          </p:nvPr>
        </p:nvGraphicFramePr>
        <p:xfrm>
          <a:off x="1446660" y="1186448"/>
          <a:ext cx="10745340" cy="333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109691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40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Kẹp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chặt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đe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ống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bằng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ê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bàn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nguội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ở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kẹp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ê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lại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chuyển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làm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ê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840" y="2472701"/>
            <a:ext cx="2637804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23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91075"/>
              </p:ext>
            </p:extLst>
          </p:nvPr>
        </p:nvGraphicFramePr>
        <p:xfrm>
          <a:off x="1407988" y="1363383"/>
          <a:ext cx="10745340" cy="5191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83277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07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nếp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nhăn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môt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nghiêng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phẳng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quay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nếp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236" y="2382579"/>
            <a:ext cx="2539672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596" y="4430097"/>
            <a:ext cx="25527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97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063"/>
              </p:ext>
            </p:extLst>
          </p:nvPr>
        </p:nvGraphicFramePr>
        <p:xfrm>
          <a:off x="1407988" y="1274350"/>
          <a:ext cx="10745340" cy="22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7781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2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Dát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phẳng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nếp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nhăn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821" y="2132865"/>
            <a:ext cx="22383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788422"/>
              </p:ext>
            </p:extLst>
          </p:nvPr>
        </p:nvGraphicFramePr>
        <p:xfrm>
          <a:off x="1410260" y="3692318"/>
          <a:ext cx="10745340" cy="2954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9128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41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lại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bước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phẩm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gần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đạt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Kéo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thời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song song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được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845" y="4856376"/>
            <a:ext cx="260032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9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769953"/>
              </p:ext>
            </p:extLst>
          </p:nvPr>
        </p:nvGraphicFramePr>
        <p:xfrm>
          <a:off x="1407988" y="1274350"/>
          <a:ext cx="10745340" cy="5385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7781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076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Hiệu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gò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Kẹp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ê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hiệu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chỉnh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hợp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thân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90</a:t>
                      </a:r>
                      <a:r>
                        <a:rPr lang="en-US" sz="2000" baseline="30000" dirty="0" smtClean="0">
                          <a:effectLst/>
                          <a:latin typeface="Times New Roman"/>
                          <a:ea typeface="Calibri"/>
                        </a:rPr>
                        <a:t>0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Đảm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thân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90</a:t>
                      </a:r>
                      <a:r>
                        <a:rPr lang="en-US" sz="2000" baseline="30000" dirty="0" smtClean="0">
                          <a:effectLst/>
                          <a:latin typeface="Times New Roman"/>
                          <a:ea typeface="Calibri"/>
                        </a:rPr>
                        <a:t>0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053" y="2150562"/>
            <a:ext cx="2454134" cy="237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247" y="4757929"/>
            <a:ext cx="2480373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06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04641"/>
              </p:ext>
            </p:extLst>
          </p:nvPr>
        </p:nvGraphicFramePr>
        <p:xfrm>
          <a:off x="1407988" y="1274350"/>
          <a:ext cx="10745340" cy="2096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7781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185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Nắn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phẳng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bề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mặt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chi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tiết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nhỏ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hiệu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chỉnh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phẳng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bề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Bề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phẳng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301296"/>
              </p:ext>
            </p:extLst>
          </p:nvPr>
        </p:nvGraphicFramePr>
        <p:xfrm>
          <a:off x="1410260" y="3583134"/>
          <a:ext cx="10745340" cy="3145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9128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23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trơn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nhẵn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phần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mép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hơp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hòn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bằng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giũa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giũa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hiệu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chỉnh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nếp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thời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len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hiệu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chỉnh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nếp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loại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được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nếp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nhăn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nhẵn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2485" y="2165350"/>
            <a:ext cx="2615323" cy="109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951" y="4632608"/>
            <a:ext cx="1629679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9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</TotalTime>
  <Words>838</Words>
  <Application>Microsoft Office PowerPoint</Application>
  <PresentationFormat>Custom</PresentationFormat>
  <Paragraphs>125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Solstice</vt:lpstr>
      <vt:lpstr>1_Solstice</vt:lpstr>
      <vt:lpstr>2_Solstice</vt:lpstr>
      <vt:lpstr>BÀI 5  GẤP MÉP THEO CUNG TRÒN</vt:lpstr>
      <vt:lpstr>PowerPoint Presentation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67</cp:revision>
  <dcterms:created xsi:type="dcterms:W3CDTF">2020-10-10T07:29:28Z</dcterms:created>
  <dcterms:modified xsi:type="dcterms:W3CDTF">2021-07-31T06:27:48Z</dcterms:modified>
</cp:coreProperties>
</file>