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13" r:id="rId2"/>
    <p:sldMasterId id="2147483725" r:id="rId3"/>
  </p:sldMasterIdLst>
  <p:sldIdLst>
    <p:sldId id="256" r:id="rId4"/>
    <p:sldId id="257" r:id="rId5"/>
    <p:sldId id="291" r:id="rId6"/>
    <p:sldId id="265" r:id="rId7"/>
    <p:sldId id="295" r:id="rId8"/>
    <p:sldId id="307" r:id="rId9"/>
    <p:sldId id="308" r:id="rId10"/>
    <p:sldId id="309" r:id="rId11"/>
    <p:sldId id="289" r:id="rId12"/>
    <p:sldId id="290" r:id="rId13"/>
    <p:sldId id="30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>
        <p:scale>
          <a:sx n="70" d="100"/>
          <a:sy n="70" d="100"/>
        </p:scale>
        <p:origin x="-40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280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69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84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820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42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4498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2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14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4424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753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83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926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80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44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5210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2831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780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75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41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322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985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01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7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7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58A869-5F08-450D-95DA-E0D449FC4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128" y="368491"/>
            <a:ext cx="10840871" cy="1815152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 </a:t>
            </a:r>
            <a:r>
              <a:rPr lang="de-DE" sz="54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 </a:t>
            </a:r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5400" b="1" dirty="0" err="1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GÒ</a:t>
            </a:r>
            <a:r>
              <a:rPr lang="en-US" sz="54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HÌNH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TRỤ</a:t>
            </a:r>
            <a:endParaRPr lang="en-US" sz="5400" b="1" dirty="0">
              <a:solidFill>
                <a:srgbClr val="FF0000"/>
              </a:solidFill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945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981582"/>
              </p:ext>
            </p:extLst>
          </p:nvPr>
        </p:nvGraphicFramePr>
        <p:xfrm>
          <a:off x="1832805" y="3060253"/>
          <a:ext cx="9901555" cy="15013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bị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biến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dạng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trầy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sước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91320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mạnh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vừa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phải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</a:tbl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083844"/>
              </p:ext>
            </p:extLst>
          </p:nvPr>
        </p:nvGraphicFramePr>
        <p:xfrm>
          <a:off x="1818619" y="983485"/>
          <a:ext cx="9901555" cy="17995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endParaRPr kumimoji="0" lang="en-US" sz="20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392568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982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xmlns="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998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03DCF0E-85D5-4E5C-8C5D-B3792F9F878C}"/>
              </a:ext>
            </a:extLst>
          </p:cNvPr>
          <p:cNvSpPr txBox="1"/>
          <p:nvPr/>
        </p:nvSpPr>
        <p:spPr>
          <a:xfrm>
            <a:off x="1323832" y="976869"/>
            <a:ext cx="1086816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1"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3000" dirty="0">
              <a:solidFill>
                <a:srgbClr val="FF000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98F21AC-83BB-4E67-9984-CAB06E254BE5}"/>
              </a:ext>
            </a:extLst>
          </p:cNvPr>
          <p:cNvSpPr txBox="1"/>
          <p:nvPr/>
        </p:nvSpPr>
        <p:spPr>
          <a:xfrm>
            <a:off x="1323831" y="1782694"/>
            <a:ext cx="10868167" cy="1177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mép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đập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9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98F21AC-83BB-4E67-9984-CAB06E254BE5}"/>
              </a:ext>
            </a:extLst>
          </p:cNvPr>
          <p:cNvSpPr txBox="1"/>
          <p:nvPr/>
        </p:nvSpPr>
        <p:spPr>
          <a:xfrm>
            <a:off x="1323831" y="718150"/>
            <a:ext cx="1086816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7780" defTabSz="914400">
              <a:spcBef>
                <a:spcPts val="300"/>
              </a:spcBef>
              <a:spcAft>
                <a:spcPts val="300"/>
              </a:spcAft>
              <a:buClr>
                <a:srgbClr val="3891A7"/>
              </a:buClr>
              <a:buSzPct val="80000"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Thiết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bị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Đe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phẳng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endParaRPr lang="vi-VN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Vật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liệu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Tôn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tấm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dày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0.6÷1mm</a:t>
            </a:r>
            <a:endParaRPr lang="vi-VN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Dụng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cụ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gỗ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(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phẳng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hai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đầu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),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nguội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nhỏ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kéo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cắt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tôn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thước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lá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compa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vạch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dấu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C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hi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85800" algn="just">
              <a:spcBef>
                <a:spcPts val="600"/>
              </a:spcBef>
              <a:spcAft>
                <a:spcPts val="600"/>
              </a:spcAft>
            </a:pPr>
            <a:endParaRPr lang="en-US" sz="2500" i="1" dirty="0" smtClean="0">
              <a:latin typeface="Times New Roman"/>
              <a:ea typeface="Calibri"/>
            </a:endParaRPr>
          </a:p>
          <a:p>
            <a:pPr marL="685800" algn="just">
              <a:spcBef>
                <a:spcPts val="600"/>
              </a:spcBef>
              <a:spcAft>
                <a:spcPts val="600"/>
              </a:spcAft>
            </a:pPr>
            <a:r>
              <a:rPr lang="en-US" sz="2500" i="1" dirty="0" err="1" smtClean="0">
                <a:latin typeface="Times New Roman"/>
                <a:ea typeface="Calibri"/>
              </a:rPr>
              <a:t>Yêu</a:t>
            </a:r>
            <a:r>
              <a:rPr lang="en-US" sz="2500" i="1" dirty="0" smtClean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cầu</a:t>
            </a:r>
            <a:r>
              <a:rPr lang="en-US" sz="2500" i="1" dirty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kỹ</a:t>
            </a:r>
            <a:r>
              <a:rPr lang="en-US" sz="2500" i="1" dirty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thuật</a:t>
            </a:r>
            <a:r>
              <a:rPr lang="en-US" sz="2500" dirty="0">
                <a:latin typeface="Times New Roman"/>
                <a:ea typeface="Calibri"/>
              </a:rPr>
              <a:t>:</a:t>
            </a:r>
            <a:endParaRPr lang="vi-VN" sz="2500" dirty="0">
              <a:latin typeface="Times New Roman"/>
              <a:ea typeface="Calibri"/>
            </a:endParaRPr>
          </a:p>
          <a:p>
            <a:pPr marL="804863" lvl="0" indent="4508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 smtClean="0">
                <a:latin typeface="Times New Roman"/>
                <a:ea typeface="Times New Roman"/>
              </a:rPr>
              <a:t>Cắt</a:t>
            </a:r>
            <a:r>
              <a:rPr lang="en-US" sz="2500" dirty="0" smtClean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được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đường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thẳng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đúng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kích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thước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yêu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cầu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bản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vẽ</a:t>
            </a:r>
            <a:endParaRPr lang="vi-VN" sz="2500" dirty="0">
              <a:latin typeface="Times New Roman"/>
              <a:ea typeface="Times New Roman"/>
            </a:endParaRPr>
          </a:p>
          <a:p>
            <a:pPr marL="804863" lvl="0" indent="4508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>
                <a:latin typeface="Times New Roman"/>
                <a:ea typeface="Times New Roman"/>
              </a:rPr>
              <a:t>Mối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ghép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đều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va</a:t>
            </a:r>
            <a:r>
              <a:rPr lang="en-US" sz="2500" dirty="0">
                <a:latin typeface="Times New Roman"/>
                <a:ea typeface="Times New Roman"/>
              </a:rPr>
              <a:t>̀ </a:t>
            </a:r>
            <a:r>
              <a:rPr lang="en-US" sz="2500" dirty="0" err="1">
                <a:latin typeface="Times New Roman"/>
                <a:ea typeface="Times New Roman"/>
              </a:rPr>
              <a:t>thẳng</a:t>
            </a:r>
            <a:endParaRPr lang="vi-VN" sz="2500" dirty="0">
              <a:latin typeface="Times New Roman"/>
              <a:ea typeface="Times New Roman"/>
            </a:endParaRPr>
          </a:p>
          <a:p>
            <a:pPr marL="804863" lvl="0" indent="4508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>
                <a:latin typeface="Times New Roman"/>
                <a:ea typeface="Times New Roman"/>
              </a:rPr>
              <a:t>Mặt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mối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ghép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không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được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gập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ghềnh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tránh</a:t>
            </a:r>
            <a:r>
              <a:rPr lang="en-US" sz="2500" dirty="0">
                <a:latin typeface="Times New Roman"/>
                <a:ea typeface="Times New Roman"/>
              </a:rPr>
              <a:t> bị </a:t>
            </a:r>
            <a:r>
              <a:rPr lang="en-US" sz="2500" dirty="0" err="1">
                <a:latin typeface="Times New Roman"/>
                <a:ea typeface="Times New Roman"/>
              </a:rPr>
              <a:t>thụng</a:t>
            </a:r>
            <a:r>
              <a:rPr lang="en-US" sz="2500" dirty="0">
                <a:latin typeface="Times New Roman"/>
                <a:ea typeface="Times New Roman"/>
              </a:rPr>
              <a:t> mí </a:t>
            </a:r>
            <a:r>
              <a:rPr lang="en-US" sz="2500" dirty="0" err="1">
                <a:latin typeface="Times New Roman"/>
                <a:ea typeface="Times New Roman"/>
              </a:rPr>
              <a:t>va</a:t>
            </a:r>
            <a:r>
              <a:rPr lang="en-US" sz="2500" dirty="0">
                <a:latin typeface="Times New Roman"/>
                <a:ea typeface="Times New Roman"/>
              </a:rPr>
              <a:t>̀ bị </a:t>
            </a:r>
            <a:r>
              <a:rPr lang="en-US" sz="2500" dirty="0" err="1">
                <a:latin typeface="Times New Roman"/>
                <a:ea typeface="Times New Roman"/>
              </a:rPr>
              <a:t>cấn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dấu</a:t>
            </a:r>
            <a:endParaRPr lang="vi-VN" sz="2500" dirty="0">
              <a:latin typeface="Times New Roman"/>
              <a:ea typeface="Times New Roman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Thời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gian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và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số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lượng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1SV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/chi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/6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endParaRPr lang="en-US" sz="25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737" y="2625784"/>
            <a:ext cx="1836755" cy="192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05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Clr>
                <a:srgbClr val="3891A7"/>
              </a:buClr>
              <a:buNone/>
            </a:pPr>
            <a:endParaRPr lang="en-US" sz="2500" b="1" dirty="0" smtClean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63069"/>
              </p:ext>
            </p:extLst>
          </p:nvPr>
        </p:nvGraphicFramePr>
        <p:xfrm>
          <a:off x="1432050" y="1251956"/>
          <a:ext cx="10745340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Vạch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dấu</a:t>
                      </a:r>
                      <a:endParaRPr lang="vi-VN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Đặt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thước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lá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ngay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dấu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mũi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dã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xác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dịnh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đối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diện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nhau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cùng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một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kích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thước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so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với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cạnh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chuẩn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̀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thước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áp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sát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vào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bằng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3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ngón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tay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mũi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liên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tục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xác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74"/>
          <a:stretch/>
        </p:blipFill>
        <p:spPr bwMode="auto">
          <a:xfrm>
            <a:off x="9307964" y="2547986"/>
            <a:ext cx="28694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23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480635"/>
              </p:ext>
            </p:extLst>
          </p:nvPr>
        </p:nvGraphicFramePr>
        <p:xfrm>
          <a:off x="1446660" y="1392375"/>
          <a:ext cx="10745340" cy="2139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63661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Gấp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mép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Áp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dụng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kiến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thức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học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tấm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đúng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64"/>
          <a:stretch/>
        </p:blipFill>
        <p:spPr bwMode="auto">
          <a:xfrm>
            <a:off x="9226077" y="2360223"/>
            <a:ext cx="3181519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106032"/>
              </p:ext>
            </p:extLst>
          </p:nvPr>
        </p:nvGraphicFramePr>
        <p:xfrm>
          <a:off x="1462580" y="3660215"/>
          <a:ext cx="10745340" cy="3040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65458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Kẹp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đe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lên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ê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có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bằng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khoảng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(70÷80)% so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trụ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chiều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lớn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hơn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chiều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trụ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100mm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trở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tấm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dưới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rồi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kẹp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lại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di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chuyển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làm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ê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công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3848" y="4769371"/>
            <a:ext cx="208597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55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352441"/>
              </p:ext>
            </p:extLst>
          </p:nvPr>
        </p:nvGraphicFramePr>
        <p:xfrm>
          <a:off x="1446660" y="1392375"/>
          <a:ext cx="10745340" cy="2139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63661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Uốn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đầu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phôi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vồ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di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chuyển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210687"/>
              </p:ext>
            </p:extLst>
          </p:nvPr>
        </p:nvGraphicFramePr>
        <p:xfrm>
          <a:off x="1462580" y="3660215"/>
          <a:ext cx="10745340" cy="3040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65458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Dùng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dưỡng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kiểm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dưỡng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kiểm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thẳng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kiểm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cong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phải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ôm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dưỡng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kiểm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9963" y="2243900"/>
            <a:ext cx="1923899" cy="128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3174" y="4830075"/>
            <a:ext cx="2657475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388141"/>
              </p:ext>
            </p:extLst>
          </p:nvPr>
        </p:nvGraphicFramePr>
        <p:xfrm>
          <a:off x="1446660" y="1255895"/>
          <a:ext cx="10745340" cy="2390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63661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Uốn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phôi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tạo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trụ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song song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tâm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Uốn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Uốn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tăng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dần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chạm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nhau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Tạo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trụ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suông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đếu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834242"/>
              </p:ext>
            </p:extLst>
          </p:nvPr>
        </p:nvGraphicFramePr>
        <p:xfrm>
          <a:off x="1448932" y="3807722"/>
          <a:ext cx="10745340" cy="29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4777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65458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Ghép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mí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phôi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Lồng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Lòng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mí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298" y="2318532"/>
            <a:ext cx="2181225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92"/>
          <a:stretch/>
        </p:blipFill>
        <p:spPr bwMode="auto">
          <a:xfrm>
            <a:off x="9476285" y="4775152"/>
            <a:ext cx="271571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78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429902"/>
              </p:ext>
            </p:extLst>
          </p:nvPr>
        </p:nvGraphicFramePr>
        <p:xfrm>
          <a:off x="1446660" y="1255895"/>
          <a:ext cx="10745340" cy="2139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63661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Đập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mối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ghép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búa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đoạn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20mm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định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vị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đó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xuống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hoàn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thanh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kỹ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thuật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60"/>
          <a:stretch/>
        </p:blipFill>
        <p:spPr bwMode="auto">
          <a:xfrm>
            <a:off x="9499031" y="2263064"/>
            <a:ext cx="255194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784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676908"/>
              </p:ext>
            </p:extLst>
          </p:nvPr>
        </p:nvGraphicFramePr>
        <p:xfrm>
          <a:off x="1857829" y="1051727"/>
          <a:ext cx="9901555" cy="242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47372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đúng</a:t>
                      </a:r>
                      <a:endParaRPr lang="en-US" sz="2000" b="1" i="1" u="sng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Lấy dấu sai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kumimoji="0" lang="nl-NL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Lấy dấu chính xác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không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cẩn thận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2225019088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000" dirty="0" smtClean="0">
                          <a:effectLst/>
                          <a:latin typeface="Times New Roman"/>
                          <a:ea typeface="Calibri"/>
                        </a:rPr>
                        <a:t>- Thao tác khi cắt tôn không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000" dirty="0" smtClean="0">
                          <a:effectLst/>
                          <a:latin typeface="Times New Roman"/>
                          <a:ea typeface="Calibri"/>
                        </a:rPr>
                        <a:t>- Thao tác cắt tôn cẩn thận,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010232"/>
              </p:ext>
            </p:extLst>
          </p:nvPr>
        </p:nvGraphicFramePr>
        <p:xfrm>
          <a:off x="1860101" y="3623126"/>
          <a:ext cx="9901555" cy="14947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nl-NL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Ống không tròn đều</a:t>
                      </a:r>
                      <a:endParaRPr kumimoji="0" lang="en-US" sz="20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392568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nl-NL" sz="2000" dirty="0" smtClean="0">
                          <a:effectLst/>
                          <a:latin typeface="Times New Roman"/>
                          <a:ea typeface="Calibri"/>
                        </a:rPr>
                        <a:t>Do quá trình gò không đều tay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nl-NL" sz="2000" b="0" dirty="0" smtClean="0">
                          <a:effectLst/>
                          <a:latin typeface="Times New Roman"/>
                          <a:ea typeface="Calibri"/>
                        </a:rPr>
                        <a:t>Thao tác gò đều tay</a:t>
                      </a:r>
                      <a:endParaRPr kumimoji="0" lang="vi-VN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5459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3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1177</TotalTime>
  <Words>836</Words>
  <Application>Microsoft Office PowerPoint</Application>
  <PresentationFormat>Custom</PresentationFormat>
  <Paragraphs>113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Solstice</vt:lpstr>
      <vt:lpstr>1_Solstice</vt:lpstr>
      <vt:lpstr>2_Solstice</vt:lpstr>
      <vt:lpstr>BÀI 7  GÒ HÌNH TRỤ</vt:lpstr>
      <vt:lpstr>PowerPoint Presentation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3. TIỆN TRỤ TRƠN NGẮN</dc:title>
  <dc:creator>ADMIN</dc:creator>
  <cp:lastModifiedBy>Lenovo</cp:lastModifiedBy>
  <cp:revision>80</cp:revision>
  <dcterms:created xsi:type="dcterms:W3CDTF">2020-10-10T07:29:28Z</dcterms:created>
  <dcterms:modified xsi:type="dcterms:W3CDTF">2021-07-31T06:36:15Z</dcterms:modified>
</cp:coreProperties>
</file>