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13" r:id="rId2"/>
    <p:sldMasterId id="2147483725" r:id="rId3"/>
  </p:sldMasterIdLst>
  <p:sldIdLst>
    <p:sldId id="256" r:id="rId4"/>
    <p:sldId id="257" r:id="rId5"/>
    <p:sldId id="291" r:id="rId6"/>
    <p:sldId id="265" r:id="rId7"/>
    <p:sldId id="310" r:id="rId8"/>
    <p:sldId id="311" r:id="rId9"/>
    <p:sldId id="312" r:id="rId10"/>
    <p:sldId id="313" r:id="rId11"/>
    <p:sldId id="307" r:id="rId12"/>
    <p:sldId id="289" r:id="rId13"/>
    <p:sldId id="290" r:id="rId14"/>
    <p:sldId id="30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>
        <p:scale>
          <a:sx n="70" d="100"/>
          <a:sy n="70" d="100"/>
        </p:scale>
        <p:origin x="-40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280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69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84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820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42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4498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2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14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4424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753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83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926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80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44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5210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2831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780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75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41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322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985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01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/>
              <a:t>7/31/2021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7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359D27-69B9-409B-B578-067B6C62D91C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7/31/2021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3AB3AD3-1EE5-412D-87BF-62CA0F3DF53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7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58A869-5F08-450D-95DA-E0D449FC4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128" y="368491"/>
            <a:ext cx="10840871" cy="1815152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 </a:t>
            </a:r>
            <a:r>
              <a:rPr lang="de-DE" sz="54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8 </a:t>
            </a:r>
            <a: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de-DE" sz="5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de-DE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G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HÉP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ĐÁY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ỐNG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/>
                <a:latin typeface="Times New Roman"/>
                <a:ea typeface="Calibri"/>
              </a:rPr>
              <a:t>TRU</a:t>
            </a:r>
            <a:r>
              <a:rPr lang="en-US" sz="54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̣</a:t>
            </a:r>
          </a:p>
        </p:txBody>
      </p:sp>
    </p:spTree>
    <p:extLst>
      <p:ext uri="{BB962C8B-B14F-4D97-AF65-F5344CB8AC3E}">
        <p14:creationId xmlns:p14="http://schemas.microsoft.com/office/powerpoint/2010/main" val="250945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676908"/>
              </p:ext>
            </p:extLst>
          </p:nvPr>
        </p:nvGraphicFramePr>
        <p:xfrm>
          <a:off x="1857829" y="1051727"/>
          <a:ext cx="9901555" cy="242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47372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đúng</a:t>
                      </a:r>
                      <a:endParaRPr lang="en-US" sz="2000" b="1" i="1" u="sng" kern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Lấy dấu sai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kumimoji="0" lang="nl-NL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Lấy dấu chính xác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không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nl-N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Đo kiểm cẩn thận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2225019088"/>
                  </a:ext>
                </a:extLst>
              </a:tr>
              <a:tr h="473723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000" dirty="0" smtClean="0">
                          <a:effectLst/>
                          <a:latin typeface="Times New Roman"/>
                          <a:ea typeface="Calibri"/>
                        </a:rPr>
                        <a:t>- Thao tác khi cắt tôn không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000" dirty="0" smtClean="0">
                          <a:effectLst/>
                          <a:latin typeface="Times New Roman"/>
                          <a:ea typeface="Calibri"/>
                        </a:rPr>
                        <a:t>- Thao tác cắt tôn cẩn thận, chính xác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269990"/>
              </p:ext>
            </p:extLst>
          </p:nvPr>
        </p:nvGraphicFramePr>
        <p:xfrm>
          <a:off x="1860101" y="3623126"/>
          <a:ext cx="9901555" cy="17995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endParaRPr kumimoji="0" lang="en-US" sz="20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392568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luôn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endParaRPr kumimoji="0" lang="vi-VN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5459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 txBox="1">
            <a:spLocks/>
          </p:cNvSpPr>
          <p:nvPr/>
        </p:nvSpPr>
        <p:spPr>
          <a:xfrm>
            <a:off x="2" y="11875"/>
            <a:ext cx="12191999" cy="5462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422443"/>
              </p:ext>
            </p:extLst>
          </p:nvPr>
        </p:nvGraphicFramePr>
        <p:xfrm>
          <a:off x="1818619" y="1149567"/>
          <a:ext cx="9901555" cy="15013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Vết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bị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biến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dạng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trầy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sước</a:t>
                      </a:r>
                      <a:endParaRPr lang="en-US" sz="20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491320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mạnh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gõ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vừa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phải</a:t>
                      </a:r>
                      <a:endParaRPr kumimoji="0" lang="vi-VN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</a:tbl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818619" y="46026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altLang="en-US" sz="28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685906"/>
              </p:ext>
            </p:extLst>
          </p:nvPr>
        </p:nvGraphicFramePr>
        <p:xfrm>
          <a:off x="1842822" y="2907775"/>
          <a:ext cx="9901555" cy="17995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=""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="" xmlns:a16="http://schemas.microsoft.com/office/drawing/2014/main" val="2532401883"/>
                    </a:ext>
                  </a:extLst>
                </a:gridCol>
              </a:tblGrid>
              <a:tr h="283433">
                <a:tc gridSpan="2">
                  <a:txBody>
                    <a:bodyPr/>
                    <a:lstStyle/>
                    <a:p>
                      <a:pPr marL="457200" marR="0" lvl="0" indent="-4572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Đáy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thân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xô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vuông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b="1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endParaRPr kumimoji="0" lang="en-US" sz="20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6623882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Nguyên Nhân</a:t>
                      </a:r>
                      <a:endParaRPr kumimoji="0" lang="en-US" sz="2000" b="1" i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000" b="1" i="1" u="sng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kumimoji="0" lang="en-US" sz="2000" b="1" i="1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</a:tr>
              <a:tr h="392568">
                <a:tc>
                  <a:txBody>
                    <a:bodyPr/>
                    <a:lstStyle/>
                    <a:p>
                      <a:pPr marL="11176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lắp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ống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đáy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kiểm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vuông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endParaRPr kumimoji="0" lang="vi-V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marL="161925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- 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kiểm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hoặc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dưỡng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kiểm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vuông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endParaRPr kumimoji="0" lang="vi-VN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NI-Times"/>
                        <a:ea typeface="Times New Roman"/>
                        <a:cs typeface="+mn-cs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="" xmlns:a16="http://schemas.microsoft.com/office/drawing/2014/main" val="3075106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982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xmlns="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998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03DCF0E-85D5-4E5C-8C5D-B3792F9F878C}"/>
              </a:ext>
            </a:extLst>
          </p:cNvPr>
          <p:cNvSpPr txBox="1"/>
          <p:nvPr/>
        </p:nvSpPr>
        <p:spPr>
          <a:xfrm>
            <a:off x="1323832" y="976869"/>
            <a:ext cx="1086816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1"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3000" dirty="0">
              <a:solidFill>
                <a:srgbClr val="FF000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98F21AC-83BB-4E67-9984-CAB06E254BE5}"/>
              </a:ext>
            </a:extLst>
          </p:cNvPr>
          <p:cNvSpPr txBox="1"/>
          <p:nvPr/>
        </p:nvSpPr>
        <p:spPr>
          <a:xfrm>
            <a:off x="1323831" y="1782694"/>
            <a:ext cx="10868167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5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thực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tập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vê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xưởng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sạch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sẽ.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an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449263" hangingPunct="0">
              <a:lnSpc>
                <a:spcPct val="150000"/>
              </a:lnSpc>
              <a:buFont typeface="Times New Roman"/>
              <a:buChar char="-"/>
            </a:pP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túc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5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5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9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98F21AC-83BB-4E67-9984-CAB06E254BE5}"/>
              </a:ext>
            </a:extLst>
          </p:cNvPr>
          <p:cNvSpPr txBox="1"/>
          <p:nvPr/>
        </p:nvSpPr>
        <p:spPr>
          <a:xfrm>
            <a:off x="1323831" y="718150"/>
            <a:ext cx="1086816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7780" defTabSz="914400">
              <a:spcBef>
                <a:spcPts val="300"/>
              </a:spcBef>
              <a:spcAft>
                <a:spcPts val="300"/>
              </a:spcAft>
              <a:buClr>
                <a:srgbClr val="3891A7"/>
              </a:buClr>
              <a:buSzPct val="80000"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Thiết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bị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Đe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phẳng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endParaRPr lang="vi-VN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Vật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liệu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Tôn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tấm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dày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0.6÷1mm</a:t>
            </a:r>
            <a:endParaRPr lang="vi-VN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Dụng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cụ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gỗ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(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phẳng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hai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đầu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),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nguội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búa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nhỏ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kéo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cắt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tôn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thước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lá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compa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vạch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dấu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C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hi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endParaRPr lang="en-US" sz="25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85800" algn="just">
              <a:spcBef>
                <a:spcPts val="600"/>
              </a:spcBef>
              <a:spcAft>
                <a:spcPts val="600"/>
              </a:spcAft>
            </a:pPr>
            <a:endParaRPr lang="en-US" sz="2500" i="1" dirty="0" smtClean="0">
              <a:latin typeface="Times New Roman"/>
              <a:ea typeface="Calibri"/>
            </a:endParaRPr>
          </a:p>
          <a:p>
            <a:pPr marL="685800" algn="just">
              <a:spcBef>
                <a:spcPts val="600"/>
              </a:spcBef>
              <a:spcAft>
                <a:spcPts val="600"/>
              </a:spcAft>
            </a:pPr>
            <a:r>
              <a:rPr lang="en-US" sz="2500" i="1" dirty="0" err="1" smtClean="0">
                <a:latin typeface="Times New Roman"/>
                <a:ea typeface="Calibri"/>
              </a:rPr>
              <a:t>Yêu</a:t>
            </a:r>
            <a:r>
              <a:rPr lang="en-US" sz="2500" i="1" dirty="0" smtClean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cầu</a:t>
            </a:r>
            <a:r>
              <a:rPr lang="en-US" sz="2500" i="1" dirty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kỹ</a:t>
            </a:r>
            <a:r>
              <a:rPr lang="en-US" sz="2500" i="1" dirty="0">
                <a:latin typeface="Times New Roman"/>
                <a:ea typeface="Calibri"/>
              </a:rPr>
              <a:t> </a:t>
            </a:r>
            <a:r>
              <a:rPr lang="en-US" sz="2500" i="1" dirty="0" err="1">
                <a:latin typeface="Times New Roman"/>
                <a:ea typeface="Calibri"/>
              </a:rPr>
              <a:t>thuật</a:t>
            </a:r>
            <a:r>
              <a:rPr lang="en-US" sz="2500" dirty="0">
                <a:latin typeface="Times New Roman"/>
                <a:ea typeface="Calibri"/>
              </a:rPr>
              <a:t>:</a:t>
            </a:r>
            <a:endParaRPr lang="vi-VN" sz="2500" dirty="0">
              <a:latin typeface="Times New Roman"/>
              <a:ea typeface="Calibri"/>
            </a:endParaRPr>
          </a:p>
          <a:p>
            <a:pPr marL="804863" indent="4508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 smtClean="0">
                <a:latin typeface="Times New Roman"/>
                <a:ea typeface="Times New Roman"/>
              </a:rPr>
              <a:t>Cắt</a:t>
            </a:r>
            <a:r>
              <a:rPr lang="en-US" sz="2500" dirty="0" smtClean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được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đường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thẳng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đúng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kích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thước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yêu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cầu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bản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vẽ</a:t>
            </a:r>
            <a:endParaRPr lang="vi-VN" sz="2500" dirty="0">
              <a:latin typeface="Times New Roman"/>
              <a:ea typeface="Times New Roman"/>
            </a:endParaRPr>
          </a:p>
          <a:p>
            <a:pPr marL="804863" indent="4508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>
                <a:latin typeface="Times New Roman"/>
                <a:ea typeface="Times New Roman"/>
              </a:rPr>
              <a:t>Mối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ghép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đều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va</a:t>
            </a:r>
            <a:r>
              <a:rPr lang="en-US" sz="2500" dirty="0">
                <a:latin typeface="Times New Roman"/>
                <a:ea typeface="Times New Roman"/>
              </a:rPr>
              <a:t>̀ </a:t>
            </a:r>
            <a:r>
              <a:rPr lang="en-US" sz="2500" dirty="0" err="1">
                <a:latin typeface="Times New Roman"/>
                <a:ea typeface="Times New Roman"/>
              </a:rPr>
              <a:t>thẳng</a:t>
            </a:r>
            <a:endParaRPr lang="vi-VN" sz="2500" dirty="0">
              <a:latin typeface="Times New Roman"/>
              <a:ea typeface="Times New Roman"/>
            </a:endParaRPr>
          </a:p>
          <a:p>
            <a:pPr marL="804863" indent="4508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04863" algn="l"/>
              </a:tabLst>
            </a:pPr>
            <a:r>
              <a:rPr lang="en-US" sz="2500" dirty="0" err="1">
                <a:latin typeface="Times New Roman"/>
                <a:ea typeface="Times New Roman"/>
              </a:rPr>
              <a:t>Mặt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mối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ghép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không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được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gập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ghềnh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tránh</a:t>
            </a:r>
            <a:r>
              <a:rPr lang="en-US" sz="2500" dirty="0">
                <a:latin typeface="Times New Roman"/>
                <a:ea typeface="Times New Roman"/>
              </a:rPr>
              <a:t> bị </a:t>
            </a:r>
            <a:r>
              <a:rPr lang="en-US" sz="2500" dirty="0" err="1">
                <a:latin typeface="Times New Roman"/>
                <a:ea typeface="Times New Roman"/>
              </a:rPr>
              <a:t>thụng</a:t>
            </a:r>
            <a:r>
              <a:rPr lang="en-US" sz="2500" dirty="0">
                <a:latin typeface="Times New Roman"/>
                <a:ea typeface="Times New Roman"/>
              </a:rPr>
              <a:t> mí </a:t>
            </a:r>
            <a:r>
              <a:rPr lang="en-US" sz="2500" dirty="0" err="1">
                <a:latin typeface="Times New Roman"/>
                <a:ea typeface="Times New Roman"/>
              </a:rPr>
              <a:t>va</a:t>
            </a:r>
            <a:r>
              <a:rPr lang="en-US" sz="2500" dirty="0">
                <a:latin typeface="Times New Roman"/>
                <a:ea typeface="Times New Roman"/>
              </a:rPr>
              <a:t>̀ bị </a:t>
            </a:r>
            <a:r>
              <a:rPr lang="en-US" sz="2500" dirty="0" err="1">
                <a:latin typeface="Times New Roman"/>
                <a:ea typeface="Times New Roman"/>
              </a:rPr>
              <a:t>cấn</a:t>
            </a:r>
            <a:r>
              <a:rPr lang="en-US" sz="2500" dirty="0">
                <a:latin typeface="Times New Roman"/>
                <a:ea typeface="Times New Roman"/>
              </a:rPr>
              <a:t> </a:t>
            </a:r>
            <a:r>
              <a:rPr lang="en-US" sz="2500" dirty="0" err="1">
                <a:latin typeface="Times New Roman"/>
                <a:ea typeface="Times New Roman"/>
              </a:rPr>
              <a:t>dấu</a:t>
            </a:r>
            <a:endParaRPr lang="vi-VN" sz="2500" dirty="0">
              <a:latin typeface="Times New Roman"/>
              <a:ea typeface="Times New Roman"/>
            </a:endParaRPr>
          </a:p>
          <a:p>
            <a:pPr marL="913130" indent="-4572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v"/>
            </a:pP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Thời</a:t>
            </a:r>
            <a:r>
              <a:rPr lang="en-US" sz="25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gian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và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số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lượng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: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1SV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/chi </a:t>
            </a:r>
            <a:r>
              <a:rPr lang="en-US" sz="2500" dirty="0" err="1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r>
              <a:rPr lang="en-US" sz="2500" dirty="0">
                <a:solidFill>
                  <a:prstClr val="black"/>
                </a:solidFill>
                <a:latin typeface="Times New Roman"/>
                <a:ea typeface="Calibri"/>
              </a:rPr>
              <a:t>/6 </a:t>
            </a:r>
            <a:r>
              <a:rPr lang="en-US" sz="2500" dirty="0" err="1" smtClean="0">
                <a:solidFill>
                  <a:prstClr val="black"/>
                </a:solidFill>
                <a:latin typeface="Times New Roman"/>
                <a:ea typeface="Calibri"/>
              </a:rPr>
              <a:t>tiết</a:t>
            </a:r>
            <a:endParaRPr lang="en-US" sz="2500" b="1" dirty="0">
              <a:solidFill>
                <a:srgbClr val="0000FF"/>
              </a:solidFill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697429" y="2648500"/>
            <a:ext cx="5821627" cy="1828800"/>
            <a:chOff x="4697429" y="2648500"/>
            <a:chExt cx="5821627" cy="18288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7429" y="2648500"/>
              <a:ext cx="4050082" cy="18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73136" y="2727272"/>
              <a:ext cx="1645920" cy="1645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4805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46769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Clr>
                <a:srgbClr val="3891A7"/>
              </a:buClr>
              <a:buNone/>
            </a:pPr>
            <a:endParaRPr lang="en-US" sz="2500" b="1" dirty="0" smtClean="0">
              <a:latin typeface="Times New Roman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498039"/>
              </p:ext>
            </p:extLst>
          </p:nvPr>
        </p:nvGraphicFramePr>
        <p:xfrm>
          <a:off x="1418402" y="1047236"/>
          <a:ext cx="10745340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57684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Vạch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dấu</a:t>
                      </a:r>
                      <a:endParaRPr lang="vi-VN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Đặt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thước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lá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ngay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dấu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mũi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dã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xác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dịnh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đối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diện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nhau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cùng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một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kích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thước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so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với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cạnh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chuẩn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̀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thước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áp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sát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vào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bằng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3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ngón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tay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mũi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liên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tục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xác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95"/>
          <a:stretch/>
        </p:blipFill>
        <p:spPr bwMode="auto">
          <a:xfrm>
            <a:off x="9376205" y="2029363"/>
            <a:ext cx="2969673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59459"/>
              </p:ext>
            </p:extLst>
          </p:nvPr>
        </p:nvGraphicFramePr>
        <p:xfrm>
          <a:off x="1433012" y="3726183"/>
          <a:ext cx="10745340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62745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49613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Bấm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bỏ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các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góc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đường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ghép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mí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giao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với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đường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bấu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mí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đường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bẻ mí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đáy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Áp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dụng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kiến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thức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cắt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học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trước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Cắt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đúng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vạch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dấu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kích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thước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bản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7149" y="5071919"/>
            <a:ext cx="2921000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23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487444"/>
              </p:ext>
            </p:extLst>
          </p:nvPr>
        </p:nvGraphicFramePr>
        <p:xfrm>
          <a:off x="1462580" y="1340055"/>
          <a:ext cx="10745340" cy="4829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65458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Gò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đường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gấp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của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đường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ghép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mí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thân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(gò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mối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ghép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thẳng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),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sau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́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cuốn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thân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ống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bằng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cách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đe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̀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tay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ống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tròn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tròn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có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bằng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khoảng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(70÷80)% so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đường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kính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trụ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chiều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lớn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hơn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chiều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dài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trụ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100mm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trở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tấm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bên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dưới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rồi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kẹp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lại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di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chuyển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làm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ê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tô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công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21"/>
          <a:stretch/>
        </p:blipFill>
        <p:spPr bwMode="auto">
          <a:xfrm>
            <a:off x="9335258" y="2703987"/>
            <a:ext cx="3072384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51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436709"/>
              </p:ext>
            </p:extLst>
          </p:nvPr>
        </p:nvGraphicFramePr>
        <p:xfrm>
          <a:off x="1433012" y="1271820"/>
          <a:ext cx="10745340" cy="2713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379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Ghép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mí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thân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xô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</a:t>
                      </a:r>
                      <a:endParaRPr kumimoji="0" lang="vi-VN" sz="20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 (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gài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mí) </a:t>
                      </a:r>
                      <a:endParaRPr kumimoji="0" lang="vi-VN" sz="20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 (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hoàn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thành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ghép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mí)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vồ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Giữ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di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chuyển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quá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gò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5152" y="2711257"/>
            <a:ext cx="274320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692105"/>
              </p:ext>
            </p:extLst>
          </p:nvPr>
        </p:nvGraphicFramePr>
        <p:xfrm>
          <a:off x="1433012" y="4137900"/>
          <a:ext cx="10745340" cy="2317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42163">
                <a:tc>
                  <a:txBody>
                    <a:bodyPr/>
                    <a:lstStyle/>
                    <a:p>
                      <a:pPr marL="21590" algn="l">
                        <a:spcAft>
                          <a:spcPts val="0"/>
                        </a:spcAft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Ngã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mí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đáy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của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thân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xô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dưỡng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kiểm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thẳng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góc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kiểm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cong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Độ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phải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ôm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dưỡng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kiểm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36"/>
          <a:stretch/>
        </p:blipFill>
        <p:spPr bwMode="auto">
          <a:xfrm>
            <a:off x="9462641" y="5043323"/>
            <a:ext cx="2704046" cy="128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950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111849"/>
              </p:ext>
            </p:extLst>
          </p:nvPr>
        </p:nvGraphicFramePr>
        <p:xfrm>
          <a:off x="1433012" y="1271820"/>
          <a:ext cx="10745340" cy="2390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42163"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Gò mí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đáy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xô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Đặt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song song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tâm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đe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Uốn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đều</a:t>
                      </a:r>
                      <a:endParaRPr lang="vi-VN" sz="18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Uốn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cong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tăng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dần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chạm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vào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nhau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Tạo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tròn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trụ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suông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đếu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9"/>
          <a:stretch/>
        </p:blipFill>
        <p:spPr bwMode="auto">
          <a:xfrm>
            <a:off x="9621863" y="2075385"/>
            <a:ext cx="2347225" cy="153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11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697347"/>
              </p:ext>
            </p:extLst>
          </p:nvPr>
        </p:nvGraphicFramePr>
        <p:xfrm>
          <a:off x="1380692" y="1396924"/>
          <a:ext cx="10745340" cy="429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92232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71864">
                <a:tc>
                  <a:txBody>
                    <a:bodyPr/>
                    <a:lstStyle/>
                    <a:p>
                      <a:pPr marL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Ghép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đáy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vào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thân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xô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hình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A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̀ B.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Góc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ghép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phải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tựa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sát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vào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cạnh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đe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tròn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tránh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bị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thụng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mí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Lồng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gấp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phôi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như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hình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vẽ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Lòng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mí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theo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83"/>
          <a:stretch/>
        </p:blipFill>
        <p:spPr bwMode="auto">
          <a:xfrm>
            <a:off x="9435345" y="2340087"/>
            <a:ext cx="2667286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16"/>
          <a:stretch/>
        </p:blipFill>
        <p:spPr bwMode="auto">
          <a:xfrm>
            <a:off x="9421701" y="3970999"/>
            <a:ext cx="2661426" cy="146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9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B0198-215A-4720-99B9-8806615E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833" y="11875"/>
            <a:ext cx="10868166" cy="546270"/>
          </a:xfrm>
        </p:spPr>
        <p:txBody>
          <a:bodyPr>
            <a:noAutofit/>
          </a:bodyPr>
          <a:lstStyle/>
          <a:p>
            <a:pPr marL="183515" algn="ctr" hangingPunct="0">
              <a:spcBef>
                <a:spcPts val="600"/>
              </a:spcBef>
              <a:spcAft>
                <a:spcPts val="3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FC116F-6F20-4967-84B1-00331AF2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480" y="604170"/>
            <a:ext cx="10854519" cy="6322070"/>
          </a:xfrm>
        </p:spPr>
        <p:txBody>
          <a:bodyPr>
            <a:normAutofit/>
          </a:bodyPr>
          <a:lstStyle/>
          <a:p>
            <a:pPr marL="0" marR="17780" lvl="0" indent="0">
              <a:buClr>
                <a:srgbClr val="3891A7"/>
              </a:buClr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17780" lvl="0" indent="0">
              <a:buNone/>
            </a:pPr>
            <a:endParaRPr lang="vi-VN" sz="25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872461"/>
              </p:ext>
            </p:extLst>
          </p:nvPr>
        </p:nvGraphicFramePr>
        <p:xfrm>
          <a:off x="1446660" y="1392375"/>
          <a:ext cx="10745340" cy="2510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09"/>
                <a:gridCol w="4107976"/>
                <a:gridCol w="2306471"/>
                <a:gridCol w="2843284"/>
              </a:tblGrid>
              <a:tr h="77537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8.</a:t>
                      </a:r>
                      <a:r>
                        <a:rPr lang="en-US" sz="2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Thao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chuẩn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kỹ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thuật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ảnh</a:t>
                      </a:r>
                      <a:r>
                        <a:rPr kumimoji="0"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minh </a:t>
                      </a:r>
                      <a:r>
                        <a:rPr kumimoji="0"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họa</a:t>
                      </a:r>
                      <a:endParaRPr kumimoji="0" lang="vi-VN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35507"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Hoàn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thành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mối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ghép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đáy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̀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thân</a:t>
                      </a:r>
                      <a:r>
                        <a:rPr kumimoji="0" lang="en-U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xô</a:t>
                      </a:r>
                      <a:endParaRPr kumimoji="0" lang="vi-VN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Dùng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búa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gỗ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hai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một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đoạn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20mm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để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định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vị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.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đó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đánh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xuống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từ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tới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khi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hoàn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thanh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Đập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sao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cho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đạt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kỹ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thuật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của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mối</a:t>
                      </a:r>
                      <a:r>
                        <a:rPr lang="en-US" sz="2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  <a:latin typeface="Times New Roman"/>
                          <a:ea typeface="Calibri"/>
                        </a:rPr>
                        <a:t>ghép</a:t>
                      </a:r>
                      <a:endParaRPr lang="vi-V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5"/>
          <a:stretch/>
        </p:blipFill>
        <p:spPr bwMode="auto">
          <a:xfrm>
            <a:off x="9389849" y="2278824"/>
            <a:ext cx="2912969" cy="146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3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1265</TotalTime>
  <Words>938</Words>
  <Application>Microsoft Office PowerPoint</Application>
  <PresentationFormat>Custom</PresentationFormat>
  <Paragraphs>118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Solstice</vt:lpstr>
      <vt:lpstr>1_Solstice</vt:lpstr>
      <vt:lpstr>2_Solstice</vt:lpstr>
      <vt:lpstr>BÀI 8  GHÉP ĐÁY ỐNG TRỤ</vt:lpstr>
      <vt:lpstr>PowerPoint Presentation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II. NỘI DUNG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3. TIỆN TRỤ TRƠN NGẮN</dc:title>
  <dc:creator>ADMIN</dc:creator>
  <cp:lastModifiedBy>Lenovo</cp:lastModifiedBy>
  <cp:revision>87</cp:revision>
  <dcterms:created xsi:type="dcterms:W3CDTF">2020-10-10T07:29:28Z</dcterms:created>
  <dcterms:modified xsi:type="dcterms:W3CDTF">2021-07-31T06:39:43Z</dcterms:modified>
</cp:coreProperties>
</file>