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  <p:sldMasterId id="2147483725" r:id="rId3"/>
  </p:sldMasterIdLst>
  <p:sldIdLst>
    <p:sldId id="256" r:id="rId4"/>
    <p:sldId id="257" r:id="rId5"/>
    <p:sldId id="291" r:id="rId6"/>
    <p:sldId id="265" r:id="rId7"/>
    <p:sldId id="287" r:id="rId8"/>
    <p:sldId id="288" r:id="rId9"/>
    <p:sldId id="289" r:id="rId10"/>
    <p:sldId id="290" r:id="rId11"/>
    <p:sldId id="29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>
        <p:scale>
          <a:sx n="70" d="100"/>
          <a:sy n="70" d="100"/>
        </p:scale>
        <p:origin x="-4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80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8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2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42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49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2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24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75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83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26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0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44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21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83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78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7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41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32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85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1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7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58A869-5F08-450D-95DA-E0D449FC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128" y="336373"/>
            <a:ext cx="10840871" cy="2393164"/>
          </a:xfrm>
        </p:spPr>
        <p:txBody>
          <a:bodyPr>
            <a:normAutofit/>
          </a:bodyPr>
          <a:lstStyle/>
          <a:p>
            <a:pPr algn="ctr"/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de-DE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 </a:t>
            </a: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de-DE" sz="5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GẤP </a:t>
            </a:r>
            <a:r>
              <a:rPr lang="de-DE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MÉP THEO ĐƯỜNG THẲNG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5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03DCF0E-85D5-4E5C-8C5D-B3792F9F878C}"/>
              </a:ext>
            </a:extLst>
          </p:cNvPr>
          <p:cNvSpPr txBox="1"/>
          <p:nvPr/>
        </p:nvSpPr>
        <p:spPr>
          <a:xfrm>
            <a:off x="1323832" y="976869"/>
            <a:ext cx="108681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1"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000" dirty="0">
              <a:solidFill>
                <a:srgbClr val="FF000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2" y="1782694"/>
            <a:ext cx="10868167" cy="1754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1" y="718150"/>
            <a:ext cx="10868167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780" lvl="0" defTabSz="914400">
              <a:spcBef>
                <a:spcPts val="300"/>
              </a:spcBef>
              <a:spcAft>
                <a:spcPts val="300"/>
              </a:spcAft>
              <a:buClr>
                <a:srgbClr val="3891A7"/>
              </a:buClr>
              <a:buSzPct val="80000"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latin typeface="Times New Roman"/>
                <a:ea typeface="Calibri"/>
              </a:rPr>
              <a:t>Thiết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bị</a:t>
            </a:r>
            <a:r>
              <a:rPr lang="en-US" sz="2500" dirty="0">
                <a:latin typeface="Times New Roman"/>
                <a:ea typeface="Calibri"/>
              </a:rPr>
              <a:t>: </a:t>
            </a:r>
            <a:r>
              <a:rPr lang="en-US" sz="2500" dirty="0" err="1">
                <a:latin typeface="Times New Roman"/>
                <a:ea typeface="Calibri"/>
              </a:rPr>
              <a:t>Đe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gò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phẳng</a:t>
            </a:r>
            <a:endParaRPr lang="vi-VN" sz="2500" dirty="0"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latin typeface="Times New Roman"/>
                <a:ea typeface="Calibri"/>
              </a:rPr>
              <a:t>Vật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liệu</a:t>
            </a:r>
            <a:r>
              <a:rPr lang="en-US" sz="2500" dirty="0">
                <a:latin typeface="Times New Roman"/>
                <a:ea typeface="Calibri"/>
              </a:rPr>
              <a:t>: </a:t>
            </a:r>
            <a:r>
              <a:rPr lang="en-US" sz="2500" dirty="0" err="1">
                <a:latin typeface="Times New Roman"/>
                <a:ea typeface="Calibri"/>
              </a:rPr>
              <a:t>Tôn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tấm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dày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0.6÷1mm</a:t>
            </a:r>
            <a:endParaRPr lang="vi-VN" sz="2500" dirty="0"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latin typeface="Times New Roman"/>
                <a:ea typeface="Calibri"/>
              </a:rPr>
              <a:t>Dụng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cụ</a:t>
            </a:r>
            <a:r>
              <a:rPr lang="en-US" sz="2500" dirty="0">
                <a:latin typeface="Times New Roman"/>
                <a:ea typeface="Calibri"/>
              </a:rPr>
              <a:t>: </a:t>
            </a:r>
            <a:r>
              <a:rPr lang="en-US" sz="2500" dirty="0" err="1">
                <a:latin typeface="Times New Roman"/>
                <a:ea typeface="Calibri"/>
              </a:rPr>
              <a:t>thanh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gỗ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hoặc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búa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gò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phẳng</a:t>
            </a:r>
            <a:r>
              <a:rPr lang="en-US" sz="2500" dirty="0">
                <a:latin typeface="Times New Roman"/>
                <a:ea typeface="Calibri"/>
              </a:rPr>
              <a:t>, </a:t>
            </a:r>
            <a:r>
              <a:rPr lang="en-US" sz="2500" dirty="0" err="1">
                <a:latin typeface="Times New Roman"/>
                <a:ea typeface="Calibri"/>
              </a:rPr>
              <a:t>thước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lá</a:t>
            </a:r>
            <a:r>
              <a:rPr lang="en-US" sz="2500" dirty="0">
                <a:latin typeface="Times New Roman"/>
                <a:ea typeface="Calibri"/>
              </a:rPr>
              <a:t>, </a:t>
            </a:r>
            <a:r>
              <a:rPr lang="en-US" sz="2500" dirty="0" err="1">
                <a:latin typeface="Times New Roman"/>
                <a:ea typeface="Calibri"/>
              </a:rPr>
              <a:t>vạch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dấu</a:t>
            </a:r>
            <a:r>
              <a:rPr lang="en-US" sz="2500" dirty="0">
                <a:latin typeface="Times New Roman"/>
                <a:ea typeface="Calibri"/>
              </a:rPr>
              <a:t>.                 </a:t>
            </a:r>
            <a:endParaRPr lang="vi-VN" sz="2500" dirty="0"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latin typeface="Times New Roman"/>
                <a:ea typeface="Calibri"/>
              </a:rPr>
              <a:t>Thời</a:t>
            </a:r>
            <a:r>
              <a:rPr lang="en-US" sz="2500" dirty="0" smtClean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gian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và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số</a:t>
            </a:r>
            <a:r>
              <a:rPr lang="en-US" sz="2500" dirty="0">
                <a:latin typeface="Times New Roman"/>
                <a:ea typeface="Calibri"/>
              </a:rPr>
              <a:t> </a:t>
            </a:r>
            <a:r>
              <a:rPr lang="en-US" sz="2500" dirty="0" err="1">
                <a:latin typeface="Times New Roman"/>
                <a:ea typeface="Calibri"/>
              </a:rPr>
              <a:t>lượng</a:t>
            </a:r>
            <a:r>
              <a:rPr lang="en-US" sz="2500" dirty="0">
                <a:latin typeface="Times New Roman"/>
                <a:ea typeface="Calibri"/>
              </a:rPr>
              <a:t>: </a:t>
            </a:r>
            <a:r>
              <a:rPr lang="en-US" sz="2500" dirty="0" err="1">
                <a:latin typeface="Times New Roman"/>
                <a:ea typeface="Calibri"/>
              </a:rPr>
              <a:t>1SV</a:t>
            </a:r>
            <a:r>
              <a:rPr lang="en-US" sz="2500" dirty="0">
                <a:latin typeface="Times New Roman"/>
                <a:ea typeface="Calibri"/>
              </a:rPr>
              <a:t>/chi </a:t>
            </a:r>
            <a:r>
              <a:rPr lang="en-US" sz="2500" dirty="0" err="1">
                <a:latin typeface="Times New Roman"/>
                <a:ea typeface="Calibri"/>
              </a:rPr>
              <a:t>tiết</a:t>
            </a:r>
            <a:r>
              <a:rPr lang="en-US" sz="2500" dirty="0">
                <a:latin typeface="Times New Roman"/>
                <a:ea typeface="Calibri"/>
              </a:rPr>
              <a:t>/6 </a:t>
            </a:r>
            <a:r>
              <a:rPr lang="en-US" sz="2500" dirty="0" err="1">
                <a:latin typeface="Times New Roman"/>
                <a:ea typeface="Calibri"/>
              </a:rPr>
              <a:t>tiết</a:t>
            </a:r>
            <a:endParaRPr lang="vi-VN" sz="2500" dirty="0">
              <a:latin typeface="Times New Roman"/>
              <a:ea typeface="Calibri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1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782941"/>
              </p:ext>
            </p:extLst>
          </p:nvPr>
        </p:nvGraphicFramePr>
        <p:xfrm>
          <a:off x="1446660" y="1156391"/>
          <a:ext cx="1074534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lang="vi-VN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Đặt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lá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dấu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mũi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dã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xác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dịnh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đối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diện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nhau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cùng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một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kích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với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cạnh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chuẩn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Đè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áp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sát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vào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bằng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3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ngón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mũi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liên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tục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529" y="1964322"/>
            <a:ext cx="1900922" cy="1645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409118"/>
              </p:ext>
            </p:extLst>
          </p:nvPr>
        </p:nvGraphicFramePr>
        <p:xfrm>
          <a:off x="1407988" y="4065687"/>
          <a:ext cx="10745340" cy="2553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83277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0701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phôi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lên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đe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lang="vi-VN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tay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Đảm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suốt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công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276" y="4979917"/>
            <a:ext cx="1960777" cy="1463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2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228686"/>
              </p:ext>
            </p:extLst>
          </p:nvPr>
        </p:nvGraphicFramePr>
        <p:xfrm>
          <a:off x="1446660" y="1186449"/>
          <a:ext cx="10745340" cy="2460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59226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Phương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pháp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gỗ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Ngón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trỏ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duỗi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dọc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thân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ngón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lại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ôm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thân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thế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thoải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mãi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vướng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cấn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428945"/>
              </p:ext>
            </p:extLst>
          </p:nvPr>
        </p:nvGraphicFramePr>
        <p:xfrm>
          <a:off x="1407988" y="3806375"/>
          <a:ext cx="10745340" cy="2553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83277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07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hai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đầu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Dùng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đầu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của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thanh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gỗ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để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gấp</a:t>
                      </a:r>
                      <a:endParaRPr kumimoji="0" lang="vi-VN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Độ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dài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gấp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khoanc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30mm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678" y="2070032"/>
            <a:ext cx="1822126" cy="128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316" y="4774489"/>
            <a:ext cx="2228850" cy="1409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23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346120"/>
              </p:ext>
            </p:extLst>
          </p:nvPr>
        </p:nvGraphicFramePr>
        <p:xfrm>
          <a:off x="1407988" y="1267846"/>
          <a:ext cx="10745340" cy="5228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60296"/>
                <a:gridCol w="2306471"/>
                <a:gridCol w="2790964"/>
              </a:tblGrid>
              <a:tr h="101803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104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Gấp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endParaRPr kumimoji="0" lang="vi-V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Kéo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thời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song song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rồi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được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endParaRPr lang="en-US" sz="2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US" sz="2000" dirty="0" smtClean="0">
                        <a:effectLst/>
                        <a:latin typeface="Times New Roman"/>
                      </a:endParaRPr>
                    </a:p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US" sz="2000" dirty="0" smtClean="0"/>
                    </a:p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en-US" sz="2000" dirty="0" smtClean="0"/>
                    </a:p>
                    <a:p>
                      <a:pPr marL="342900" indent="-342900" algn="just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2227" y="2367435"/>
            <a:ext cx="2193142" cy="128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223" y="3657338"/>
            <a:ext cx="2062716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903" y="4982401"/>
            <a:ext cx="1881740" cy="1554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90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0742"/>
              </p:ext>
            </p:extLst>
          </p:nvPr>
        </p:nvGraphicFramePr>
        <p:xfrm>
          <a:off x="1857829" y="1051727"/>
          <a:ext cx="9901555" cy="25273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47372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Lấy dấu sai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kumimoji="0" lang="nl-NL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Lấy dấu chính xác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cẩn thận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2225019088"/>
                  </a:ext>
                </a:extLst>
              </a:tr>
              <a:tr h="588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Thao tác khi cắt tôn không chính xác</a:t>
                      </a: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- Thao tác cắt tôn cẩn thận,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947062"/>
              </p:ext>
            </p:extLst>
          </p:nvPr>
        </p:nvGraphicFramePr>
        <p:xfrm>
          <a:off x="1860101" y="3838189"/>
          <a:ext cx="9901555" cy="179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45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93463"/>
              </p:ext>
            </p:extLst>
          </p:nvPr>
        </p:nvGraphicFramePr>
        <p:xfrm>
          <a:off x="1860101" y="1176829"/>
          <a:ext cx="9901555" cy="1501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trầy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sước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mạnh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82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=""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99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</TotalTime>
  <Words>580</Words>
  <Application>Microsoft Office PowerPoint</Application>
  <PresentationFormat>Custom</PresentationFormat>
  <Paragraphs>91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Solstice</vt:lpstr>
      <vt:lpstr>1_Solstice</vt:lpstr>
      <vt:lpstr>2_Solstice</vt:lpstr>
      <vt:lpstr>BÀI 4  GẤP MÉP THEO ĐƯỜNG THẲNG</vt:lpstr>
      <vt:lpstr>PowerPoint Presentation</vt:lpstr>
      <vt:lpstr>II. NỘI DUNG</vt:lpstr>
      <vt:lpstr>II. NỘI DUNG</vt:lpstr>
      <vt:lpstr>II. NỘI DUNG</vt:lpstr>
      <vt:lpstr>II. NỘI DUNG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3. TIỆN TRỤ TRƠN NGẮN</dc:title>
  <dc:creator>ADMIN</dc:creator>
  <cp:lastModifiedBy>Lenovo</cp:lastModifiedBy>
  <cp:revision>64</cp:revision>
  <dcterms:created xsi:type="dcterms:W3CDTF">2020-10-10T07:29:28Z</dcterms:created>
  <dcterms:modified xsi:type="dcterms:W3CDTF">2021-07-31T06:10:27Z</dcterms:modified>
</cp:coreProperties>
</file>