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80" r:id="rId1"/>
  </p:sldMasterIdLst>
  <p:notesMasterIdLst>
    <p:notesMasterId r:id="rId46"/>
  </p:notesMasterIdLst>
  <p:sldIdLst>
    <p:sldId id="539" r:id="rId2"/>
    <p:sldId id="540" r:id="rId3"/>
    <p:sldId id="541" r:id="rId4"/>
    <p:sldId id="546" r:id="rId5"/>
    <p:sldId id="543" r:id="rId6"/>
    <p:sldId id="544" r:id="rId7"/>
    <p:sldId id="545" r:id="rId8"/>
    <p:sldId id="330" r:id="rId9"/>
    <p:sldId id="331" r:id="rId10"/>
    <p:sldId id="333" r:id="rId11"/>
    <p:sldId id="496" r:id="rId12"/>
    <p:sldId id="334" r:id="rId13"/>
    <p:sldId id="335" r:id="rId14"/>
    <p:sldId id="508" r:id="rId15"/>
    <p:sldId id="339" r:id="rId16"/>
    <p:sldId id="509" r:id="rId17"/>
    <p:sldId id="352" r:id="rId18"/>
    <p:sldId id="493" r:id="rId19"/>
    <p:sldId id="353" r:id="rId20"/>
    <p:sldId id="354" r:id="rId21"/>
    <p:sldId id="494" r:id="rId22"/>
    <p:sldId id="393" r:id="rId23"/>
    <p:sldId id="394" r:id="rId24"/>
    <p:sldId id="501" r:id="rId25"/>
    <p:sldId id="395" r:id="rId26"/>
    <p:sldId id="502" r:id="rId27"/>
    <p:sldId id="362" r:id="rId28"/>
    <p:sldId id="363" r:id="rId29"/>
    <p:sldId id="397" r:id="rId30"/>
    <p:sldId id="398" r:id="rId31"/>
    <p:sldId id="399" r:id="rId32"/>
    <p:sldId id="400" r:id="rId33"/>
    <p:sldId id="401" r:id="rId34"/>
    <p:sldId id="402" r:id="rId35"/>
    <p:sldId id="403" r:id="rId36"/>
    <p:sldId id="404" r:id="rId37"/>
    <p:sldId id="531" r:id="rId38"/>
    <p:sldId id="537" r:id="rId39"/>
    <p:sldId id="538" r:id="rId40"/>
    <p:sldId id="532" r:id="rId41"/>
    <p:sldId id="534" r:id="rId42"/>
    <p:sldId id="535" r:id="rId43"/>
    <p:sldId id="536" r:id="rId44"/>
    <p:sldId id="533" r:id="rId45"/>
  </p:sldIdLst>
  <p:sldSz cx="9144000" cy="6858000" type="screen4x3"/>
  <p:notesSz cx="6858000" cy="9144000"/>
  <p:defaultTextStyle>
    <a:defPPr>
      <a:defRPr lang="en-US"/>
    </a:defPPr>
    <a:lvl1pPr algn="l" rtl="0" fontAlgn="base">
      <a:spcBef>
        <a:spcPct val="0"/>
      </a:spcBef>
      <a:spcAft>
        <a:spcPct val="0"/>
      </a:spcAft>
      <a:defRPr sz="2600" kern="1200">
        <a:solidFill>
          <a:schemeClr val="tx1"/>
        </a:solidFill>
        <a:latin typeface="Arial" charset="0"/>
        <a:ea typeface="+mn-ea"/>
        <a:cs typeface="+mn-cs"/>
      </a:defRPr>
    </a:lvl1pPr>
    <a:lvl2pPr marL="457200" algn="l" rtl="0" fontAlgn="base">
      <a:spcBef>
        <a:spcPct val="0"/>
      </a:spcBef>
      <a:spcAft>
        <a:spcPct val="0"/>
      </a:spcAft>
      <a:defRPr sz="2600" kern="1200">
        <a:solidFill>
          <a:schemeClr val="tx1"/>
        </a:solidFill>
        <a:latin typeface="Arial" charset="0"/>
        <a:ea typeface="+mn-ea"/>
        <a:cs typeface="+mn-cs"/>
      </a:defRPr>
    </a:lvl2pPr>
    <a:lvl3pPr marL="914400" algn="l" rtl="0" fontAlgn="base">
      <a:spcBef>
        <a:spcPct val="0"/>
      </a:spcBef>
      <a:spcAft>
        <a:spcPct val="0"/>
      </a:spcAft>
      <a:defRPr sz="2600" kern="1200">
        <a:solidFill>
          <a:schemeClr val="tx1"/>
        </a:solidFill>
        <a:latin typeface="Arial" charset="0"/>
        <a:ea typeface="+mn-ea"/>
        <a:cs typeface="+mn-cs"/>
      </a:defRPr>
    </a:lvl3pPr>
    <a:lvl4pPr marL="1371600" algn="l" rtl="0" fontAlgn="base">
      <a:spcBef>
        <a:spcPct val="0"/>
      </a:spcBef>
      <a:spcAft>
        <a:spcPct val="0"/>
      </a:spcAft>
      <a:defRPr sz="2600" kern="1200">
        <a:solidFill>
          <a:schemeClr val="tx1"/>
        </a:solidFill>
        <a:latin typeface="Arial" charset="0"/>
        <a:ea typeface="+mn-ea"/>
        <a:cs typeface="+mn-cs"/>
      </a:defRPr>
    </a:lvl4pPr>
    <a:lvl5pPr marL="1828800" algn="l" rtl="0" fontAlgn="base">
      <a:spcBef>
        <a:spcPct val="0"/>
      </a:spcBef>
      <a:spcAft>
        <a:spcPct val="0"/>
      </a:spcAft>
      <a:defRPr sz="2600" kern="1200">
        <a:solidFill>
          <a:schemeClr val="tx1"/>
        </a:solidFill>
        <a:latin typeface="Arial" charset="0"/>
        <a:ea typeface="+mn-ea"/>
        <a:cs typeface="+mn-cs"/>
      </a:defRPr>
    </a:lvl5pPr>
    <a:lvl6pPr marL="2286000" algn="l" defTabSz="914400" rtl="0" eaLnBrk="1" latinLnBrk="0" hangingPunct="1">
      <a:defRPr sz="2600" kern="1200">
        <a:solidFill>
          <a:schemeClr val="tx1"/>
        </a:solidFill>
        <a:latin typeface="Arial" charset="0"/>
        <a:ea typeface="+mn-ea"/>
        <a:cs typeface="+mn-cs"/>
      </a:defRPr>
    </a:lvl6pPr>
    <a:lvl7pPr marL="2743200" algn="l" defTabSz="914400" rtl="0" eaLnBrk="1" latinLnBrk="0" hangingPunct="1">
      <a:defRPr sz="2600" kern="1200">
        <a:solidFill>
          <a:schemeClr val="tx1"/>
        </a:solidFill>
        <a:latin typeface="Arial" charset="0"/>
        <a:ea typeface="+mn-ea"/>
        <a:cs typeface="+mn-cs"/>
      </a:defRPr>
    </a:lvl7pPr>
    <a:lvl8pPr marL="3200400" algn="l" defTabSz="914400" rtl="0" eaLnBrk="1" latinLnBrk="0" hangingPunct="1">
      <a:defRPr sz="2600" kern="1200">
        <a:solidFill>
          <a:schemeClr val="tx1"/>
        </a:solidFill>
        <a:latin typeface="Arial" charset="0"/>
        <a:ea typeface="+mn-ea"/>
        <a:cs typeface="+mn-cs"/>
      </a:defRPr>
    </a:lvl8pPr>
    <a:lvl9pPr marL="3657600" algn="l" defTabSz="914400" rtl="0" eaLnBrk="1" latinLnBrk="0" hangingPunct="1">
      <a:defRPr sz="26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005C00"/>
    <a:srgbClr val="0000FF"/>
    <a:srgbClr val="CC00CC"/>
    <a:srgbClr val="FFFF00"/>
    <a:srgbClr val="6699FF"/>
    <a:srgbClr val="0066F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561" autoAdjust="0"/>
    <p:restoredTop sz="94660"/>
  </p:normalViewPr>
  <p:slideViewPr>
    <p:cSldViewPr>
      <p:cViewPr varScale="1">
        <p:scale>
          <a:sx n="66" d="100"/>
          <a:sy n="66" d="100"/>
        </p:scale>
        <p:origin x="-712" y="-6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25" d="100"/>
        <a:sy n="125" d="100"/>
      </p:scale>
      <p:origin x="0" y="12472"/>
    </p:cViewPr>
  </p:sorter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49.wmf"/><Relationship Id="rId7" Type="http://schemas.openxmlformats.org/officeDocument/2006/relationships/image" Target="../media/image53.wmf"/><Relationship Id="rId2" Type="http://schemas.openxmlformats.org/officeDocument/2006/relationships/image" Target="../media/image48.wmf"/><Relationship Id="rId1" Type="http://schemas.openxmlformats.org/officeDocument/2006/relationships/image" Target="../media/image47.wmf"/><Relationship Id="rId6" Type="http://schemas.openxmlformats.org/officeDocument/2006/relationships/image" Target="../media/image52.wmf"/><Relationship Id="rId5" Type="http://schemas.openxmlformats.org/officeDocument/2006/relationships/image" Target="../media/image51.wmf"/><Relationship Id="rId4" Type="http://schemas.openxmlformats.org/officeDocument/2006/relationships/image" Target="../media/image50.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57.wmf"/><Relationship Id="rId2" Type="http://schemas.openxmlformats.org/officeDocument/2006/relationships/image" Target="../media/image56.wmf"/><Relationship Id="rId1" Type="http://schemas.openxmlformats.org/officeDocument/2006/relationships/image" Target="../media/image55.wmf"/><Relationship Id="rId4" Type="http://schemas.openxmlformats.org/officeDocument/2006/relationships/image" Target="../media/image58.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61.wmf"/><Relationship Id="rId2" Type="http://schemas.openxmlformats.org/officeDocument/2006/relationships/image" Target="../media/image60.wmf"/><Relationship Id="rId1" Type="http://schemas.openxmlformats.org/officeDocument/2006/relationships/image" Target="../media/image59.wmf"/><Relationship Id="rId6" Type="http://schemas.openxmlformats.org/officeDocument/2006/relationships/image" Target="../media/image64.wmf"/><Relationship Id="rId5" Type="http://schemas.openxmlformats.org/officeDocument/2006/relationships/image" Target="../media/image63.wmf"/><Relationship Id="rId4" Type="http://schemas.openxmlformats.org/officeDocument/2006/relationships/image" Target="../media/image62.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68.wmf"/><Relationship Id="rId2" Type="http://schemas.openxmlformats.org/officeDocument/2006/relationships/image" Target="../media/image67.wmf"/><Relationship Id="rId1" Type="http://schemas.openxmlformats.org/officeDocument/2006/relationships/image" Target="../media/image66.wmf"/><Relationship Id="rId6" Type="http://schemas.openxmlformats.org/officeDocument/2006/relationships/image" Target="../media/image71.emf"/><Relationship Id="rId5" Type="http://schemas.openxmlformats.org/officeDocument/2006/relationships/image" Target="../media/image70.emf"/><Relationship Id="rId4" Type="http://schemas.openxmlformats.org/officeDocument/2006/relationships/image" Target="../media/image69.e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73.wmf"/><Relationship Id="rId1" Type="http://schemas.openxmlformats.org/officeDocument/2006/relationships/image" Target="../media/image72.wmf"/></Relationships>
</file>

<file path=ppt/drawings/_rels/vmlDrawing15.vml.rels><?xml version="1.0" encoding="UTF-8" standalone="yes"?>
<Relationships xmlns="http://schemas.openxmlformats.org/package/2006/relationships"><Relationship Id="rId8" Type="http://schemas.openxmlformats.org/officeDocument/2006/relationships/image" Target="../media/image81.wmf"/><Relationship Id="rId3" Type="http://schemas.openxmlformats.org/officeDocument/2006/relationships/image" Target="../media/image76.wmf"/><Relationship Id="rId7" Type="http://schemas.openxmlformats.org/officeDocument/2006/relationships/image" Target="../media/image80.wmf"/><Relationship Id="rId2" Type="http://schemas.openxmlformats.org/officeDocument/2006/relationships/image" Target="../media/image75.wmf"/><Relationship Id="rId1" Type="http://schemas.openxmlformats.org/officeDocument/2006/relationships/image" Target="../media/image74.wmf"/><Relationship Id="rId6" Type="http://schemas.openxmlformats.org/officeDocument/2006/relationships/image" Target="../media/image79.wmf"/><Relationship Id="rId5" Type="http://schemas.openxmlformats.org/officeDocument/2006/relationships/image" Target="../media/image78.wmf"/><Relationship Id="rId10" Type="http://schemas.openxmlformats.org/officeDocument/2006/relationships/image" Target="../media/image83.wmf"/><Relationship Id="rId4" Type="http://schemas.openxmlformats.org/officeDocument/2006/relationships/image" Target="../media/image77.wmf"/><Relationship Id="rId9" Type="http://schemas.openxmlformats.org/officeDocument/2006/relationships/image" Target="../media/image82.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87.wmf"/><Relationship Id="rId2" Type="http://schemas.openxmlformats.org/officeDocument/2006/relationships/image" Target="../media/image86.wmf"/><Relationship Id="rId1" Type="http://schemas.openxmlformats.org/officeDocument/2006/relationships/image" Target="../media/image85.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90.wmf"/><Relationship Id="rId2" Type="http://schemas.openxmlformats.org/officeDocument/2006/relationships/image" Target="../media/image89.wmf"/><Relationship Id="rId1" Type="http://schemas.openxmlformats.org/officeDocument/2006/relationships/image" Target="../media/image88.wmf"/><Relationship Id="rId5" Type="http://schemas.openxmlformats.org/officeDocument/2006/relationships/image" Target="../media/image92.wmf"/><Relationship Id="rId4" Type="http://schemas.openxmlformats.org/officeDocument/2006/relationships/image" Target="../media/image91.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90.wmf"/><Relationship Id="rId2" Type="http://schemas.openxmlformats.org/officeDocument/2006/relationships/image" Target="../media/image89.wmf"/><Relationship Id="rId1" Type="http://schemas.openxmlformats.org/officeDocument/2006/relationships/image" Target="../media/image88.wmf"/><Relationship Id="rId6" Type="http://schemas.openxmlformats.org/officeDocument/2006/relationships/image" Target="../media/image92.wmf"/><Relationship Id="rId5" Type="http://schemas.openxmlformats.org/officeDocument/2006/relationships/image" Target="../media/image93.wmf"/><Relationship Id="rId4" Type="http://schemas.openxmlformats.org/officeDocument/2006/relationships/image" Target="../media/image91.wmf"/></Relationships>
</file>

<file path=ppt/drawings/_rels/vmlDrawing19.vml.rels><?xml version="1.0" encoding="UTF-8" standalone="yes"?>
<Relationships xmlns="http://schemas.openxmlformats.org/package/2006/relationships"><Relationship Id="rId2" Type="http://schemas.openxmlformats.org/officeDocument/2006/relationships/image" Target="../media/image97.wmf"/><Relationship Id="rId1" Type="http://schemas.openxmlformats.org/officeDocument/2006/relationships/image" Target="../media/image96.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100.wmf"/><Relationship Id="rId2" Type="http://schemas.openxmlformats.org/officeDocument/2006/relationships/image" Target="../media/image99.emf"/><Relationship Id="rId1" Type="http://schemas.openxmlformats.org/officeDocument/2006/relationships/image" Target="../media/image98.emf"/><Relationship Id="rId4" Type="http://schemas.openxmlformats.org/officeDocument/2006/relationships/image" Target="../media/image101.wmf"/></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105.wmf"/><Relationship Id="rId2" Type="http://schemas.openxmlformats.org/officeDocument/2006/relationships/image" Target="../media/image104.wmf"/><Relationship Id="rId1" Type="http://schemas.openxmlformats.org/officeDocument/2006/relationships/image" Target="../media/image103.wmf"/><Relationship Id="rId4" Type="http://schemas.openxmlformats.org/officeDocument/2006/relationships/image" Target="../media/image106.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image" Target="../media/image15.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8.wmf"/><Relationship Id="rId1" Type="http://schemas.openxmlformats.org/officeDocument/2006/relationships/image" Target="../media/image17.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21.wmf"/><Relationship Id="rId1" Type="http://schemas.openxmlformats.org/officeDocument/2006/relationships/image" Target="../media/image20.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image" Target="../media/image25.wmf"/><Relationship Id="rId1" Type="http://schemas.openxmlformats.org/officeDocument/2006/relationships/image" Target="../media/image24.wmf"/><Relationship Id="rId6" Type="http://schemas.openxmlformats.org/officeDocument/2006/relationships/image" Target="../media/image29.wmf"/><Relationship Id="rId5" Type="http://schemas.openxmlformats.org/officeDocument/2006/relationships/image" Target="../media/image28.wmf"/><Relationship Id="rId4" Type="http://schemas.openxmlformats.org/officeDocument/2006/relationships/image" Target="../media/image27.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32.wmf"/><Relationship Id="rId2" Type="http://schemas.openxmlformats.org/officeDocument/2006/relationships/image" Target="../media/image31.wmf"/><Relationship Id="rId1" Type="http://schemas.openxmlformats.org/officeDocument/2006/relationships/image" Target="../media/image30.wmf"/><Relationship Id="rId4" Type="http://schemas.openxmlformats.org/officeDocument/2006/relationships/image" Target="../media/image33.wmf"/></Relationships>
</file>

<file path=ppt/drawings/_rels/vmlDrawing8.vml.rels><?xml version="1.0" encoding="UTF-8" standalone="yes"?>
<Relationships xmlns="http://schemas.openxmlformats.org/package/2006/relationships"><Relationship Id="rId8" Type="http://schemas.openxmlformats.org/officeDocument/2006/relationships/image" Target="../media/image41.wmf"/><Relationship Id="rId3" Type="http://schemas.openxmlformats.org/officeDocument/2006/relationships/image" Target="../media/image36.wmf"/><Relationship Id="rId7" Type="http://schemas.openxmlformats.org/officeDocument/2006/relationships/image" Target="../media/image40.wmf"/><Relationship Id="rId2" Type="http://schemas.openxmlformats.org/officeDocument/2006/relationships/image" Target="../media/image35.wmf"/><Relationship Id="rId1" Type="http://schemas.openxmlformats.org/officeDocument/2006/relationships/image" Target="../media/image34.wmf"/><Relationship Id="rId6" Type="http://schemas.openxmlformats.org/officeDocument/2006/relationships/image" Target="../media/image39.wmf"/><Relationship Id="rId5" Type="http://schemas.openxmlformats.org/officeDocument/2006/relationships/image" Target="../media/image38.wmf"/><Relationship Id="rId4" Type="http://schemas.openxmlformats.org/officeDocument/2006/relationships/image" Target="../media/image37.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41.wmf"/><Relationship Id="rId2" Type="http://schemas.openxmlformats.org/officeDocument/2006/relationships/image" Target="../media/image43.wmf"/><Relationship Id="rId1" Type="http://schemas.openxmlformats.org/officeDocument/2006/relationships/image" Target="../media/image37.wmf"/><Relationship Id="rId4" Type="http://schemas.openxmlformats.org/officeDocument/2006/relationships/image" Target="../media/image4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atin typeface="Times" charset="0"/>
              </a:defRPr>
            </a:lvl1pPr>
          </a:lstStyle>
          <a:p>
            <a:pPr>
              <a:defRPr/>
            </a:pPr>
            <a:endParaRPr lang="en-US"/>
          </a:p>
        </p:txBody>
      </p:sp>
      <p:sp>
        <p:nvSpPr>
          <p:cNvPr id="8195"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atin typeface="Times" charset="0"/>
              </a:defRPr>
            </a:lvl1pPr>
          </a:lstStyle>
          <a:p>
            <a:pPr>
              <a:defRPr/>
            </a:pPr>
            <a:endParaRPr lang="en-US"/>
          </a:p>
        </p:txBody>
      </p:sp>
      <p:sp>
        <p:nvSpPr>
          <p:cNvPr id="16179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8197"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8198"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atin typeface="Times" charset="0"/>
              </a:defRPr>
            </a:lvl1pPr>
          </a:lstStyle>
          <a:p>
            <a:pPr>
              <a:defRPr/>
            </a:pPr>
            <a:endParaRPr lang="en-US"/>
          </a:p>
        </p:txBody>
      </p:sp>
      <p:sp>
        <p:nvSpPr>
          <p:cNvPr id="8199"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atin typeface="Times" charset="0"/>
              </a:defRPr>
            </a:lvl1pPr>
          </a:lstStyle>
          <a:p>
            <a:pPr>
              <a:defRPr/>
            </a:pPr>
            <a:fld id="{D3002331-2461-4C68-B0FE-95B9F6443BA6}" type="slidenum">
              <a:rPr lang="en-US"/>
              <a:pPr>
                <a:defRPr/>
              </a:pPr>
              <a:t>‹#›</a:t>
            </a:fld>
            <a:endParaRPr lang="en-US"/>
          </a:p>
        </p:txBody>
      </p:sp>
    </p:spTree>
    <p:extLst>
      <p:ext uri="{BB962C8B-B14F-4D97-AF65-F5344CB8AC3E}">
        <p14:creationId xmlns:p14="http://schemas.microsoft.com/office/powerpoint/2010/main" val="239370622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charset="0"/>
        <a:ea typeface="+mn-ea"/>
        <a:cs typeface="+mn-cs"/>
      </a:defRPr>
    </a:lvl1pPr>
    <a:lvl2pPr marL="457200" algn="l" rtl="0" eaLnBrk="0" fontAlgn="base" hangingPunct="0">
      <a:spcBef>
        <a:spcPct val="30000"/>
      </a:spcBef>
      <a:spcAft>
        <a:spcPct val="0"/>
      </a:spcAft>
      <a:defRPr sz="1200" kern="1200">
        <a:solidFill>
          <a:schemeClr val="tx1"/>
        </a:solidFill>
        <a:latin typeface="Times" charset="0"/>
        <a:ea typeface="+mn-ea"/>
        <a:cs typeface="+mn-cs"/>
      </a:defRPr>
    </a:lvl2pPr>
    <a:lvl3pPr marL="914400" algn="l" rtl="0" eaLnBrk="0" fontAlgn="base" hangingPunct="0">
      <a:spcBef>
        <a:spcPct val="30000"/>
      </a:spcBef>
      <a:spcAft>
        <a:spcPct val="0"/>
      </a:spcAft>
      <a:defRPr sz="1200" kern="1200">
        <a:solidFill>
          <a:schemeClr val="tx1"/>
        </a:solidFill>
        <a:latin typeface="Times" charset="0"/>
        <a:ea typeface="+mn-ea"/>
        <a:cs typeface="+mn-cs"/>
      </a:defRPr>
    </a:lvl3pPr>
    <a:lvl4pPr marL="1371600" algn="l" rtl="0" eaLnBrk="0" fontAlgn="base" hangingPunct="0">
      <a:spcBef>
        <a:spcPct val="30000"/>
      </a:spcBef>
      <a:spcAft>
        <a:spcPct val="0"/>
      </a:spcAft>
      <a:defRPr sz="1200" kern="1200">
        <a:solidFill>
          <a:schemeClr val="tx1"/>
        </a:solidFill>
        <a:latin typeface="Times" charset="0"/>
        <a:ea typeface="+mn-ea"/>
        <a:cs typeface="+mn-cs"/>
      </a:defRPr>
    </a:lvl4pPr>
    <a:lvl5pPr marL="1828800" algn="l" rtl="0" eaLnBrk="0" fontAlgn="base" hangingPunct="0">
      <a:spcBef>
        <a:spcPct val="30000"/>
      </a:spcBef>
      <a:spcAft>
        <a:spcPct val="0"/>
      </a:spcAft>
      <a:defRPr sz="1200" kern="1200">
        <a:solidFill>
          <a:schemeClr val="tx1"/>
        </a:solidFill>
        <a:latin typeface="Times"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p:cNvSpPr>
            <a:spLocks noChangeArrowheads="1"/>
          </p:cNvSpPr>
          <p:nvPr/>
        </p:nvSpPr>
        <p:spPr bwMode="auto">
          <a:xfrm>
            <a:off x="609600" y="1219200"/>
            <a:ext cx="7924800" cy="914400"/>
          </a:xfrm>
          <a:custGeom>
            <a:avLst/>
            <a:gdLst>
              <a:gd name="T0" fmla="*/ 0 w 1000"/>
              <a:gd name="T1" fmla="*/ 836127360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p:cNvSpPr>
            <a:spLocks noChangeShapeType="1"/>
          </p:cNvSpPr>
          <p:nvPr/>
        </p:nvSpPr>
        <p:spPr bwMode="auto">
          <a:xfrm>
            <a:off x="1981200" y="3962400"/>
            <a:ext cx="6511925" cy="0"/>
          </a:xfrm>
          <a:prstGeom prst="line">
            <a:avLst/>
          </a:prstGeom>
          <a:noFill/>
          <a:ln w="190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6" name="Picture 9"/>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478463" y="0"/>
            <a:ext cx="366553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26" name="Rectangle 2"/>
          <p:cNvSpPr>
            <a:spLocks noGrp="1" noChangeArrowheads="1"/>
          </p:cNvSpPr>
          <p:nvPr>
            <p:ph type="ctrTitle"/>
          </p:nvPr>
        </p:nvSpPr>
        <p:spPr>
          <a:xfrm>
            <a:off x="914400" y="1524000"/>
            <a:ext cx="7623175" cy="1752600"/>
          </a:xfrm>
        </p:spPr>
        <p:txBody>
          <a:bodyPr/>
          <a:lstStyle>
            <a:lvl1pPr>
              <a:defRPr sz="5000"/>
            </a:lvl1pPr>
          </a:lstStyle>
          <a:p>
            <a:pPr lvl="0"/>
            <a:r>
              <a:rPr lang="en-US" altLang="en-US" noProof="0" smtClean="0"/>
              <a:t>Click to edit Master title style</a:t>
            </a:r>
          </a:p>
        </p:txBody>
      </p:sp>
      <p:sp>
        <p:nvSpPr>
          <p:cNvPr id="77827" name="Rectangle 3"/>
          <p:cNvSpPr>
            <a:spLocks noGrp="1" noChangeArrowheads="1"/>
          </p:cNvSpPr>
          <p:nvPr>
            <p:ph type="subTitle" idx="1"/>
          </p:nvPr>
        </p:nvSpPr>
        <p:spPr>
          <a:xfrm>
            <a:off x="1981200" y="3962400"/>
            <a:ext cx="6553200" cy="1752600"/>
          </a:xfrm>
        </p:spPr>
        <p:txBody>
          <a:bodyPr/>
          <a:lstStyle>
            <a:lvl1pPr marL="0" indent="0">
              <a:buFont typeface="Wingdings" pitchFamily="2" charset="2"/>
              <a:buNone/>
              <a:defRPr sz="2800"/>
            </a:lvl1pPr>
          </a:lstStyle>
          <a:p>
            <a:pPr lvl="0"/>
            <a:r>
              <a:rPr lang="en-US" altLang="en-US" noProof="0" smtClean="0"/>
              <a:t>Click to edit Master subtitle style</a:t>
            </a:r>
          </a:p>
        </p:txBody>
      </p:sp>
      <p:sp>
        <p:nvSpPr>
          <p:cNvPr id="7" name="Rectangle 4"/>
          <p:cNvSpPr>
            <a:spLocks noGrp="1" noChangeArrowheads="1"/>
          </p:cNvSpPr>
          <p:nvPr>
            <p:ph type="dt" sz="half" idx="10"/>
          </p:nvPr>
        </p:nvSpPr>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p:txBody>
          <a:bodyPr/>
          <a:lstStyle>
            <a:lvl1pPr>
              <a:defRPr/>
            </a:lvl1pPr>
          </a:lstStyle>
          <a:p>
            <a:pPr>
              <a:defRPr/>
            </a:pPr>
            <a:fld id="{165FBFDF-D2BE-4C23-AAB6-13C606197805}" type="slidenum">
              <a:rPr lang="en-US" altLang="en-US"/>
              <a:pPr>
                <a:defRPr/>
              </a:pPr>
              <a:t>‹#›</a:t>
            </a:fld>
            <a:endParaRPr lang="en-US" altLang="en-US"/>
          </a:p>
        </p:txBody>
      </p:sp>
    </p:spTree>
    <p:extLst>
      <p:ext uri="{BB962C8B-B14F-4D97-AF65-F5344CB8AC3E}">
        <p14:creationId xmlns:p14="http://schemas.microsoft.com/office/powerpoint/2010/main" val="13558253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4462EB0B-EE10-45BF-8240-AA33EAE89A06}" type="slidenum">
              <a:rPr lang="en-US" altLang="en-US"/>
              <a:pPr>
                <a:defRPr/>
              </a:pPr>
              <a:t>‹#›</a:t>
            </a:fld>
            <a:endParaRPr lang="en-US" altLang="en-US"/>
          </a:p>
        </p:txBody>
      </p:sp>
    </p:spTree>
    <p:extLst>
      <p:ext uri="{BB962C8B-B14F-4D97-AF65-F5344CB8AC3E}">
        <p14:creationId xmlns:p14="http://schemas.microsoft.com/office/powerpoint/2010/main" val="28375500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DA07033D-7339-4685-A113-2928D79DF4A0}" type="slidenum">
              <a:rPr lang="en-US" altLang="en-US"/>
              <a:pPr>
                <a:defRPr/>
              </a:pPr>
              <a:t>‹#›</a:t>
            </a:fld>
            <a:endParaRPr lang="en-US" altLang="en-US"/>
          </a:p>
        </p:txBody>
      </p:sp>
    </p:spTree>
    <p:extLst>
      <p:ext uri="{BB962C8B-B14F-4D97-AF65-F5344CB8AC3E}">
        <p14:creationId xmlns:p14="http://schemas.microsoft.com/office/powerpoint/2010/main" val="30645208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7813"/>
            <a:ext cx="8229600" cy="58531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09BE573D-23EE-4C4A-BC88-C2509F470A9C}" type="slidenum">
              <a:rPr lang="en-US" altLang="en-US"/>
              <a:pPr>
                <a:defRPr/>
              </a:pPr>
              <a:t>‹#›</a:t>
            </a:fld>
            <a:endParaRPr lang="en-US" altLang="en-US"/>
          </a:p>
        </p:txBody>
      </p:sp>
    </p:spTree>
    <p:extLst>
      <p:ext uri="{BB962C8B-B14F-4D97-AF65-F5344CB8AC3E}">
        <p14:creationId xmlns:p14="http://schemas.microsoft.com/office/powerpoint/2010/main" val="22354123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9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41763"/>
            <a:ext cx="4038600" cy="21891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8" name="Rectangle 6"/>
          <p:cNvSpPr>
            <a:spLocks noGrp="1" noChangeArrowheads="1"/>
          </p:cNvSpPr>
          <p:nvPr>
            <p:ph type="sldNum" sz="quarter" idx="12"/>
          </p:nvPr>
        </p:nvSpPr>
        <p:spPr>
          <a:ln/>
        </p:spPr>
        <p:txBody>
          <a:bodyPr/>
          <a:lstStyle>
            <a:lvl1pPr>
              <a:defRPr/>
            </a:lvl1pPr>
          </a:lstStyle>
          <a:p>
            <a:pPr>
              <a:defRPr/>
            </a:pPr>
            <a:fld id="{DF686C0E-4B8F-4B6F-9286-961AFC26BDEF}" type="slidenum">
              <a:rPr lang="en-US" altLang="en-US"/>
              <a:pPr>
                <a:defRPr/>
              </a:pPr>
              <a:t>‹#›</a:t>
            </a:fld>
            <a:endParaRPr lang="en-US" altLang="en-US"/>
          </a:p>
        </p:txBody>
      </p:sp>
    </p:spTree>
    <p:extLst>
      <p:ext uri="{BB962C8B-B14F-4D97-AF65-F5344CB8AC3E}">
        <p14:creationId xmlns:p14="http://schemas.microsoft.com/office/powerpoint/2010/main" val="2909116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1BA5C571-B3C9-4941-AAEA-2B4E2A5F89B1}" type="slidenum">
              <a:rPr lang="en-US" altLang="en-US"/>
              <a:pPr>
                <a:defRPr/>
              </a:pPr>
              <a:t>‹#›</a:t>
            </a:fld>
            <a:endParaRPr lang="en-US" altLang="en-US"/>
          </a:p>
        </p:txBody>
      </p:sp>
    </p:spTree>
    <p:extLst>
      <p:ext uri="{BB962C8B-B14F-4D97-AF65-F5344CB8AC3E}">
        <p14:creationId xmlns:p14="http://schemas.microsoft.com/office/powerpoint/2010/main" val="16280351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7813"/>
            <a:ext cx="8229600" cy="1139825"/>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9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9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41763"/>
            <a:ext cx="4038600" cy="21891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41763"/>
            <a:ext cx="4038600" cy="21891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pPr>
              <a:defRPr/>
            </a:pPr>
            <a:fld id="{20108076-349D-40CC-B393-1DB00CB152C4}" type="slidenum">
              <a:rPr lang="en-US" altLang="en-US"/>
              <a:pPr>
                <a:defRPr/>
              </a:pPr>
              <a:t>‹#›</a:t>
            </a:fld>
            <a:endParaRPr lang="en-US" altLang="en-US"/>
          </a:p>
        </p:txBody>
      </p:sp>
    </p:spTree>
    <p:extLst>
      <p:ext uri="{BB962C8B-B14F-4D97-AF65-F5344CB8AC3E}">
        <p14:creationId xmlns:p14="http://schemas.microsoft.com/office/powerpoint/2010/main" val="38838857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D0F43F07-B314-452C-80D4-F9A8F1D68F95}" type="slidenum">
              <a:rPr lang="en-US" altLang="en-US"/>
              <a:pPr>
                <a:defRPr/>
              </a:pPr>
              <a:t>‹#›</a:t>
            </a:fld>
            <a:endParaRPr lang="en-US" altLang="en-US"/>
          </a:p>
        </p:txBody>
      </p:sp>
    </p:spTree>
    <p:extLst>
      <p:ext uri="{BB962C8B-B14F-4D97-AF65-F5344CB8AC3E}">
        <p14:creationId xmlns:p14="http://schemas.microsoft.com/office/powerpoint/2010/main" val="37971287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37D50D23-9BE3-4248-B2AF-3A058303ECAF}" type="slidenum">
              <a:rPr lang="en-US" altLang="en-US"/>
              <a:pPr>
                <a:defRPr/>
              </a:pPr>
              <a:t>‹#›</a:t>
            </a:fld>
            <a:endParaRPr lang="en-US" altLang="en-US"/>
          </a:p>
        </p:txBody>
      </p:sp>
    </p:spTree>
    <p:extLst>
      <p:ext uri="{BB962C8B-B14F-4D97-AF65-F5344CB8AC3E}">
        <p14:creationId xmlns:p14="http://schemas.microsoft.com/office/powerpoint/2010/main" val="41447263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DA67635E-A999-424A-961B-B5AE311D4300}" type="slidenum">
              <a:rPr lang="en-US" altLang="en-US"/>
              <a:pPr>
                <a:defRPr/>
              </a:pPr>
              <a:t>‹#›</a:t>
            </a:fld>
            <a:endParaRPr lang="en-US" altLang="en-US"/>
          </a:p>
        </p:txBody>
      </p:sp>
    </p:spTree>
    <p:extLst>
      <p:ext uri="{BB962C8B-B14F-4D97-AF65-F5344CB8AC3E}">
        <p14:creationId xmlns:p14="http://schemas.microsoft.com/office/powerpoint/2010/main" val="5064129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pPr>
              <a:defRPr/>
            </a:pPr>
            <a:fld id="{7D082AD5-C7F7-4052-ABC4-67079AEF73B0}" type="slidenum">
              <a:rPr lang="en-US" altLang="en-US"/>
              <a:pPr>
                <a:defRPr/>
              </a:pPr>
              <a:t>‹#›</a:t>
            </a:fld>
            <a:endParaRPr lang="en-US" altLang="en-US"/>
          </a:p>
        </p:txBody>
      </p:sp>
    </p:spTree>
    <p:extLst>
      <p:ext uri="{BB962C8B-B14F-4D97-AF65-F5344CB8AC3E}">
        <p14:creationId xmlns:p14="http://schemas.microsoft.com/office/powerpoint/2010/main" val="3038156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F9835A4C-1609-45AD-89CC-19D756BC94E6}" type="slidenum">
              <a:rPr lang="en-US" altLang="en-US"/>
              <a:pPr>
                <a:defRPr/>
              </a:pPr>
              <a:t>‹#›</a:t>
            </a:fld>
            <a:endParaRPr lang="en-US" altLang="en-US"/>
          </a:p>
        </p:txBody>
      </p:sp>
    </p:spTree>
    <p:extLst>
      <p:ext uri="{BB962C8B-B14F-4D97-AF65-F5344CB8AC3E}">
        <p14:creationId xmlns:p14="http://schemas.microsoft.com/office/powerpoint/2010/main" val="12442052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p:cNvSpPr>
            <a:spLocks noGrp="1" noChangeArrowheads="1"/>
          </p:cNvSpPr>
          <p:nvPr>
            <p:ph type="sldNum" sz="quarter" idx="12"/>
          </p:nvPr>
        </p:nvSpPr>
        <p:spPr>
          <a:ln/>
        </p:spPr>
        <p:txBody>
          <a:bodyPr/>
          <a:lstStyle>
            <a:lvl1pPr>
              <a:defRPr/>
            </a:lvl1pPr>
          </a:lstStyle>
          <a:p>
            <a:pPr>
              <a:defRPr/>
            </a:pPr>
            <a:fld id="{45CD5EFE-BD49-4207-915A-3E08E0F47530}" type="slidenum">
              <a:rPr lang="en-US" altLang="en-US"/>
              <a:pPr>
                <a:defRPr/>
              </a:pPr>
              <a:t>‹#›</a:t>
            </a:fld>
            <a:endParaRPr lang="en-US" altLang="en-US"/>
          </a:p>
        </p:txBody>
      </p:sp>
    </p:spTree>
    <p:extLst>
      <p:ext uri="{BB962C8B-B14F-4D97-AF65-F5344CB8AC3E}">
        <p14:creationId xmlns:p14="http://schemas.microsoft.com/office/powerpoint/2010/main" val="5720632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F0BE3A71-BB90-4BB4-B9AD-851DED66A145}" type="slidenum">
              <a:rPr lang="en-US" altLang="en-US"/>
              <a:pPr>
                <a:defRPr/>
              </a:pPr>
              <a:t>‹#›</a:t>
            </a:fld>
            <a:endParaRPr lang="en-US" altLang="en-US"/>
          </a:p>
        </p:txBody>
      </p:sp>
    </p:spTree>
    <p:extLst>
      <p:ext uri="{BB962C8B-B14F-4D97-AF65-F5344CB8AC3E}">
        <p14:creationId xmlns:p14="http://schemas.microsoft.com/office/powerpoint/2010/main" val="4850285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1B11EB33-53A0-4397-9D0B-4B5265011AB3}" type="slidenum">
              <a:rPr lang="en-US" altLang="en-US"/>
              <a:pPr>
                <a:defRPr/>
              </a:pPr>
              <a:t>‹#›</a:t>
            </a:fld>
            <a:endParaRPr lang="en-US" altLang="en-US"/>
          </a:p>
        </p:txBody>
      </p:sp>
    </p:spTree>
    <p:extLst>
      <p:ext uri="{BB962C8B-B14F-4D97-AF65-F5344CB8AC3E}">
        <p14:creationId xmlns:p14="http://schemas.microsoft.com/office/powerpoint/2010/main" val="18881935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7813"/>
            <a:ext cx="8229600" cy="113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457200" y="1600200"/>
            <a:ext cx="8229600" cy="453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76804" name="Rectangle 4"/>
          <p:cNvSpPr>
            <a:spLocks noGrp="1" noChangeArrowheads="1"/>
          </p:cNvSpPr>
          <p:nvPr>
            <p:ph type="dt" sz="half" idx="2"/>
          </p:nvPr>
        </p:nvSpPr>
        <p:spPr bwMode="auto">
          <a:xfrm>
            <a:off x="457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atin typeface="+mj-lt"/>
              </a:defRPr>
            </a:lvl1pPr>
          </a:lstStyle>
          <a:p>
            <a:pPr>
              <a:defRPr/>
            </a:pPr>
            <a:endParaRPr lang="en-US" altLang="en-US"/>
          </a:p>
        </p:txBody>
      </p:sp>
      <p:sp>
        <p:nvSpPr>
          <p:cNvPr id="76805"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defRPr sz="1200">
                <a:latin typeface="+mj-lt"/>
              </a:defRPr>
            </a:lvl1pPr>
          </a:lstStyle>
          <a:p>
            <a:pPr>
              <a:defRPr/>
            </a:pPr>
            <a:endParaRPr lang="en-US" altLang="en-US"/>
          </a:p>
        </p:txBody>
      </p:sp>
      <p:sp>
        <p:nvSpPr>
          <p:cNvPr id="76806" name="Rectangle 6"/>
          <p:cNvSpPr>
            <a:spLocks noGrp="1" noChangeArrowheads="1"/>
          </p:cNvSpPr>
          <p:nvPr>
            <p:ph type="sldNum" sz="quarter" idx="4"/>
          </p:nvPr>
        </p:nvSpPr>
        <p:spPr bwMode="auto">
          <a:xfrm>
            <a:off x="6553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mj-lt"/>
              </a:defRPr>
            </a:lvl1pPr>
          </a:lstStyle>
          <a:p>
            <a:pPr>
              <a:defRPr/>
            </a:pPr>
            <a:fld id="{4F61B9AB-4086-49F9-9FD6-188D27D3B44C}" type="slidenum">
              <a:rPr lang="en-US" altLang="en-US"/>
              <a:pPr>
                <a:defRPr/>
              </a:pPr>
              <a:t>‹#›</a:t>
            </a:fld>
            <a:endParaRPr lang="en-US" altLang="en-US"/>
          </a:p>
        </p:txBody>
      </p:sp>
      <p:sp>
        <p:nvSpPr>
          <p:cNvPr id="1031" name="Freeform 7"/>
          <p:cNvSpPr>
            <a:spLocks noChangeArrowheads="1"/>
          </p:cNvSpPr>
          <p:nvPr/>
        </p:nvSpPr>
        <p:spPr bwMode="auto">
          <a:xfrm>
            <a:off x="381000" y="228600"/>
            <a:ext cx="8229600" cy="609600"/>
          </a:xfrm>
          <a:custGeom>
            <a:avLst/>
            <a:gdLst>
              <a:gd name="T0" fmla="*/ 0 w 1000"/>
              <a:gd name="T1" fmla="*/ 371612160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1905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32" name="Line 8"/>
          <p:cNvSpPr>
            <a:spLocks noChangeShapeType="1"/>
          </p:cNvSpPr>
          <p:nvPr/>
        </p:nvSpPr>
        <p:spPr bwMode="auto">
          <a:xfrm>
            <a:off x="457200" y="6172200"/>
            <a:ext cx="8229600" cy="0"/>
          </a:xfrm>
          <a:prstGeom prst="line">
            <a:avLst/>
          </a:prstGeom>
          <a:noFill/>
          <a:ln w="190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1033" name="Picture 9"/>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7615238" y="0"/>
            <a:ext cx="1524000"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Picture 10"/>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7620000" y="5757863"/>
            <a:ext cx="1524000" cy="11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5" name="Text Box 11"/>
          <p:cNvSpPr txBox="1">
            <a:spLocks noChangeArrowheads="1"/>
          </p:cNvSpPr>
          <p:nvPr userDrawn="1"/>
        </p:nvSpPr>
        <p:spPr bwMode="auto">
          <a:xfrm>
            <a:off x="8077200" y="6172200"/>
            <a:ext cx="336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defRPr/>
            </a:pPr>
            <a:r>
              <a:rPr lang="en-US" sz="2400" smtClean="0">
                <a:latin typeface="Times" charset="0"/>
              </a:rPr>
              <a:t>#</a:t>
            </a:r>
          </a:p>
        </p:txBody>
      </p:sp>
    </p:spTree>
  </p:cSld>
  <p:clrMap bg1="lt1" tx1="dk1" bg2="lt2" tx2="dk2" accent1="accent1" accent2="accent2" accent3="accent3" accent4="accent4" accent5="accent5" accent6="accent6" hlink="hlink" folHlink="folHlink"/>
  <p:sldLayoutIdLst>
    <p:sldLayoutId id="2147483727"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 id="2147483723" r:id="rId12"/>
    <p:sldLayoutId id="2147483724" r:id="rId13"/>
    <p:sldLayoutId id="2147483725" r:id="rId14"/>
    <p:sldLayoutId id="2147483726" r:id="rId15"/>
  </p:sldLayoutIdLst>
  <p:timing>
    <p:tnLst>
      <p:par>
        <p:cTn id="1" dur="indefinite" restart="never" nodeType="tmRoot"/>
      </p:par>
    </p:tnLst>
  </p:timing>
  <p:hf hdr="0" ftr="0" dt="0"/>
  <p:txStyles>
    <p:titleStyle>
      <a:lvl1pPr algn="l" rtl="0" eaLnBrk="0" fontAlgn="base" hangingPunct="0">
        <a:spcBef>
          <a:spcPct val="0"/>
        </a:spcBef>
        <a:spcAft>
          <a:spcPct val="0"/>
        </a:spcAft>
        <a:defRPr sz="4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Garamond" pitchFamily="18" charset="0"/>
        </a:defRPr>
      </a:lvl2pPr>
      <a:lvl3pPr algn="l" rtl="0" eaLnBrk="0" fontAlgn="base" hangingPunct="0">
        <a:spcBef>
          <a:spcPct val="0"/>
        </a:spcBef>
        <a:spcAft>
          <a:spcPct val="0"/>
        </a:spcAft>
        <a:defRPr sz="4200">
          <a:solidFill>
            <a:schemeClr val="tx2"/>
          </a:solidFill>
          <a:latin typeface="Garamond" pitchFamily="18" charset="0"/>
        </a:defRPr>
      </a:lvl3pPr>
      <a:lvl4pPr algn="l" rtl="0" eaLnBrk="0" fontAlgn="base" hangingPunct="0">
        <a:spcBef>
          <a:spcPct val="0"/>
        </a:spcBef>
        <a:spcAft>
          <a:spcPct val="0"/>
        </a:spcAft>
        <a:defRPr sz="4200">
          <a:solidFill>
            <a:schemeClr val="tx2"/>
          </a:solidFill>
          <a:latin typeface="Garamond" pitchFamily="18" charset="0"/>
        </a:defRPr>
      </a:lvl4pPr>
      <a:lvl5pPr algn="l" rtl="0" eaLnBrk="0" fontAlgn="base" hangingPunct="0">
        <a:spcBef>
          <a:spcPct val="0"/>
        </a:spcBef>
        <a:spcAft>
          <a:spcPct val="0"/>
        </a:spcAft>
        <a:defRPr sz="4200">
          <a:solidFill>
            <a:schemeClr val="tx2"/>
          </a:solidFill>
          <a:latin typeface="Garamond" pitchFamily="18" charset="0"/>
        </a:defRPr>
      </a:lvl5pPr>
      <a:lvl6pPr marL="457200" algn="l" rtl="0" fontAlgn="base">
        <a:spcBef>
          <a:spcPct val="0"/>
        </a:spcBef>
        <a:spcAft>
          <a:spcPct val="0"/>
        </a:spcAft>
        <a:defRPr sz="4200">
          <a:solidFill>
            <a:schemeClr val="tx2"/>
          </a:solidFill>
          <a:latin typeface="Garamond" pitchFamily="18" charset="0"/>
        </a:defRPr>
      </a:lvl6pPr>
      <a:lvl7pPr marL="914400" algn="l" rtl="0" fontAlgn="base">
        <a:spcBef>
          <a:spcPct val="0"/>
        </a:spcBef>
        <a:spcAft>
          <a:spcPct val="0"/>
        </a:spcAft>
        <a:defRPr sz="4200">
          <a:solidFill>
            <a:schemeClr val="tx2"/>
          </a:solidFill>
          <a:latin typeface="Garamond" pitchFamily="18" charset="0"/>
        </a:defRPr>
      </a:lvl7pPr>
      <a:lvl8pPr marL="1371600" algn="l" rtl="0" fontAlgn="base">
        <a:spcBef>
          <a:spcPct val="0"/>
        </a:spcBef>
        <a:spcAft>
          <a:spcPct val="0"/>
        </a:spcAft>
        <a:defRPr sz="4200">
          <a:solidFill>
            <a:schemeClr val="tx2"/>
          </a:solidFill>
          <a:latin typeface="Garamond" pitchFamily="18" charset="0"/>
        </a:defRPr>
      </a:lvl8pPr>
      <a:lvl9pPr marL="1828800" algn="l" rtl="0" fontAlgn="base">
        <a:spcBef>
          <a:spcPct val="0"/>
        </a:spcBef>
        <a:spcAft>
          <a:spcPct val="0"/>
        </a:spcAft>
        <a:defRPr sz="42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30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6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2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sz="2000">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en.wikipedia.org/wiki/Image:Rack_and_pinion_animation.gif" TargetMode="External"/><Relationship Id="rId2" Type="http://schemas.openxmlformats.org/officeDocument/2006/relationships/image" Target="../media/image4.gif"/><Relationship Id="rId1" Type="http://schemas.openxmlformats.org/officeDocument/2006/relationships/slideLayout" Target="../slideLayouts/slideLayout1.xml"/><Relationship Id="rId4" Type="http://schemas.openxmlformats.org/officeDocument/2006/relationships/image" Target="../media/image5.gi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2.xml"/><Relationship Id="rId1" Type="http://schemas.openxmlformats.org/officeDocument/2006/relationships/vmlDrawing" Target="../drawings/vmlDrawing1.vml"/><Relationship Id="rId5" Type="http://schemas.openxmlformats.org/officeDocument/2006/relationships/image" Target="../media/image9.png"/><Relationship Id="rId4" Type="http://schemas.openxmlformats.org/officeDocument/2006/relationships/image" Target="../media/image8.wmf"/></Relationships>
</file>

<file path=ppt/slides/_rels/slide13.xml.rels><?xml version="1.0" encoding="UTF-8" standalone="yes"?>
<Relationships xmlns="http://schemas.openxmlformats.org/package/2006/relationships"><Relationship Id="rId8" Type="http://schemas.openxmlformats.org/officeDocument/2006/relationships/oleObject" Target="../embeddings/oleObject210.bin"/><Relationship Id="rId13" Type="http://schemas.openxmlformats.org/officeDocument/2006/relationships/image" Target="../media/image17.png"/><Relationship Id="rId3" Type="http://schemas.openxmlformats.org/officeDocument/2006/relationships/image" Target="../media/image11.png"/><Relationship Id="rId7" Type="http://schemas.openxmlformats.org/officeDocument/2006/relationships/image" Target="../media/image9.wmf"/><Relationship Id="rId12" Type="http://schemas.openxmlformats.org/officeDocument/2006/relationships/image" Target="../media/image16.png"/><Relationship Id="rId2" Type="http://schemas.openxmlformats.org/officeDocument/2006/relationships/slideLayout" Target="../slideLayouts/slideLayout4.xml"/><Relationship Id="rId1" Type="http://schemas.openxmlformats.org/officeDocument/2006/relationships/vmlDrawing" Target="../drawings/vmlDrawing2.vml"/><Relationship Id="rId6" Type="http://schemas.openxmlformats.org/officeDocument/2006/relationships/oleObject" Target="../embeddings/oleObject2.bin"/><Relationship Id="rId11" Type="http://schemas.openxmlformats.org/officeDocument/2006/relationships/image" Target="../media/image15.png"/><Relationship Id="rId5" Type="http://schemas.openxmlformats.org/officeDocument/2006/relationships/image" Target="../media/image13.png"/><Relationship Id="rId10" Type="http://schemas.openxmlformats.org/officeDocument/2006/relationships/image" Target="../media/image10.png"/><Relationship Id="rId4" Type="http://schemas.openxmlformats.org/officeDocument/2006/relationships/image" Target="../media/image12.png"/><Relationship Id="rId9" Type="http://schemas.openxmlformats.org/officeDocument/2006/relationships/image" Target="../media/image9.wmf"/></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2.xml"/><Relationship Id="rId1" Type="http://schemas.openxmlformats.org/officeDocument/2006/relationships/vmlDrawing" Target="../drawings/vmlDrawing3.vml"/><Relationship Id="rId6" Type="http://schemas.openxmlformats.org/officeDocument/2006/relationships/image" Target="../media/image16.wmf"/><Relationship Id="rId5" Type="http://schemas.openxmlformats.org/officeDocument/2006/relationships/oleObject" Target="../embeddings/oleObject4.bin"/><Relationship Id="rId4" Type="http://schemas.openxmlformats.org/officeDocument/2006/relationships/image" Target="../media/image15.wmf"/></Relationships>
</file>

<file path=ppt/slides/_rels/slide18.xml.rels><?xml version="1.0" encoding="UTF-8" standalone="yes"?>
<Relationships xmlns="http://schemas.openxmlformats.org/package/2006/relationships"><Relationship Id="rId2" Type="http://schemas.openxmlformats.org/officeDocument/2006/relationships/image" Target="../media/image144.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image" Target="../media/image19.wmf"/><Relationship Id="rId3" Type="http://schemas.openxmlformats.org/officeDocument/2006/relationships/oleObject" Target="../embeddings/oleObject5.bin"/><Relationship Id="rId7" Type="http://schemas.openxmlformats.org/officeDocument/2006/relationships/oleObject" Target="../embeddings/oleObject7.bin"/><Relationship Id="rId2" Type="http://schemas.openxmlformats.org/officeDocument/2006/relationships/slideLayout" Target="../slideLayouts/slideLayout4.xml"/><Relationship Id="rId1" Type="http://schemas.openxmlformats.org/officeDocument/2006/relationships/vmlDrawing" Target="../drawings/vmlDrawing4.vml"/><Relationship Id="rId6" Type="http://schemas.openxmlformats.org/officeDocument/2006/relationships/image" Target="../media/image18.wmf"/><Relationship Id="rId5" Type="http://schemas.openxmlformats.org/officeDocument/2006/relationships/oleObject" Target="../embeddings/oleObject6.bin"/><Relationship Id="rId4" Type="http://schemas.openxmlformats.org/officeDocument/2006/relationships/image" Target="../media/image17.wmf"/><Relationship Id="rId9" Type="http://schemas.openxmlformats.org/officeDocument/2006/relationships/image" Target="../media/image148.png"/></Relationships>
</file>

<file path=ppt/slides/_rels/slide2.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7" Type="http://schemas.openxmlformats.org/officeDocument/2006/relationships/image" Target="../media/image21.wmf"/><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oleObject" Target="../embeddings/oleObject9.bin"/><Relationship Id="rId5" Type="http://schemas.openxmlformats.org/officeDocument/2006/relationships/image" Target="../media/image20.wmf"/><Relationship Id="rId4" Type="http://schemas.openxmlformats.org/officeDocument/2006/relationships/oleObject" Target="../embeddings/oleObject8.bin"/></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8" Type="http://schemas.openxmlformats.org/officeDocument/2006/relationships/image" Target="../media/image26.wmf"/><Relationship Id="rId13" Type="http://schemas.openxmlformats.org/officeDocument/2006/relationships/oleObject" Target="../embeddings/oleObject15.bin"/><Relationship Id="rId3" Type="http://schemas.openxmlformats.org/officeDocument/2006/relationships/oleObject" Target="../embeddings/oleObject10.bin"/><Relationship Id="rId7" Type="http://schemas.openxmlformats.org/officeDocument/2006/relationships/oleObject" Target="../embeddings/oleObject12.bin"/><Relationship Id="rId12" Type="http://schemas.openxmlformats.org/officeDocument/2006/relationships/image" Target="../media/image28.wmf"/><Relationship Id="rId2" Type="http://schemas.openxmlformats.org/officeDocument/2006/relationships/slideLayout" Target="../slideLayouts/slideLayout12.xml"/><Relationship Id="rId1" Type="http://schemas.openxmlformats.org/officeDocument/2006/relationships/vmlDrawing" Target="../drawings/vmlDrawing6.vml"/><Relationship Id="rId6" Type="http://schemas.openxmlformats.org/officeDocument/2006/relationships/image" Target="../media/image25.wmf"/><Relationship Id="rId11" Type="http://schemas.openxmlformats.org/officeDocument/2006/relationships/oleObject" Target="../embeddings/oleObject14.bin"/><Relationship Id="rId5" Type="http://schemas.openxmlformats.org/officeDocument/2006/relationships/oleObject" Target="../embeddings/oleObject11.bin"/><Relationship Id="rId10" Type="http://schemas.openxmlformats.org/officeDocument/2006/relationships/image" Target="../media/image27.wmf"/><Relationship Id="rId4" Type="http://schemas.openxmlformats.org/officeDocument/2006/relationships/image" Target="../media/image24.wmf"/><Relationship Id="rId9" Type="http://schemas.openxmlformats.org/officeDocument/2006/relationships/oleObject" Target="../embeddings/oleObject13.bin"/><Relationship Id="rId14" Type="http://schemas.openxmlformats.org/officeDocument/2006/relationships/image" Target="../media/image29.wmf"/></Relationships>
</file>

<file path=ppt/slides/_rels/slide28.xml.rels><?xml version="1.0" encoding="UTF-8" standalone="yes"?>
<Relationships xmlns="http://schemas.openxmlformats.org/package/2006/relationships"><Relationship Id="rId8" Type="http://schemas.openxmlformats.org/officeDocument/2006/relationships/image" Target="../media/image32.wmf"/><Relationship Id="rId3" Type="http://schemas.openxmlformats.org/officeDocument/2006/relationships/oleObject" Target="../embeddings/oleObject16.bin"/><Relationship Id="rId7" Type="http://schemas.openxmlformats.org/officeDocument/2006/relationships/oleObject" Target="../embeddings/oleObject18.bin"/><Relationship Id="rId2" Type="http://schemas.openxmlformats.org/officeDocument/2006/relationships/slideLayout" Target="../slideLayouts/slideLayout12.xml"/><Relationship Id="rId1" Type="http://schemas.openxmlformats.org/officeDocument/2006/relationships/vmlDrawing" Target="../drawings/vmlDrawing7.vml"/><Relationship Id="rId6" Type="http://schemas.openxmlformats.org/officeDocument/2006/relationships/image" Target="../media/image31.wmf"/><Relationship Id="rId11" Type="http://schemas.openxmlformats.org/officeDocument/2006/relationships/image" Target="../media/image33.wmf"/><Relationship Id="rId5" Type="http://schemas.openxmlformats.org/officeDocument/2006/relationships/oleObject" Target="../embeddings/oleObject17.bin"/><Relationship Id="rId10" Type="http://schemas.openxmlformats.org/officeDocument/2006/relationships/oleObject" Target="../embeddings/oleObject20.bin"/><Relationship Id="rId4" Type="http://schemas.openxmlformats.org/officeDocument/2006/relationships/image" Target="../media/image30.wmf"/><Relationship Id="rId9" Type="http://schemas.openxmlformats.org/officeDocument/2006/relationships/oleObject" Target="../embeddings/oleObject19.bin"/></Relationships>
</file>

<file path=ppt/slides/_rels/slide29.xml.rels><?xml version="1.0" encoding="UTF-8" standalone="yes"?>
<Relationships xmlns="http://schemas.openxmlformats.org/package/2006/relationships"><Relationship Id="rId8" Type="http://schemas.openxmlformats.org/officeDocument/2006/relationships/oleObject" Target="../embeddings/oleObject23.bin"/><Relationship Id="rId13" Type="http://schemas.openxmlformats.org/officeDocument/2006/relationships/image" Target="../media/image38.wmf"/><Relationship Id="rId18" Type="http://schemas.openxmlformats.org/officeDocument/2006/relationships/oleObject" Target="../embeddings/oleObject29.bin"/><Relationship Id="rId3" Type="http://schemas.openxmlformats.org/officeDocument/2006/relationships/image" Target="../media/image42.png"/><Relationship Id="rId21" Type="http://schemas.openxmlformats.org/officeDocument/2006/relationships/image" Target="../media/image40.wmf"/><Relationship Id="rId7" Type="http://schemas.openxmlformats.org/officeDocument/2006/relationships/image" Target="../media/image35.wmf"/><Relationship Id="rId12" Type="http://schemas.openxmlformats.org/officeDocument/2006/relationships/oleObject" Target="../embeddings/oleObject25.bin"/><Relationship Id="rId17" Type="http://schemas.openxmlformats.org/officeDocument/2006/relationships/oleObject" Target="../embeddings/oleObject28.bin"/><Relationship Id="rId2" Type="http://schemas.openxmlformats.org/officeDocument/2006/relationships/slideLayout" Target="../slideLayouts/slideLayout12.xml"/><Relationship Id="rId16" Type="http://schemas.openxmlformats.org/officeDocument/2006/relationships/oleObject" Target="../embeddings/oleObject27.bin"/><Relationship Id="rId20" Type="http://schemas.openxmlformats.org/officeDocument/2006/relationships/oleObject" Target="../embeddings/oleObject31.bin"/><Relationship Id="rId1" Type="http://schemas.openxmlformats.org/officeDocument/2006/relationships/vmlDrawing" Target="../drawings/vmlDrawing8.vml"/><Relationship Id="rId6" Type="http://schemas.openxmlformats.org/officeDocument/2006/relationships/oleObject" Target="../embeddings/oleObject22.bin"/><Relationship Id="rId11" Type="http://schemas.openxmlformats.org/officeDocument/2006/relationships/image" Target="../media/image37.wmf"/><Relationship Id="rId5" Type="http://schemas.openxmlformats.org/officeDocument/2006/relationships/image" Target="../media/image34.wmf"/><Relationship Id="rId15" Type="http://schemas.openxmlformats.org/officeDocument/2006/relationships/image" Target="../media/image39.wmf"/><Relationship Id="rId23" Type="http://schemas.openxmlformats.org/officeDocument/2006/relationships/image" Target="../media/image41.wmf"/><Relationship Id="rId10" Type="http://schemas.openxmlformats.org/officeDocument/2006/relationships/oleObject" Target="../embeddings/oleObject24.bin"/><Relationship Id="rId19" Type="http://schemas.openxmlformats.org/officeDocument/2006/relationships/oleObject" Target="../embeddings/oleObject30.bin"/><Relationship Id="rId4" Type="http://schemas.openxmlformats.org/officeDocument/2006/relationships/oleObject" Target="../embeddings/oleObject21.bin"/><Relationship Id="rId9" Type="http://schemas.openxmlformats.org/officeDocument/2006/relationships/image" Target="../media/image36.wmf"/><Relationship Id="rId14" Type="http://schemas.openxmlformats.org/officeDocument/2006/relationships/oleObject" Target="../embeddings/oleObject26.bin"/><Relationship Id="rId22" Type="http://schemas.openxmlformats.org/officeDocument/2006/relationships/oleObject" Target="../embeddings/oleObject32.bin"/></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41.wmf"/><Relationship Id="rId3" Type="http://schemas.openxmlformats.org/officeDocument/2006/relationships/oleObject" Target="../embeddings/oleObject33.bin"/><Relationship Id="rId7" Type="http://schemas.openxmlformats.org/officeDocument/2006/relationships/oleObject" Target="../embeddings/oleObject35.bin"/><Relationship Id="rId12" Type="http://schemas.openxmlformats.org/officeDocument/2006/relationships/image" Target="../media/image46.png"/><Relationship Id="rId2" Type="http://schemas.openxmlformats.org/officeDocument/2006/relationships/slideLayout" Target="../slideLayouts/slideLayout4.xml"/><Relationship Id="rId1" Type="http://schemas.openxmlformats.org/officeDocument/2006/relationships/vmlDrawing" Target="../drawings/vmlDrawing9.vml"/><Relationship Id="rId6" Type="http://schemas.openxmlformats.org/officeDocument/2006/relationships/image" Target="../media/image43.wmf"/><Relationship Id="rId11" Type="http://schemas.openxmlformats.org/officeDocument/2006/relationships/image" Target="../media/image45.png"/><Relationship Id="rId5" Type="http://schemas.openxmlformats.org/officeDocument/2006/relationships/oleObject" Target="../embeddings/oleObject34.bin"/><Relationship Id="rId10" Type="http://schemas.openxmlformats.org/officeDocument/2006/relationships/image" Target="../media/image44.wmf"/><Relationship Id="rId4" Type="http://schemas.openxmlformats.org/officeDocument/2006/relationships/image" Target="../media/image37.wmf"/><Relationship Id="rId9" Type="http://schemas.openxmlformats.org/officeDocument/2006/relationships/oleObject" Target="../embeddings/oleObject36.bin"/></Relationships>
</file>

<file path=ppt/slides/_rels/slide31.xml.rels><?xml version="1.0" encoding="UTF-8" standalone="yes"?>
<Relationships xmlns="http://schemas.openxmlformats.org/package/2006/relationships"><Relationship Id="rId8" Type="http://schemas.openxmlformats.org/officeDocument/2006/relationships/image" Target="../media/image49.wmf"/><Relationship Id="rId13" Type="http://schemas.openxmlformats.org/officeDocument/2006/relationships/oleObject" Target="../embeddings/oleObject42.bin"/><Relationship Id="rId3" Type="http://schemas.openxmlformats.org/officeDocument/2006/relationships/oleObject" Target="../embeddings/oleObject37.bin"/><Relationship Id="rId7" Type="http://schemas.openxmlformats.org/officeDocument/2006/relationships/oleObject" Target="../embeddings/oleObject39.bin"/><Relationship Id="rId12" Type="http://schemas.openxmlformats.org/officeDocument/2006/relationships/image" Target="../media/image51.wmf"/><Relationship Id="rId17" Type="http://schemas.openxmlformats.org/officeDocument/2006/relationships/image" Target="../media/image54.png"/><Relationship Id="rId2" Type="http://schemas.openxmlformats.org/officeDocument/2006/relationships/slideLayout" Target="../slideLayouts/slideLayout4.xml"/><Relationship Id="rId16" Type="http://schemas.openxmlformats.org/officeDocument/2006/relationships/image" Target="../media/image53.wmf"/><Relationship Id="rId1" Type="http://schemas.openxmlformats.org/officeDocument/2006/relationships/vmlDrawing" Target="../drawings/vmlDrawing10.vml"/><Relationship Id="rId6" Type="http://schemas.openxmlformats.org/officeDocument/2006/relationships/image" Target="../media/image48.wmf"/><Relationship Id="rId11" Type="http://schemas.openxmlformats.org/officeDocument/2006/relationships/oleObject" Target="../embeddings/oleObject41.bin"/><Relationship Id="rId5" Type="http://schemas.openxmlformats.org/officeDocument/2006/relationships/oleObject" Target="../embeddings/oleObject38.bin"/><Relationship Id="rId15" Type="http://schemas.openxmlformats.org/officeDocument/2006/relationships/oleObject" Target="../embeddings/oleObject43.bin"/><Relationship Id="rId10" Type="http://schemas.openxmlformats.org/officeDocument/2006/relationships/image" Target="../media/image50.wmf"/><Relationship Id="rId4" Type="http://schemas.openxmlformats.org/officeDocument/2006/relationships/image" Target="../media/image47.wmf"/><Relationship Id="rId9" Type="http://schemas.openxmlformats.org/officeDocument/2006/relationships/oleObject" Target="../embeddings/oleObject40.bin"/><Relationship Id="rId14" Type="http://schemas.openxmlformats.org/officeDocument/2006/relationships/image" Target="../media/image52.wmf"/></Relationships>
</file>

<file path=ppt/slides/_rels/slide32.xml.rels><?xml version="1.0" encoding="UTF-8" standalone="yes"?>
<Relationships xmlns="http://schemas.openxmlformats.org/package/2006/relationships"><Relationship Id="rId8" Type="http://schemas.openxmlformats.org/officeDocument/2006/relationships/image" Target="../media/image57.wmf"/><Relationship Id="rId13" Type="http://schemas.openxmlformats.org/officeDocument/2006/relationships/image" Target="../media/image58.wmf"/><Relationship Id="rId3" Type="http://schemas.openxmlformats.org/officeDocument/2006/relationships/oleObject" Target="../embeddings/oleObject44.bin"/><Relationship Id="rId7" Type="http://schemas.openxmlformats.org/officeDocument/2006/relationships/oleObject" Target="../embeddings/oleObject46.bin"/><Relationship Id="rId12" Type="http://schemas.openxmlformats.org/officeDocument/2006/relationships/oleObject" Target="../embeddings/oleObject50.bin"/><Relationship Id="rId2" Type="http://schemas.openxmlformats.org/officeDocument/2006/relationships/slideLayout" Target="../slideLayouts/slideLayout12.xml"/><Relationship Id="rId1" Type="http://schemas.openxmlformats.org/officeDocument/2006/relationships/vmlDrawing" Target="../drawings/vmlDrawing11.vml"/><Relationship Id="rId6" Type="http://schemas.openxmlformats.org/officeDocument/2006/relationships/image" Target="../media/image56.wmf"/><Relationship Id="rId11" Type="http://schemas.openxmlformats.org/officeDocument/2006/relationships/oleObject" Target="../embeddings/oleObject49.bin"/><Relationship Id="rId5" Type="http://schemas.openxmlformats.org/officeDocument/2006/relationships/oleObject" Target="../embeddings/oleObject45.bin"/><Relationship Id="rId10" Type="http://schemas.openxmlformats.org/officeDocument/2006/relationships/oleObject" Target="../embeddings/oleObject48.bin"/><Relationship Id="rId4" Type="http://schemas.openxmlformats.org/officeDocument/2006/relationships/image" Target="../media/image55.wmf"/><Relationship Id="rId9" Type="http://schemas.openxmlformats.org/officeDocument/2006/relationships/oleObject" Target="../embeddings/oleObject47.bin"/></Relationships>
</file>

<file path=ppt/slides/_rels/slide33.xml.rels><?xml version="1.0" encoding="UTF-8" standalone="yes"?>
<Relationships xmlns="http://schemas.openxmlformats.org/package/2006/relationships"><Relationship Id="rId8" Type="http://schemas.openxmlformats.org/officeDocument/2006/relationships/image" Target="../media/image61.wmf"/><Relationship Id="rId13" Type="http://schemas.openxmlformats.org/officeDocument/2006/relationships/image" Target="../media/image63.wmf"/><Relationship Id="rId3" Type="http://schemas.openxmlformats.org/officeDocument/2006/relationships/oleObject" Target="../embeddings/oleObject51.bin"/><Relationship Id="rId7" Type="http://schemas.openxmlformats.org/officeDocument/2006/relationships/oleObject" Target="../embeddings/oleObject53.bin"/><Relationship Id="rId12" Type="http://schemas.openxmlformats.org/officeDocument/2006/relationships/oleObject" Target="../embeddings/oleObject55.bin"/><Relationship Id="rId2" Type="http://schemas.openxmlformats.org/officeDocument/2006/relationships/slideLayout" Target="../slideLayouts/slideLayout12.xml"/><Relationship Id="rId1" Type="http://schemas.openxmlformats.org/officeDocument/2006/relationships/vmlDrawing" Target="../drawings/vmlDrawing12.vml"/><Relationship Id="rId6" Type="http://schemas.openxmlformats.org/officeDocument/2006/relationships/image" Target="../media/image60.wmf"/><Relationship Id="rId11" Type="http://schemas.openxmlformats.org/officeDocument/2006/relationships/image" Target="../media/image62.wmf"/><Relationship Id="rId5" Type="http://schemas.openxmlformats.org/officeDocument/2006/relationships/oleObject" Target="../embeddings/oleObject52.bin"/><Relationship Id="rId15" Type="http://schemas.openxmlformats.org/officeDocument/2006/relationships/image" Target="../media/image64.wmf"/><Relationship Id="rId10" Type="http://schemas.openxmlformats.org/officeDocument/2006/relationships/oleObject" Target="../embeddings/oleObject54.bin"/><Relationship Id="rId4" Type="http://schemas.openxmlformats.org/officeDocument/2006/relationships/image" Target="../media/image59.wmf"/><Relationship Id="rId9" Type="http://schemas.openxmlformats.org/officeDocument/2006/relationships/image" Target="../media/image65.jpeg"/><Relationship Id="rId14" Type="http://schemas.openxmlformats.org/officeDocument/2006/relationships/oleObject" Target="../embeddings/oleObject56.bin"/></Relationships>
</file>

<file path=ppt/slides/_rels/slide34.xml.rels><?xml version="1.0" encoding="UTF-8" standalone="yes"?>
<Relationships xmlns="http://schemas.openxmlformats.org/package/2006/relationships"><Relationship Id="rId8" Type="http://schemas.openxmlformats.org/officeDocument/2006/relationships/image" Target="../media/image68.wmf"/><Relationship Id="rId13" Type="http://schemas.openxmlformats.org/officeDocument/2006/relationships/oleObject" Target="../embeddings/oleObject62.bin"/><Relationship Id="rId3" Type="http://schemas.openxmlformats.org/officeDocument/2006/relationships/oleObject" Target="../embeddings/oleObject57.bin"/><Relationship Id="rId7" Type="http://schemas.openxmlformats.org/officeDocument/2006/relationships/oleObject" Target="../embeddings/oleObject59.bin"/><Relationship Id="rId12" Type="http://schemas.openxmlformats.org/officeDocument/2006/relationships/image" Target="../media/image70.emf"/><Relationship Id="rId2" Type="http://schemas.openxmlformats.org/officeDocument/2006/relationships/slideLayout" Target="../slideLayouts/slideLayout12.xml"/><Relationship Id="rId1" Type="http://schemas.openxmlformats.org/officeDocument/2006/relationships/vmlDrawing" Target="../drawings/vmlDrawing13.vml"/><Relationship Id="rId6" Type="http://schemas.openxmlformats.org/officeDocument/2006/relationships/image" Target="../media/image67.wmf"/><Relationship Id="rId11" Type="http://schemas.openxmlformats.org/officeDocument/2006/relationships/oleObject" Target="../embeddings/oleObject61.bin"/><Relationship Id="rId5" Type="http://schemas.openxmlformats.org/officeDocument/2006/relationships/oleObject" Target="../embeddings/oleObject58.bin"/><Relationship Id="rId10" Type="http://schemas.openxmlformats.org/officeDocument/2006/relationships/image" Target="../media/image69.emf"/><Relationship Id="rId4" Type="http://schemas.openxmlformats.org/officeDocument/2006/relationships/image" Target="../media/image66.wmf"/><Relationship Id="rId9" Type="http://schemas.openxmlformats.org/officeDocument/2006/relationships/oleObject" Target="../embeddings/oleObject60.bin"/><Relationship Id="rId14" Type="http://schemas.openxmlformats.org/officeDocument/2006/relationships/image" Target="../media/image71.emf"/></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63.bin"/><Relationship Id="rId2" Type="http://schemas.openxmlformats.org/officeDocument/2006/relationships/slideLayout" Target="../slideLayouts/slideLayout12.xml"/><Relationship Id="rId1" Type="http://schemas.openxmlformats.org/officeDocument/2006/relationships/vmlDrawing" Target="../drawings/vmlDrawing14.vml"/><Relationship Id="rId6" Type="http://schemas.openxmlformats.org/officeDocument/2006/relationships/image" Target="../media/image73.wmf"/><Relationship Id="rId5" Type="http://schemas.openxmlformats.org/officeDocument/2006/relationships/oleObject" Target="../embeddings/oleObject64.bin"/><Relationship Id="rId4" Type="http://schemas.openxmlformats.org/officeDocument/2006/relationships/image" Target="../media/image72.wmf"/></Relationships>
</file>

<file path=ppt/slides/_rels/slide36.xml.rels><?xml version="1.0" encoding="UTF-8" standalone="yes"?>
<Relationships xmlns="http://schemas.openxmlformats.org/package/2006/relationships"><Relationship Id="rId8" Type="http://schemas.openxmlformats.org/officeDocument/2006/relationships/oleObject" Target="../embeddings/oleObject67.bin"/><Relationship Id="rId13" Type="http://schemas.openxmlformats.org/officeDocument/2006/relationships/image" Target="../media/image78.wmf"/><Relationship Id="rId18" Type="http://schemas.openxmlformats.org/officeDocument/2006/relationships/oleObject" Target="../embeddings/oleObject72.bin"/><Relationship Id="rId3" Type="http://schemas.openxmlformats.org/officeDocument/2006/relationships/oleObject" Target="../embeddings/oleObject65.bin"/><Relationship Id="rId21" Type="http://schemas.openxmlformats.org/officeDocument/2006/relationships/image" Target="../media/image82.wmf"/><Relationship Id="rId7" Type="http://schemas.openxmlformats.org/officeDocument/2006/relationships/image" Target="../media/image75.wmf"/><Relationship Id="rId12" Type="http://schemas.openxmlformats.org/officeDocument/2006/relationships/oleObject" Target="../embeddings/oleObject69.bin"/><Relationship Id="rId17" Type="http://schemas.openxmlformats.org/officeDocument/2006/relationships/image" Target="../media/image80.wmf"/><Relationship Id="rId2" Type="http://schemas.openxmlformats.org/officeDocument/2006/relationships/slideLayout" Target="../slideLayouts/slideLayout2.xml"/><Relationship Id="rId16" Type="http://schemas.openxmlformats.org/officeDocument/2006/relationships/oleObject" Target="../embeddings/oleObject71.bin"/><Relationship Id="rId20" Type="http://schemas.openxmlformats.org/officeDocument/2006/relationships/oleObject" Target="../embeddings/oleObject73.bin"/><Relationship Id="rId1" Type="http://schemas.openxmlformats.org/officeDocument/2006/relationships/vmlDrawing" Target="../drawings/vmlDrawing15.vml"/><Relationship Id="rId6" Type="http://schemas.openxmlformats.org/officeDocument/2006/relationships/oleObject" Target="../embeddings/oleObject66.bin"/><Relationship Id="rId11" Type="http://schemas.openxmlformats.org/officeDocument/2006/relationships/image" Target="../media/image77.wmf"/><Relationship Id="rId5" Type="http://schemas.openxmlformats.org/officeDocument/2006/relationships/image" Target="../media/image84.jpeg"/><Relationship Id="rId15" Type="http://schemas.openxmlformats.org/officeDocument/2006/relationships/image" Target="../media/image79.wmf"/><Relationship Id="rId23" Type="http://schemas.openxmlformats.org/officeDocument/2006/relationships/image" Target="../media/image83.wmf"/><Relationship Id="rId10" Type="http://schemas.openxmlformats.org/officeDocument/2006/relationships/oleObject" Target="../embeddings/oleObject68.bin"/><Relationship Id="rId19" Type="http://schemas.openxmlformats.org/officeDocument/2006/relationships/image" Target="../media/image81.wmf"/><Relationship Id="rId4" Type="http://schemas.openxmlformats.org/officeDocument/2006/relationships/image" Target="../media/image74.wmf"/><Relationship Id="rId9" Type="http://schemas.openxmlformats.org/officeDocument/2006/relationships/image" Target="../media/image76.wmf"/><Relationship Id="rId14" Type="http://schemas.openxmlformats.org/officeDocument/2006/relationships/oleObject" Target="../embeddings/oleObject70.bin"/><Relationship Id="rId22" Type="http://schemas.openxmlformats.org/officeDocument/2006/relationships/oleObject" Target="../embeddings/oleObject74.bin"/></Relationships>
</file>

<file path=ppt/slides/_rels/slide37.xml.rels><?xml version="1.0" encoding="UTF-8" standalone="yes"?>
<Relationships xmlns="http://schemas.openxmlformats.org/package/2006/relationships"><Relationship Id="rId8" Type="http://schemas.openxmlformats.org/officeDocument/2006/relationships/image" Target="../media/image87.wmf"/><Relationship Id="rId3" Type="http://schemas.openxmlformats.org/officeDocument/2006/relationships/oleObject" Target="../embeddings/oleObject75.bin"/><Relationship Id="rId7" Type="http://schemas.openxmlformats.org/officeDocument/2006/relationships/oleObject" Target="../embeddings/oleObject77.bin"/><Relationship Id="rId12" Type="http://schemas.openxmlformats.org/officeDocument/2006/relationships/image" Target="../media/image158.png"/><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image" Target="../media/image86.wmf"/><Relationship Id="rId11" Type="http://schemas.openxmlformats.org/officeDocument/2006/relationships/image" Target="../media/image157.png"/><Relationship Id="rId5" Type="http://schemas.openxmlformats.org/officeDocument/2006/relationships/oleObject" Target="../embeddings/oleObject76.bin"/><Relationship Id="rId10" Type="http://schemas.openxmlformats.org/officeDocument/2006/relationships/image" Target="../media/image156.png"/><Relationship Id="rId4" Type="http://schemas.openxmlformats.org/officeDocument/2006/relationships/image" Target="../media/image85.wmf"/><Relationship Id="rId9" Type="http://schemas.openxmlformats.org/officeDocument/2006/relationships/image" Target="../media/image155.png"/></Relationships>
</file>

<file path=ppt/slides/_rels/slide38.xml.rels><?xml version="1.0" encoding="UTF-8" standalone="yes"?>
<Relationships xmlns="http://schemas.openxmlformats.org/package/2006/relationships"><Relationship Id="rId8" Type="http://schemas.openxmlformats.org/officeDocument/2006/relationships/image" Target="../media/image89.wmf"/><Relationship Id="rId13" Type="http://schemas.openxmlformats.org/officeDocument/2006/relationships/oleObject" Target="../embeddings/oleObject82.bin"/><Relationship Id="rId3" Type="http://schemas.openxmlformats.org/officeDocument/2006/relationships/image" Target="../media/image93.png"/><Relationship Id="rId7" Type="http://schemas.openxmlformats.org/officeDocument/2006/relationships/oleObject" Target="../embeddings/oleObject79.bin"/><Relationship Id="rId12" Type="http://schemas.openxmlformats.org/officeDocument/2006/relationships/image" Target="../media/image91.wmf"/><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image" Target="../media/image88.wmf"/><Relationship Id="rId11" Type="http://schemas.openxmlformats.org/officeDocument/2006/relationships/oleObject" Target="../embeddings/oleObject81.bin"/><Relationship Id="rId5" Type="http://schemas.openxmlformats.org/officeDocument/2006/relationships/oleObject" Target="../embeddings/oleObject78.bin"/><Relationship Id="rId15" Type="http://schemas.openxmlformats.org/officeDocument/2006/relationships/image" Target="../media/image92.wmf"/><Relationship Id="rId10" Type="http://schemas.openxmlformats.org/officeDocument/2006/relationships/image" Target="../media/image90.wmf"/><Relationship Id="rId4" Type="http://schemas.openxmlformats.org/officeDocument/2006/relationships/image" Target="../media/image94.png"/><Relationship Id="rId9" Type="http://schemas.openxmlformats.org/officeDocument/2006/relationships/oleObject" Target="../embeddings/oleObject80.bin"/><Relationship Id="rId14" Type="http://schemas.openxmlformats.org/officeDocument/2006/relationships/oleObject" Target="../embeddings/oleObject83.bin"/></Relationships>
</file>

<file path=ppt/slides/_rels/slide39.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png"/><Relationship Id="rId1" Type="http://schemas.openxmlformats.org/officeDocument/2006/relationships/slideLayout" Target="../slideLayouts/slideLayout7.xml"/><Relationship Id="rId6" Type="http://schemas.openxmlformats.org/officeDocument/2006/relationships/image" Target="../media/image101.png"/><Relationship Id="rId5" Type="http://schemas.openxmlformats.org/officeDocument/2006/relationships/image" Target="../media/image100.png"/><Relationship Id="rId4" Type="http://schemas.openxmlformats.org/officeDocument/2006/relationships/image" Target="../media/image9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8" Type="http://schemas.openxmlformats.org/officeDocument/2006/relationships/oleObject" Target="../embeddings/oleObject86.bin"/><Relationship Id="rId13" Type="http://schemas.openxmlformats.org/officeDocument/2006/relationships/image" Target="../media/image93.wmf"/><Relationship Id="rId3" Type="http://schemas.openxmlformats.org/officeDocument/2006/relationships/image" Target="../media/image95.png"/><Relationship Id="rId7" Type="http://schemas.openxmlformats.org/officeDocument/2006/relationships/image" Target="../media/image89.wmf"/><Relationship Id="rId12" Type="http://schemas.openxmlformats.org/officeDocument/2006/relationships/oleObject" Target="../embeddings/oleObject88.bin"/><Relationship Id="rId2" Type="http://schemas.openxmlformats.org/officeDocument/2006/relationships/slideLayout" Target="../slideLayouts/slideLayout12.xml"/><Relationship Id="rId16" Type="http://schemas.openxmlformats.org/officeDocument/2006/relationships/image" Target="../media/image92.wmf"/><Relationship Id="rId1" Type="http://schemas.openxmlformats.org/officeDocument/2006/relationships/vmlDrawing" Target="../drawings/vmlDrawing18.vml"/><Relationship Id="rId6" Type="http://schemas.openxmlformats.org/officeDocument/2006/relationships/oleObject" Target="../embeddings/oleObject85.bin"/><Relationship Id="rId11" Type="http://schemas.openxmlformats.org/officeDocument/2006/relationships/image" Target="../media/image91.wmf"/><Relationship Id="rId5" Type="http://schemas.openxmlformats.org/officeDocument/2006/relationships/image" Target="../media/image88.wmf"/><Relationship Id="rId15" Type="http://schemas.openxmlformats.org/officeDocument/2006/relationships/oleObject" Target="../embeddings/oleObject90.bin"/><Relationship Id="rId10" Type="http://schemas.openxmlformats.org/officeDocument/2006/relationships/oleObject" Target="../embeddings/oleObject87.bin"/><Relationship Id="rId4" Type="http://schemas.openxmlformats.org/officeDocument/2006/relationships/oleObject" Target="../embeddings/oleObject84.bin"/><Relationship Id="rId9" Type="http://schemas.openxmlformats.org/officeDocument/2006/relationships/image" Target="../media/image90.wmf"/><Relationship Id="rId14" Type="http://schemas.openxmlformats.org/officeDocument/2006/relationships/oleObject" Target="../embeddings/oleObject89.bin"/></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91.bin"/><Relationship Id="rId2" Type="http://schemas.openxmlformats.org/officeDocument/2006/relationships/slideLayout" Target="../slideLayouts/slideLayout12.xml"/><Relationship Id="rId1" Type="http://schemas.openxmlformats.org/officeDocument/2006/relationships/vmlDrawing" Target="../drawings/vmlDrawing19.vml"/><Relationship Id="rId6" Type="http://schemas.openxmlformats.org/officeDocument/2006/relationships/image" Target="../media/image97.wmf"/><Relationship Id="rId5" Type="http://schemas.openxmlformats.org/officeDocument/2006/relationships/oleObject" Target="../embeddings/oleObject92.bin"/><Relationship Id="rId4" Type="http://schemas.openxmlformats.org/officeDocument/2006/relationships/image" Target="../media/image96.wmf"/></Relationships>
</file>

<file path=ppt/slides/_rels/slide42.xml.rels><?xml version="1.0" encoding="UTF-8" standalone="yes"?>
<Relationships xmlns="http://schemas.openxmlformats.org/package/2006/relationships"><Relationship Id="rId8" Type="http://schemas.openxmlformats.org/officeDocument/2006/relationships/image" Target="../media/image100.wmf"/><Relationship Id="rId3" Type="http://schemas.openxmlformats.org/officeDocument/2006/relationships/oleObject" Target="../embeddings/oleObject93.bin"/><Relationship Id="rId7" Type="http://schemas.openxmlformats.org/officeDocument/2006/relationships/oleObject" Target="../embeddings/oleObject95.bin"/><Relationship Id="rId2" Type="http://schemas.openxmlformats.org/officeDocument/2006/relationships/slideLayout" Target="../slideLayouts/slideLayout13.xml"/><Relationship Id="rId1" Type="http://schemas.openxmlformats.org/officeDocument/2006/relationships/vmlDrawing" Target="../drawings/vmlDrawing20.vml"/><Relationship Id="rId6" Type="http://schemas.openxmlformats.org/officeDocument/2006/relationships/image" Target="../media/image99.emf"/><Relationship Id="rId11" Type="http://schemas.openxmlformats.org/officeDocument/2006/relationships/image" Target="../media/image102.png"/><Relationship Id="rId5" Type="http://schemas.openxmlformats.org/officeDocument/2006/relationships/oleObject" Target="../embeddings/oleObject94.bin"/><Relationship Id="rId10" Type="http://schemas.openxmlformats.org/officeDocument/2006/relationships/image" Target="../media/image101.wmf"/><Relationship Id="rId4" Type="http://schemas.openxmlformats.org/officeDocument/2006/relationships/image" Target="../media/image98.emf"/><Relationship Id="rId9" Type="http://schemas.openxmlformats.org/officeDocument/2006/relationships/oleObject" Target="../embeddings/oleObject96.bin"/></Relationships>
</file>

<file path=ppt/slides/_rels/slide43.xml.rels><?xml version="1.0" encoding="UTF-8" standalone="yes"?>
<Relationships xmlns="http://schemas.openxmlformats.org/package/2006/relationships"><Relationship Id="rId8" Type="http://schemas.openxmlformats.org/officeDocument/2006/relationships/oleObject" Target="../embeddings/oleObject99.bin"/><Relationship Id="rId3" Type="http://schemas.openxmlformats.org/officeDocument/2006/relationships/image" Target="../media/image301.png"/><Relationship Id="rId7" Type="http://schemas.openxmlformats.org/officeDocument/2006/relationships/image" Target="../media/image104.wmf"/><Relationship Id="rId2" Type="http://schemas.openxmlformats.org/officeDocument/2006/relationships/slideLayout" Target="../slideLayouts/slideLayout2.xml"/><Relationship Id="rId1" Type="http://schemas.openxmlformats.org/officeDocument/2006/relationships/vmlDrawing" Target="../drawings/vmlDrawing21.vml"/><Relationship Id="rId6" Type="http://schemas.openxmlformats.org/officeDocument/2006/relationships/oleObject" Target="../embeddings/oleObject98.bin"/><Relationship Id="rId11" Type="http://schemas.openxmlformats.org/officeDocument/2006/relationships/image" Target="../media/image106.wmf"/><Relationship Id="rId5" Type="http://schemas.openxmlformats.org/officeDocument/2006/relationships/image" Target="../media/image103.wmf"/><Relationship Id="rId10" Type="http://schemas.openxmlformats.org/officeDocument/2006/relationships/oleObject" Target="../embeddings/oleObject100.bin"/><Relationship Id="rId4" Type="http://schemas.openxmlformats.org/officeDocument/2006/relationships/oleObject" Target="../embeddings/oleObject97.bin"/><Relationship Id="rId9" Type="http://schemas.openxmlformats.org/officeDocument/2006/relationships/image" Target="../media/image105.wmf"/></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noChangeArrowheads="1"/>
          </p:cNvSpPr>
          <p:nvPr>
            <p:ph type="sldNum" sz="quarter" idx="12"/>
          </p:nvPr>
        </p:nvSpPr>
        <p:spPr/>
        <p:txBody>
          <a:bodyPr/>
          <a:lstStyle/>
          <a:p>
            <a:pPr>
              <a:defRPr/>
            </a:pPr>
            <a:fld id="{630542E4-7E5D-44F2-B801-AA1634974DCF}" type="slidenum">
              <a:rPr lang="en-US" altLang="en-US"/>
              <a:pPr>
                <a:defRPr/>
              </a:pPr>
              <a:t>1</a:t>
            </a:fld>
            <a:endParaRPr lang="en-US" altLang="en-US"/>
          </a:p>
        </p:txBody>
      </p:sp>
      <p:sp>
        <p:nvSpPr>
          <p:cNvPr id="138244" name="Text Box 4"/>
          <p:cNvSpPr txBox="1">
            <a:spLocks noChangeArrowheads="1"/>
          </p:cNvSpPr>
          <p:nvPr/>
        </p:nvSpPr>
        <p:spPr bwMode="auto">
          <a:xfrm>
            <a:off x="1367644" y="3248980"/>
            <a:ext cx="52197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3600" b="1">
                <a:solidFill>
                  <a:schemeClr val="tx2"/>
                </a:solidFill>
              </a:rPr>
              <a:t>CƠ HỌC LÝ </a:t>
            </a:r>
            <a:r>
              <a:rPr lang="en-US" sz="3600" b="1" smtClean="0">
                <a:solidFill>
                  <a:schemeClr val="tx2"/>
                </a:solidFill>
              </a:rPr>
              <a:t>THUYẾT</a:t>
            </a:r>
            <a:endParaRPr lang="en-US" sz="3600" b="1">
              <a:solidFill>
                <a:schemeClr val="tx2"/>
              </a:solidFill>
            </a:endParaRPr>
          </a:p>
        </p:txBody>
      </p:sp>
      <p:pic>
        <p:nvPicPr>
          <p:cNvPr id="138248" name="Picture 8" descr="gear04"/>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95288" y="5049838"/>
            <a:ext cx="1889125" cy="90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49" name="Picture 9" descr="Rack and pinion animation">
            <a:hlinkClick r:id="rId3" tooltip="Rack and pinion animation"/>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3347864" y="4545012"/>
            <a:ext cx="1773237" cy="1912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8" name="Text Box 17"/>
          <p:cNvSpPr txBox="1">
            <a:spLocks noChangeArrowheads="1"/>
          </p:cNvSpPr>
          <p:nvPr/>
        </p:nvSpPr>
        <p:spPr bwMode="auto">
          <a:xfrm>
            <a:off x="0" y="1355284"/>
            <a:ext cx="914400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ctr" eaLnBrk="1" hangingPunct="1">
              <a:spcBef>
                <a:spcPct val="50000"/>
              </a:spcBef>
            </a:pPr>
            <a:r>
              <a:rPr lang="en-US" sz="2400" b="1"/>
              <a:t>TRƯỜNG </a:t>
            </a:r>
            <a:r>
              <a:rPr lang="en-US" sz="2400" b="1" smtClean="0"/>
              <a:t>CAO ĐẲNG LÝ TỰ TRỌNG</a:t>
            </a:r>
          </a:p>
          <a:p>
            <a:pPr algn="ctr" eaLnBrk="1" hangingPunct="1">
              <a:spcBef>
                <a:spcPct val="50000"/>
              </a:spcBef>
            </a:pPr>
            <a:r>
              <a:rPr lang="en-US" sz="2400" b="1" smtClean="0"/>
              <a:t>THÀNH PHỐ HỒ CHÍ MINH</a:t>
            </a:r>
            <a:endParaRPr lang="en-US" sz="2400" b="1"/>
          </a:p>
          <a:p>
            <a:pPr algn="ctr" eaLnBrk="1" hangingPunct="1">
              <a:spcBef>
                <a:spcPct val="50000"/>
              </a:spcBef>
            </a:pPr>
            <a:r>
              <a:rPr lang="en-US" sz="2400" b="1"/>
              <a:t>KHOA </a:t>
            </a:r>
            <a:r>
              <a:rPr lang="en-US" sz="2400" b="1" smtClean="0"/>
              <a:t>CÔNG NGHỆ CƠ KHÍ</a:t>
            </a:r>
            <a:endParaRPr lang="en-US" sz="2400" b="1"/>
          </a:p>
        </p:txBody>
      </p:sp>
    </p:spTree>
    <p:extLst>
      <p:ext uri="{BB962C8B-B14F-4D97-AF65-F5344CB8AC3E}">
        <p14:creationId xmlns:p14="http://schemas.microsoft.com/office/powerpoint/2010/main" val="314309871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138244"/>
                                        </p:tgtEl>
                                        <p:attrNameLst>
                                          <p:attrName>style.visibility</p:attrName>
                                        </p:attrNameLst>
                                      </p:cBhvr>
                                      <p:to>
                                        <p:strVal val="visible"/>
                                      </p:to>
                                    </p:set>
                                    <p:animEffect transition="in" filter="diamond(in)">
                                      <p:cBhvr>
                                        <p:cTn id="7" dur="500"/>
                                        <p:tgtEl>
                                          <p:spTgt spid="138244"/>
                                        </p:tgtEl>
                                      </p:cBhvr>
                                    </p:animEffect>
                                  </p:childTnLst>
                                </p:cTn>
                              </p:par>
                            </p:childTnLst>
                          </p:cTn>
                        </p:par>
                        <p:par>
                          <p:cTn id="8" fill="hold" nodeType="afterGroup">
                            <p:stCondLst>
                              <p:cond delay="500"/>
                            </p:stCondLst>
                            <p:childTnLst>
                              <p:par>
                                <p:cTn id="9" presetID="2" presetClass="entr" presetSubtype="1" fill="hold" nodeType="afterEffect">
                                  <p:stCondLst>
                                    <p:cond delay="0"/>
                                  </p:stCondLst>
                                  <p:childTnLst>
                                    <p:set>
                                      <p:cBhvr>
                                        <p:cTn id="10" dur="1" fill="hold">
                                          <p:stCondLst>
                                            <p:cond delay="0"/>
                                          </p:stCondLst>
                                        </p:cTn>
                                        <p:tgtEl>
                                          <p:spTgt spid="138248"/>
                                        </p:tgtEl>
                                        <p:attrNameLst>
                                          <p:attrName>style.visibility</p:attrName>
                                        </p:attrNameLst>
                                      </p:cBhvr>
                                      <p:to>
                                        <p:strVal val="visible"/>
                                      </p:to>
                                    </p:set>
                                    <p:anim calcmode="lin" valueType="num">
                                      <p:cBhvr additive="base">
                                        <p:cTn id="11" dur="500" fill="hold"/>
                                        <p:tgtEl>
                                          <p:spTgt spid="138248"/>
                                        </p:tgtEl>
                                        <p:attrNameLst>
                                          <p:attrName>ppt_x</p:attrName>
                                        </p:attrNameLst>
                                      </p:cBhvr>
                                      <p:tavLst>
                                        <p:tav tm="0">
                                          <p:val>
                                            <p:strVal val="#ppt_x"/>
                                          </p:val>
                                        </p:tav>
                                        <p:tav tm="100000">
                                          <p:val>
                                            <p:strVal val="#ppt_x"/>
                                          </p:val>
                                        </p:tav>
                                      </p:tavLst>
                                    </p:anim>
                                    <p:anim calcmode="lin" valueType="num">
                                      <p:cBhvr additive="base">
                                        <p:cTn id="12" dur="500" fill="hold"/>
                                        <p:tgtEl>
                                          <p:spTgt spid="138248"/>
                                        </p:tgtEl>
                                        <p:attrNameLst>
                                          <p:attrName>ppt_y</p:attrName>
                                        </p:attrNameLst>
                                      </p:cBhvr>
                                      <p:tavLst>
                                        <p:tav tm="0">
                                          <p:val>
                                            <p:strVal val="0-#ppt_h/2"/>
                                          </p:val>
                                        </p:tav>
                                        <p:tav tm="100000">
                                          <p:val>
                                            <p:strVal val="#ppt_y"/>
                                          </p:val>
                                        </p:tav>
                                      </p:tavLst>
                                    </p:anim>
                                  </p:childTnLst>
                                </p:cTn>
                              </p:par>
                            </p:childTnLst>
                          </p:cTn>
                        </p:par>
                        <p:par>
                          <p:cTn id="13" fill="hold" nodeType="afterGroup">
                            <p:stCondLst>
                              <p:cond delay="1000"/>
                            </p:stCondLst>
                            <p:childTnLst>
                              <p:par>
                                <p:cTn id="14" presetID="2" presetClass="entr" presetSubtype="4" fill="hold" nodeType="afterEffect">
                                  <p:stCondLst>
                                    <p:cond delay="0"/>
                                  </p:stCondLst>
                                  <p:childTnLst>
                                    <p:set>
                                      <p:cBhvr>
                                        <p:cTn id="15" dur="1" fill="hold">
                                          <p:stCondLst>
                                            <p:cond delay="0"/>
                                          </p:stCondLst>
                                        </p:cTn>
                                        <p:tgtEl>
                                          <p:spTgt spid="138249"/>
                                        </p:tgtEl>
                                        <p:attrNameLst>
                                          <p:attrName>style.visibility</p:attrName>
                                        </p:attrNameLst>
                                      </p:cBhvr>
                                      <p:to>
                                        <p:strVal val="visible"/>
                                      </p:to>
                                    </p:set>
                                    <p:anim calcmode="lin" valueType="num">
                                      <p:cBhvr additive="base">
                                        <p:cTn id="16" dur="500" fill="hold"/>
                                        <p:tgtEl>
                                          <p:spTgt spid="138249"/>
                                        </p:tgtEl>
                                        <p:attrNameLst>
                                          <p:attrName>ppt_x</p:attrName>
                                        </p:attrNameLst>
                                      </p:cBhvr>
                                      <p:tavLst>
                                        <p:tav tm="0">
                                          <p:val>
                                            <p:strVal val="#ppt_x"/>
                                          </p:val>
                                        </p:tav>
                                        <p:tav tm="100000">
                                          <p:val>
                                            <p:strVal val="#ppt_x"/>
                                          </p:val>
                                        </p:tav>
                                      </p:tavLst>
                                    </p:anim>
                                    <p:anim calcmode="lin" valueType="num">
                                      <p:cBhvr additive="base">
                                        <p:cTn id="17" dur="500" fill="hold"/>
                                        <p:tgtEl>
                                          <p:spTgt spid="1382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24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a:defRPr/>
            </a:pPr>
            <a:fld id="{ACBACDFF-1A92-414F-AAF5-1C8A402A4C27}" type="slidenum">
              <a:rPr lang="en-US" altLang="en-US"/>
              <a:pPr>
                <a:defRPr/>
              </a:pPr>
              <a:t>10</a:t>
            </a:fld>
            <a:endParaRPr lang="en-US" altLang="en-US"/>
          </a:p>
        </p:txBody>
      </p:sp>
      <p:sp>
        <p:nvSpPr>
          <p:cNvPr id="147458" name="Rectangle 2"/>
          <p:cNvSpPr>
            <a:spLocks noGrp="1" noChangeArrowheads="1"/>
          </p:cNvSpPr>
          <p:nvPr>
            <p:ph type="title"/>
          </p:nvPr>
        </p:nvSpPr>
        <p:spPr>
          <a:xfrm>
            <a:off x="565150" y="1016000"/>
            <a:ext cx="6419850" cy="485775"/>
          </a:xfrm>
        </p:spPr>
        <p:txBody>
          <a:bodyPr/>
          <a:lstStyle/>
          <a:p>
            <a:pPr eaLnBrk="1" hangingPunct="1"/>
            <a:r>
              <a:rPr lang="en-US" sz="2600" b="1" smtClean="0">
                <a:solidFill>
                  <a:srgbClr val="008000"/>
                </a:solidFill>
                <a:latin typeface="Arial" charset="0"/>
              </a:rPr>
              <a:t>1.2. Vật rắn cân bằng</a:t>
            </a:r>
            <a:endParaRPr lang="en-US" sz="2600" b="1" smtClean="0">
              <a:solidFill>
                <a:srgbClr val="006600"/>
              </a:solidFill>
              <a:latin typeface="Arial" charset="0"/>
            </a:endParaRPr>
          </a:p>
        </p:txBody>
      </p:sp>
      <p:sp>
        <p:nvSpPr>
          <p:cNvPr id="147459" name="Rectangle 3"/>
          <p:cNvSpPr>
            <a:spLocks noGrp="1" noChangeArrowheads="1"/>
          </p:cNvSpPr>
          <p:nvPr>
            <p:ph type="body" idx="1"/>
          </p:nvPr>
        </p:nvSpPr>
        <p:spPr>
          <a:xfrm>
            <a:off x="371475" y="1484313"/>
            <a:ext cx="8196263" cy="4608512"/>
          </a:xfrm>
        </p:spPr>
        <p:txBody>
          <a:bodyPr/>
          <a:lstStyle/>
          <a:p>
            <a:pPr algn="just" eaLnBrk="1" hangingPunct="1">
              <a:lnSpc>
                <a:spcPct val="110000"/>
              </a:lnSpc>
              <a:buFont typeface="Wingdings" pitchFamily="2" charset="2"/>
              <a:buNone/>
            </a:pPr>
            <a:r>
              <a:rPr lang="en-US" sz="2600" smtClean="0"/>
              <a:t>    - </a:t>
            </a:r>
            <a:r>
              <a:rPr lang="en-US" sz="2600" b="1" smtClean="0"/>
              <a:t>Vật rắn cân bằng</a:t>
            </a:r>
            <a:r>
              <a:rPr lang="en-US" sz="2600" smtClean="0"/>
              <a:t> là vật rắn </a:t>
            </a:r>
            <a:r>
              <a:rPr lang="en-US" sz="2600" b="1" smtClean="0"/>
              <a:t>đứng yên</a:t>
            </a:r>
            <a:r>
              <a:rPr lang="en-US" sz="2600" smtClean="0"/>
              <a:t> hoặc </a:t>
            </a:r>
            <a:r>
              <a:rPr lang="en-US" sz="2600" b="1" smtClean="0"/>
              <a:t>chuyển động đều</a:t>
            </a:r>
            <a:r>
              <a:rPr lang="en-US" sz="2600" smtClean="0"/>
              <a:t> so với một vật </a:t>
            </a:r>
            <a:r>
              <a:rPr lang="en-US" sz="2600" smtClean="0"/>
              <a:t>khác → có </a:t>
            </a:r>
            <a:r>
              <a:rPr lang="en-US" sz="2600" smtClean="0"/>
              <a:t>tính tương đối.</a:t>
            </a:r>
          </a:p>
          <a:p>
            <a:pPr algn="just" eaLnBrk="1" hangingPunct="1">
              <a:lnSpc>
                <a:spcPct val="110000"/>
              </a:lnSpc>
              <a:buFont typeface="Wingdings" pitchFamily="2" charset="2"/>
              <a:buNone/>
            </a:pPr>
            <a:r>
              <a:rPr lang="en-US" sz="2600" smtClean="0">
                <a:solidFill>
                  <a:srgbClr val="990099"/>
                </a:solidFill>
              </a:rPr>
              <a:t>	</a:t>
            </a:r>
            <a:r>
              <a:rPr lang="en-US" sz="2600" smtClean="0"/>
              <a:t>-</a:t>
            </a:r>
            <a:r>
              <a:rPr lang="en-US" sz="2600" smtClean="0">
                <a:solidFill>
                  <a:srgbClr val="990099"/>
                </a:solidFill>
              </a:rPr>
              <a:t> </a:t>
            </a:r>
            <a:r>
              <a:rPr lang="en-US" sz="2600" smtClean="0"/>
              <a:t>Khảo sát sự cân bằng một vật rắn luôn luôn gắn liền với vật làm mốc </a:t>
            </a:r>
            <a:r>
              <a:rPr lang="en-US" sz="2600" smtClean="0"/>
              <a:t>(cố định) nào </a:t>
            </a:r>
            <a:r>
              <a:rPr lang="en-US" sz="2600" smtClean="0"/>
              <a:t>đó</a:t>
            </a:r>
            <a:r>
              <a:rPr lang="en-US" sz="2600" smtClean="0"/>
              <a:t>.</a:t>
            </a:r>
            <a:endParaRPr lang="en-US" sz="2600" smtClean="0"/>
          </a:p>
          <a:p>
            <a:pPr algn="just" eaLnBrk="1" hangingPunct="1">
              <a:lnSpc>
                <a:spcPct val="110000"/>
              </a:lnSpc>
              <a:buFont typeface="Wingdings" pitchFamily="2" charset="2"/>
              <a:buNone/>
            </a:pPr>
            <a:r>
              <a:rPr lang="en-US" sz="2600" smtClean="0">
                <a:solidFill>
                  <a:srgbClr val="990099"/>
                </a:solidFill>
              </a:rPr>
              <a:t>	</a:t>
            </a:r>
            <a:r>
              <a:rPr lang="en-US" sz="2600" smtClean="0"/>
              <a:t>-</a:t>
            </a:r>
            <a:r>
              <a:rPr lang="en-US" sz="2600" smtClean="0">
                <a:solidFill>
                  <a:srgbClr val="990099"/>
                </a:solidFill>
              </a:rPr>
              <a:t> </a:t>
            </a:r>
            <a:r>
              <a:rPr lang="en-US" sz="2600" b="1" i="1" u="sng" smtClean="0">
                <a:solidFill>
                  <a:srgbClr val="D60093"/>
                </a:solidFill>
              </a:rPr>
              <a:t>Vật làm mốc</a:t>
            </a:r>
            <a:r>
              <a:rPr lang="en-US" sz="2600" i="1" smtClean="0"/>
              <a:t> dùng để</a:t>
            </a:r>
            <a:r>
              <a:rPr lang="en-US" sz="2600" smtClean="0"/>
              <a:t> </a:t>
            </a:r>
            <a:r>
              <a:rPr lang="en-US" sz="2600" i="1" smtClean="0"/>
              <a:t>khảo sát sự cân bằng hay chuyển động của các vật được gọi là </a:t>
            </a:r>
            <a:r>
              <a:rPr lang="en-US" sz="2600" b="1" i="1" smtClean="0"/>
              <a:t>hệ quy chiếu</a:t>
            </a:r>
            <a:r>
              <a:rPr lang="en-US" sz="2600" i="1" smtClean="0"/>
              <a:t>.</a:t>
            </a:r>
            <a:r>
              <a:rPr lang="en-US" sz="2600" smtClean="0"/>
              <a:t> </a:t>
            </a:r>
            <a:endParaRPr lang="en-US" sz="2600" smtClean="0">
              <a:solidFill>
                <a:srgbClr val="990099"/>
              </a:solidFill>
            </a:endParaRPr>
          </a:p>
          <a:p>
            <a:pPr algn="just" eaLnBrk="1" hangingPunct="1">
              <a:lnSpc>
                <a:spcPct val="110000"/>
              </a:lnSpc>
              <a:buFont typeface="Wingdings" pitchFamily="2" charset="2"/>
              <a:buNone/>
            </a:pPr>
            <a:r>
              <a:rPr lang="en-US" sz="2600" smtClean="0"/>
              <a:t>	Trong các bài toán kỹ thuật thông thường </a:t>
            </a:r>
            <a:r>
              <a:rPr lang="en-US" sz="2600" b="1" smtClean="0"/>
              <a:t>hệ quy chiếu</a:t>
            </a:r>
            <a:r>
              <a:rPr lang="en-US" sz="2600" smtClean="0"/>
              <a:t> được chọn là các vật </a:t>
            </a:r>
            <a:r>
              <a:rPr lang="en-US" sz="2600" b="1" smtClean="0"/>
              <a:t>đặt trên mặt đất</a:t>
            </a:r>
            <a:r>
              <a:rPr lang="en-US" sz="2600" smtClean="0"/>
              <a:t>.</a:t>
            </a:r>
          </a:p>
        </p:txBody>
      </p:sp>
      <p:sp>
        <p:nvSpPr>
          <p:cNvPr id="13317" name="Rectangle 6"/>
          <p:cNvSpPr>
            <a:spLocks noChangeArrowheads="1"/>
          </p:cNvSpPr>
          <p:nvPr/>
        </p:nvSpPr>
        <p:spPr bwMode="auto">
          <a:xfrm>
            <a:off x="581025" y="341313"/>
            <a:ext cx="5080237"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b="1">
                <a:solidFill>
                  <a:srgbClr val="0000FF"/>
                </a:solidFill>
              </a:rPr>
              <a:t>1. </a:t>
            </a:r>
            <a:r>
              <a:rPr lang="vi-VN" b="1" smtClean="0">
                <a:solidFill>
                  <a:srgbClr val="0000FF"/>
                </a:solidFill>
              </a:rPr>
              <a:t>NHỮNG KHÁI NIỆM CƠ BẢN</a:t>
            </a:r>
            <a:endParaRPr lang="en-US" b="1">
              <a:solidFill>
                <a:srgbClr val="0000FF"/>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47458"/>
                                        </p:tgtEl>
                                        <p:attrNameLst>
                                          <p:attrName>style.visibility</p:attrName>
                                        </p:attrNameLst>
                                      </p:cBhvr>
                                      <p:to>
                                        <p:strVal val="visible"/>
                                      </p:to>
                                    </p:set>
                                    <p:animEffect transition="in" filter="fade">
                                      <p:cBhvr>
                                        <p:cTn id="7" dur="500"/>
                                        <p:tgtEl>
                                          <p:spTgt spid="147458"/>
                                        </p:tgtEl>
                                      </p:cBhvr>
                                    </p:animEffect>
                                    <p:anim calcmode="lin" valueType="num">
                                      <p:cBhvr>
                                        <p:cTn id="8" dur="500" fill="hold"/>
                                        <p:tgtEl>
                                          <p:spTgt spid="147458"/>
                                        </p:tgtEl>
                                        <p:attrNameLst>
                                          <p:attrName>ppt_x</p:attrName>
                                        </p:attrNameLst>
                                      </p:cBhvr>
                                      <p:tavLst>
                                        <p:tav tm="0">
                                          <p:val>
                                            <p:strVal val="#ppt_x"/>
                                          </p:val>
                                        </p:tav>
                                        <p:tav tm="100000">
                                          <p:val>
                                            <p:strVal val="#ppt_x"/>
                                          </p:val>
                                        </p:tav>
                                      </p:tavLst>
                                    </p:anim>
                                    <p:anim calcmode="lin" valueType="num">
                                      <p:cBhvr>
                                        <p:cTn id="9" dur="500" fill="hold"/>
                                        <p:tgtEl>
                                          <p:spTgt spid="14745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1" presetClass="entr" presetSubtype="0" fill="hold" nodeType="clickEffect">
                                  <p:stCondLst>
                                    <p:cond delay="0"/>
                                  </p:stCondLst>
                                  <p:childTnLst>
                                    <p:set>
                                      <p:cBhvr>
                                        <p:cTn id="13" dur="1" fill="hold">
                                          <p:stCondLst>
                                            <p:cond delay="0"/>
                                          </p:stCondLst>
                                        </p:cTn>
                                        <p:tgtEl>
                                          <p:spTgt spid="147459">
                                            <p:txEl>
                                              <p:pRg st="0" end="0"/>
                                            </p:txEl>
                                          </p:spTgt>
                                        </p:tgtEl>
                                        <p:attrNameLst>
                                          <p:attrName>style.visibility</p:attrName>
                                        </p:attrNameLst>
                                      </p:cBhvr>
                                      <p:to>
                                        <p:strVal val="visible"/>
                                      </p:to>
                                    </p:set>
                                    <p:animEffect transition="in" filter="fade">
                                      <p:cBhvr>
                                        <p:cTn id="14" dur="193" decel="100000"/>
                                        <p:tgtEl>
                                          <p:spTgt spid="147459">
                                            <p:txEl>
                                              <p:pRg st="0" end="0"/>
                                            </p:txEl>
                                          </p:spTgt>
                                        </p:tgtEl>
                                      </p:cBhvr>
                                    </p:animEffect>
                                    <p:animScale>
                                      <p:cBhvr>
                                        <p:cTn id="15" dur="193" decel="100000"/>
                                        <p:tgtEl>
                                          <p:spTgt spid="147459">
                                            <p:txEl>
                                              <p:pRg st="0" end="0"/>
                                            </p:txEl>
                                          </p:spTgt>
                                        </p:tgtEl>
                                      </p:cBhvr>
                                      <p:from x="10000" y="10000"/>
                                      <p:to x="200000" y="450000"/>
                                    </p:animScale>
                                    <p:animScale>
                                      <p:cBhvr>
                                        <p:cTn id="16" dur="308" accel="100000" fill="hold">
                                          <p:stCondLst>
                                            <p:cond delay="193"/>
                                          </p:stCondLst>
                                        </p:cTn>
                                        <p:tgtEl>
                                          <p:spTgt spid="147459">
                                            <p:txEl>
                                              <p:pRg st="0" end="0"/>
                                            </p:txEl>
                                          </p:spTgt>
                                        </p:tgtEl>
                                      </p:cBhvr>
                                      <p:from x="200000" y="450000"/>
                                      <p:to x="100000" y="100000"/>
                                    </p:animScale>
                                    <p:set>
                                      <p:cBhvr>
                                        <p:cTn id="17" dur="193" fill="hold"/>
                                        <p:tgtEl>
                                          <p:spTgt spid="147459">
                                            <p:txEl>
                                              <p:pRg st="0" end="0"/>
                                            </p:txEl>
                                          </p:spTgt>
                                        </p:tgtEl>
                                        <p:attrNameLst>
                                          <p:attrName>ppt_x</p:attrName>
                                        </p:attrNameLst>
                                      </p:cBhvr>
                                      <p:to>
                                        <p:strVal val="(0.5)"/>
                                      </p:to>
                                    </p:set>
                                    <p:anim from="(0.5)" to="(#ppt_x)" calcmode="lin" valueType="num">
                                      <p:cBhvr>
                                        <p:cTn id="18" dur="308" accel="100000" fill="hold">
                                          <p:stCondLst>
                                            <p:cond delay="193"/>
                                          </p:stCondLst>
                                        </p:cTn>
                                        <p:tgtEl>
                                          <p:spTgt spid="147459">
                                            <p:txEl>
                                              <p:pRg st="0" end="0"/>
                                            </p:txEl>
                                          </p:spTgt>
                                        </p:tgtEl>
                                        <p:attrNameLst>
                                          <p:attrName>ppt_x</p:attrName>
                                        </p:attrNameLst>
                                      </p:cBhvr>
                                    </p:anim>
                                    <p:set>
                                      <p:cBhvr>
                                        <p:cTn id="19" dur="193" fill="hold"/>
                                        <p:tgtEl>
                                          <p:spTgt spid="147459">
                                            <p:txEl>
                                              <p:pRg st="0" end="0"/>
                                            </p:txEl>
                                          </p:spTgt>
                                        </p:tgtEl>
                                        <p:attrNameLst>
                                          <p:attrName>ppt_y</p:attrName>
                                        </p:attrNameLst>
                                      </p:cBhvr>
                                      <p:to>
                                        <p:strVal val="(#ppt_y+0.4)"/>
                                      </p:to>
                                    </p:set>
                                    <p:anim from="(#ppt_y+0.4)" to="(#ppt_y)" calcmode="lin" valueType="num">
                                      <p:cBhvr>
                                        <p:cTn id="20" dur="308" accel="100000" fill="hold">
                                          <p:stCondLst>
                                            <p:cond delay="193"/>
                                          </p:stCondLst>
                                        </p:cTn>
                                        <p:tgtEl>
                                          <p:spTgt spid="147459">
                                            <p:txEl>
                                              <p:pRg st="0" end="0"/>
                                            </p:txEl>
                                          </p:spTgt>
                                        </p:tgtEl>
                                        <p:attrNameLst>
                                          <p:attrName>ppt_y</p:attrName>
                                        </p:attrNameLst>
                                      </p:cBhvr>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51" presetClass="entr" presetSubtype="0" fill="hold" nodeType="clickEffect">
                                  <p:stCondLst>
                                    <p:cond delay="0"/>
                                  </p:stCondLst>
                                  <p:childTnLst>
                                    <p:set>
                                      <p:cBhvr>
                                        <p:cTn id="24" dur="1" fill="hold">
                                          <p:stCondLst>
                                            <p:cond delay="0"/>
                                          </p:stCondLst>
                                        </p:cTn>
                                        <p:tgtEl>
                                          <p:spTgt spid="147459">
                                            <p:txEl>
                                              <p:pRg st="1" end="1"/>
                                            </p:txEl>
                                          </p:spTgt>
                                        </p:tgtEl>
                                        <p:attrNameLst>
                                          <p:attrName>style.visibility</p:attrName>
                                        </p:attrNameLst>
                                      </p:cBhvr>
                                      <p:to>
                                        <p:strVal val="visible"/>
                                      </p:to>
                                    </p:set>
                                    <p:animEffect transition="in" filter="fade">
                                      <p:cBhvr>
                                        <p:cTn id="25" dur="193" decel="100000"/>
                                        <p:tgtEl>
                                          <p:spTgt spid="147459">
                                            <p:txEl>
                                              <p:pRg st="1" end="1"/>
                                            </p:txEl>
                                          </p:spTgt>
                                        </p:tgtEl>
                                      </p:cBhvr>
                                    </p:animEffect>
                                    <p:animScale>
                                      <p:cBhvr>
                                        <p:cTn id="26" dur="193" decel="100000"/>
                                        <p:tgtEl>
                                          <p:spTgt spid="147459">
                                            <p:txEl>
                                              <p:pRg st="1" end="1"/>
                                            </p:txEl>
                                          </p:spTgt>
                                        </p:tgtEl>
                                      </p:cBhvr>
                                      <p:from x="10000" y="10000"/>
                                      <p:to x="200000" y="450000"/>
                                    </p:animScale>
                                    <p:animScale>
                                      <p:cBhvr>
                                        <p:cTn id="27" dur="308" accel="100000" fill="hold">
                                          <p:stCondLst>
                                            <p:cond delay="193"/>
                                          </p:stCondLst>
                                        </p:cTn>
                                        <p:tgtEl>
                                          <p:spTgt spid="147459">
                                            <p:txEl>
                                              <p:pRg st="1" end="1"/>
                                            </p:txEl>
                                          </p:spTgt>
                                        </p:tgtEl>
                                      </p:cBhvr>
                                      <p:from x="200000" y="450000"/>
                                      <p:to x="100000" y="100000"/>
                                    </p:animScale>
                                    <p:set>
                                      <p:cBhvr>
                                        <p:cTn id="28" dur="193" fill="hold"/>
                                        <p:tgtEl>
                                          <p:spTgt spid="147459">
                                            <p:txEl>
                                              <p:pRg st="1" end="1"/>
                                            </p:txEl>
                                          </p:spTgt>
                                        </p:tgtEl>
                                        <p:attrNameLst>
                                          <p:attrName>ppt_x</p:attrName>
                                        </p:attrNameLst>
                                      </p:cBhvr>
                                      <p:to>
                                        <p:strVal val="(0.5)"/>
                                      </p:to>
                                    </p:set>
                                    <p:anim from="(0.5)" to="(#ppt_x)" calcmode="lin" valueType="num">
                                      <p:cBhvr>
                                        <p:cTn id="29" dur="308" accel="100000" fill="hold">
                                          <p:stCondLst>
                                            <p:cond delay="193"/>
                                          </p:stCondLst>
                                        </p:cTn>
                                        <p:tgtEl>
                                          <p:spTgt spid="147459">
                                            <p:txEl>
                                              <p:pRg st="1" end="1"/>
                                            </p:txEl>
                                          </p:spTgt>
                                        </p:tgtEl>
                                        <p:attrNameLst>
                                          <p:attrName>ppt_x</p:attrName>
                                        </p:attrNameLst>
                                      </p:cBhvr>
                                    </p:anim>
                                    <p:set>
                                      <p:cBhvr>
                                        <p:cTn id="30" dur="193" fill="hold"/>
                                        <p:tgtEl>
                                          <p:spTgt spid="147459">
                                            <p:txEl>
                                              <p:pRg st="1" end="1"/>
                                            </p:txEl>
                                          </p:spTgt>
                                        </p:tgtEl>
                                        <p:attrNameLst>
                                          <p:attrName>ppt_y</p:attrName>
                                        </p:attrNameLst>
                                      </p:cBhvr>
                                      <p:to>
                                        <p:strVal val="(#ppt_y+0.4)"/>
                                      </p:to>
                                    </p:set>
                                    <p:anim from="(#ppt_y+0.4)" to="(#ppt_y)" calcmode="lin" valueType="num">
                                      <p:cBhvr>
                                        <p:cTn id="31" dur="308" accel="100000" fill="hold">
                                          <p:stCondLst>
                                            <p:cond delay="193"/>
                                          </p:stCondLst>
                                        </p:cTn>
                                        <p:tgtEl>
                                          <p:spTgt spid="147459">
                                            <p:txEl>
                                              <p:pRg st="1" end="1"/>
                                            </p:txEl>
                                          </p:spTgt>
                                        </p:tgtEl>
                                        <p:attrNameLst>
                                          <p:attrName>ppt_y</p:attrName>
                                        </p:attrNameLst>
                                      </p:cBhvr>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51" presetClass="entr" presetSubtype="0" fill="hold" nodeType="clickEffect">
                                  <p:stCondLst>
                                    <p:cond delay="0"/>
                                  </p:stCondLst>
                                  <p:childTnLst>
                                    <p:set>
                                      <p:cBhvr>
                                        <p:cTn id="35" dur="1" fill="hold">
                                          <p:stCondLst>
                                            <p:cond delay="0"/>
                                          </p:stCondLst>
                                        </p:cTn>
                                        <p:tgtEl>
                                          <p:spTgt spid="147459">
                                            <p:txEl>
                                              <p:pRg st="2" end="2"/>
                                            </p:txEl>
                                          </p:spTgt>
                                        </p:tgtEl>
                                        <p:attrNameLst>
                                          <p:attrName>style.visibility</p:attrName>
                                        </p:attrNameLst>
                                      </p:cBhvr>
                                      <p:to>
                                        <p:strVal val="visible"/>
                                      </p:to>
                                    </p:set>
                                    <p:animEffect transition="in" filter="fade">
                                      <p:cBhvr>
                                        <p:cTn id="36" dur="193" decel="100000"/>
                                        <p:tgtEl>
                                          <p:spTgt spid="147459">
                                            <p:txEl>
                                              <p:pRg st="2" end="2"/>
                                            </p:txEl>
                                          </p:spTgt>
                                        </p:tgtEl>
                                      </p:cBhvr>
                                    </p:animEffect>
                                    <p:animScale>
                                      <p:cBhvr>
                                        <p:cTn id="37" dur="193" decel="100000"/>
                                        <p:tgtEl>
                                          <p:spTgt spid="147459">
                                            <p:txEl>
                                              <p:pRg st="2" end="2"/>
                                            </p:txEl>
                                          </p:spTgt>
                                        </p:tgtEl>
                                      </p:cBhvr>
                                      <p:from x="10000" y="10000"/>
                                      <p:to x="200000" y="450000"/>
                                    </p:animScale>
                                    <p:animScale>
                                      <p:cBhvr>
                                        <p:cTn id="38" dur="308" accel="100000" fill="hold">
                                          <p:stCondLst>
                                            <p:cond delay="193"/>
                                          </p:stCondLst>
                                        </p:cTn>
                                        <p:tgtEl>
                                          <p:spTgt spid="147459">
                                            <p:txEl>
                                              <p:pRg st="2" end="2"/>
                                            </p:txEl>
                                          </p:spTgt>
                                        </p:tgtEl>
                                      </p:cBhvr>
                                      <p:from x="200000" y="450000"/>
                                      <p:to x="100000" y="100000"/>
                                    </p:animScale>
                                    <p:set>
                                      <p:cBhvr>
                                        <p:cTn id="39" dur="193" fill="hold"/>
                                        <p:tgtEl>
                                          <p:spTgt spid="147459">
                                            <p:txEl>
                                              <p:pRg st="2" end="2"/>
                                            </p:txEl>
                                          </p:spTgt>
                                        </p:tgtEl>
                                        <p:attrNameLst>
                                          <p:attrName>ppt_x</p:attrName>
                                        </p:attrNameLst>
                                      </p:cBhvr>
                                      <p:to>
                                        <p:strVal val="(0.5)"/>
                                      </p:to>
                                    </p:set>
                                    <p:anim from="(0.5)" to="(#ppt_x)" calcmode="lin" valueType="num">
                                      <p:cBhvr>
                                        <p:cTn id="40" dur="308" accel="100000" fill="hold">
                                          <p:stCondLst>
                                            <p:cond delay="193"/>
                                          </p:stCondLst>
                                        </p:cTn>
                                        <p:tgtEl>
                                          <p:spTgt spid="147459">
                                            <p:txEl>
                                              <p:pRg st="2" end="2"/>
                                            </p:txEl>
                                          </p:spTgt>
                                        </p:tgtEl>
                                        <p:attrNameLst>
                                          <p:attrName>ppt_x</p:attrName>
                                        </p:attrNameLst>
                                      </p:cBhvr>
                                    </p:anim>
                                    <p:set>
                                      <p:cBhvr>
                                        <p:cTn id="41" dur="193" fill="hold"/>
                                        <p:tgtEl>
                                          <p:spTgt spid="147459">
                                            <p:txEl>
                                              <p:pRg st="2" end="2"/>
                                            </p:txEl>
                                          </p:spTgt>
                                        </p:tgtEl>
                                        <p:attrNameLst>
                                          <p:attrName>ppt_y</p:attrName>
                                        </p:attrNameLst>
                                      </p:cBhvr>
                                      <p:to>
                                        <p:strVal val="(#ppt_y+0.4)"/>
                                      </p:to>
                                    </p:set>
                                    <p:anim from="(#ppt_y+0.4)" to="(#ppt_y)" calcmode="lin" valueType="num">
                                      <p:cBhvr>
                                        <p:cTn id="42" dur="308" accel="100000" fill="hold">
                                          <p:stCondLst>
                                            <p:cond delay="193"/>
                                          </p:stCondLst>
                                        </p:cTn>
                                        <p:tgtEl>
                                          <p:spTgt spid="147459">
                                            <p:txEl>
                                              <p:pRg st="2" end="2"/>
                                            </p:txEl>
                                          </p:spTgt>
                                        </p:tgtEl>
                                        <p:attrNameLst>
                                          <p:attrName>ppt_y</p:attrName>
                                        </p:attrNameLst>
                                      </p:cBhvr>
                                    </p:anim>
                                  </p:childTnLst>
                                </p:cTn>
                              </p:par>
                            </p:childTnLst>
                          </p:cTn>
                        </p:par>
                      </p:childTnLst>
                    </p:cTn>
                  </p:par>
                  <p:par>
                    <p:cTn id="43" fill="hold">
                      <p:stCondLst>
                        <p:cond delay="indefinite"/>
                      </p:stCondLst>
                      <p:childTnLst>
                        <p:par>
                          <p:cTn id="44" fill="hold" nodeType="afterGroup">
                            <p:stCondLst>
                              <p:cond delay="0"/>
                            </p:stCondLst>
                            <p:childTnLst>
                              <p:par>
                                <p:cTn id="45" presetID="47" presetClass="entr" presetSubtype="0" fill="hold" nodeType="clickEffect">
                                  <p:stCondLst>
                                    <p:cond delay="0"/>
                                  </p:stCondLst>
                                  <p:childTnLst>
                                    <p:set>
                                      <p:cBhvr>
                                        <p:cTn id="46" dur="1" fill="hold">
                                          <p:stCondLst>
                                            <p:cond delay="0"/>
                                          </p:stCondLst>
                                        </p:cTn>
                                        <p:tgtEl>
                                          <p:spTgt spid="147459">
                                            <p:txEl>
                                              <p:pRg st="3" end="3"/>
                                            </p:txEl>
                                          </p:spTgt>
                                        </p:tgtEl>
                                        <p:attrNameLst>
                                          <p:attrName>style.visibility</p:attrName>
                                        </p:attrNameLst>
                                      </p:cBhvr>
                                      <p:to>
                                        <p:strVal val="visible"/>
                                      </p:to>
                                    </p:set>
                                    <p:animEffect transition="in" filter="fade">
                                      <p:cBhvr>
                                        <p:cTn id="47" dur="500"/>
                                        <p:tgtEl>
                                          <p:spTgt spid="147459">
                                            <p:txEl>
                                              <p:pRg st="3" end="3"/>
                                            </p:txEl>
                                          </p:spTgt>
                                        </p:tgtEl>
                                      </p:cBhvr>
                                    </p:animEffect>
                                    <p:anim calcmode="lin" valueType="num">
                                      <p:cBhvr>
                                        <p:cTn id="48" dur="500" fill="hold"/>
                                        <p:tgtEl>
                                          <p:spTgt spid="147459">
                                            <p:txEl>
                                              <p:pRg st="3" end="3"/>
                                            </p:txEl>
                                          </p:spTgt>
                                        </p:tgtEl>
                                        <p:attrNameLst>
                                          <p:attrName>ppt_x</p:attrName>
                                        </p:attrNameLst>
                                      </p:cBhvr>
                                      <p:tavLst>
                                        <p:tav tm="0">
                                          <p:val>
                                            <p:strVal val="#ppt_x"/>
                                          </p:val>
                                        </p:tav>
                                        <p:tav tm="100000">
                                          <p:val>
                                            <p:strVal val="#ppt_x"/>
                                          </p:val>
                                        </p:tav>
                                      </p:tavLst>
                                    </p:anim>
                                    <p:anim calcmode="lin" valueType="num">
                                      <p:cBhvr>
                                        <p:cTn id="49" dur="500" fill="hold"/>
                                        <p:tgtEl>
                                          <p:spTgt spid="147459">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45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Slide Number Placeholder 3"/>
          <p:cNvSpPr>
            <a:spLocks noGrp="1"/>
          </p:cNvSpPr>
          <p:nvPr>
            <p:ph type="sldNum" sz="quarter" idx="12"/>
          </p:nvPr>
        </p:nvSpPr>
        <p:spPr/>
        <p:txBody>
          <a:bodyPr/>
          <a:lstStyle/>
          <a:p>
            <a:pPr>
              <a:defRPr/>
            </a:pPr>
            <a:fld id="{621F1A28-0C73-4013-981C-AC64935CDB99}" type="slidenum">
              <a:rPr lang="en-US" altLang="en-US"/>
              <a:pPr>
                <a:defRPr/>
              </a:pPr>
              <a:t>11</a:t>
            </a:fld>
            <a:endParaRPr lang="en-US" altLang="en-US"/>
          </a:p>
        </p:txBody>
      </p:sp>
      <p:grpSp>
        <p:nvGrpSpPr>
          <p:cNvPr id="355348" name="Group 20"/>
          <p:cNvGrpSpPr>
            <a:grpSpLocks/>
          </p:cNvGrpSpPr>
          <p:nvPr/>
        </p:nvGrpSpPr>
        <p:grpSpPr bwMode="auto">
          <a:xfrm>
            <a:off x="2447925" y="4005263"/>
            <a:ext cx="5327650" cy="2124075"/>
            <a:chOff x="1542" y="2523"/>
            <a:chExt cx="3356" cy="1338"/>
          </a:xfrm>
        </p:grpSpPr>
        <p:sp>
          <p:nvSpPr>
            <p:cNvPr id="14352" name="Freeform 7"/>
            <p:cNvSpPr>
              <a:spLocks/>
            </p:cNvSpPr>
            <p:nvPr/>
          </p:nvSpPr>
          <p:spPr bwMode="auto">
            <a:xfrm>
              <a:off x="1557" y="2704"/>
              <a:ext cx="1300" cy="835"/>
            </a:xfrm>
            <a:custGeom>
              <a:avLst/>
              <a:gdLst>
                <a:gd name="T0" fmla="*/ 449 w 1300"/>
                <a:gd name="T1" fmla="*/ 11 h 835"/>
                <a:gd name="T2" fmla="*/ 155 w 1300"/>
                <a:gd name="T3" fmla="*/ 80 h 835"/>
                <a:gd name="T4" fmla="*/ 19 w 1300"/>
                <a:gd name="T5" fmla="*/ 488 h 835"/>
                <a:gd name="T6" fmla="*/ 268 w 1300"/>
                <a:gd name="T7" fmla="*/ 783 h 835"/>
                <a:gd name="T8" fmla="*/ 835 w 1300"/>
                <a:gd name="T9" fmla="*/ 783 h 835"/>
                <a:gd name="T10" fmla="*/ 1221 w 1300"/>
                <a:gd name="T11" fmla="*/ 737 h 835"/>
                <a:gd name="T12" fmla="*/ 1266 w 1300"/>
                <a:gd name="T13" fmla="*/ 193 h 835"/>
                <a:gd name="T14" fmla="*/ 1016 w 1300"/>
                <a:gd name="T15" fmla="*/ 57 h 835"/>
                <a:gd name="T16" fmla="*/ 449 w 1300"/>
                <a:gd name="T17" fmla="*/ 11 h 8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00" h="835">
                  <a:moveTo>
                    <a:pt x="449" y="11"/>
                  </a:moveTo>
                  <a:cubicBezTo>
                    <a:pt x="306" y="15"/>
                    <a:pt x="227" y="0"/>
                    <a:pt x="155" y="80"/>
                  </a:cubicBezTo>
                  <a:cubicBezTo>
                    <a:pt x="83" y="160"/>
                    <a:pt x="0" y="371"/>
                    <a:pt x="19" y="488"/>
                  </a:cubicBezTo>
                  <a:cubicBezTo>
                    <a:pt x="38" y="605"/>
                    <a:pt x="132" y="734"/>
                    <a:pt x="268" y="783"/>
                  </a:cubicBezTo>
                  <a:cubicBezTo>
                    <a:pt x="404" y="832"/>
                    <a:pt x="676" y="791"/>
                    <a:pt x="835" y="783"/>
                  </a:cubicBezTo>
                  <a:cubicBezTo>
                    <a:pt x="994" y="775"/>
                    <a:pt x="1149" y="835"/>
                    <a:pt x="1221" y="737"/>
                  </a:cubicBezTo>
                  <a:cubicBezTo>
                    <a:pt x="1293" y="639"/>
                    <a:pt x="1300" y="306"/>
                    <a:pt x="1266" y="193"/>
                  </a:cubicBezTo>
                  <a:cubicBezTo>
                    <a:pt x="1232" y="80"/>
                    <a:pt x="1156" y="83"/>
                    <a:pt x="1016" y="57"/>
                  </a:cubicBezTo>
                  <a:cubicBezTo>
                    <a:pt x="876" y="31"/>
                    <a:pt x="592" y="7"/>
                    <a:pt x="449" y="11"/>
                  </a:cubicBezTo>
                  <a:close/>
                </a:path>
              </a:pathLst>
            </a:custGeom>
            <a:solidFill>
              <a:srgbClr val="FFC82D"/>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53" name="Freeform 8"/>
            <p:cNvSpPr>
              <a:spLocks/>
            </p:cNvSpPr>
            <p:nvPr/>
          </p:nvSpPr>
          <p:spPr bwMode="auto">
            <a:xfrm>
              <a:off x="3246" y="2523"/>
              <a:ext cx="836" cy="684"/>
            </a:xfrm>
            <a:custGeom>
              <a:avLst/>
              <a:gdLst>
                <a:gd name="T0" fmla="*/ 405 w 836"/>
                <a:gd name="T1" fmla="*/ 15 h 684"/>
                <a:gd name="T2" fmla="*/ 337 w 836"/>
                <a:gd name="T3" fmla="*/ 15 h 684"/>
                <a:gd name="T4" fmla="*/ 87 w 836"/>
                <a:gd name="T5" fmla="*/ 106 h 684"/>
                <a:gd name="T6" fmla="*/ 42 w 836"/>
                <a:gd name="T7" fmla="*/ 446 h 684"/>
                <a:gd name="T8" fmla="*/ 337 w 836"/>
                <a:gd name="T9" fmla="*/ 673 h 684"/>
                <a:gd name="T10" fmla="*/ 722 w 836"/>
                <a:gd name="T11" fmla="*/ 514 h 684"/>
                <a:gd name="T12" fmla="*/ 813 w 836"/>
                <a:gd name="T13" fmla="*/ 197 h 684"/>
                <a:gd name="T14" fmla="*/ 586 w 836"/>
                <a:gd name="T15" fmla="*/ 61 h 684"/>
                <a:gd name="T16" fmla="*/ 405 w 836"/>
                <a:gd name="T17" fmla="*/ 15 h 6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36" h="684">
                  <a:moveTo>
                    <a:pt x="405" y="15"/>
                  </a:moveTo>
                  <a:cubicBezTo>
                    <a:pt x="364" y="7"/>
                    <a:pt x="390" y="0"/>
                    <a:pt x="337" y="15"/>
                  </a:cubicBezTo>
                  <a:cubicBezTo>
                    <a:pt x="284" y="30"/>
                    <a:pt x="136" y="34"/>
                    <a:pt x="87" y="106"/>
                  </a:cubicBezTo>
                  <a:cubicBezTo>
                    <a:pt x="38" y="178"/>
                    <a:pt x="0" y="352"/>
                    <a:pt x="42" y="446"/>
                  </a:cubicBezTo>
                  <a:cubicBezTo>
                    <a:pt x="84" y="540"/>
                    <a:pt x="224" y="662"/>
                    <a:pt x="337" y="673"/>
                  </a:cubicBezTo>
                  <a:cubicBezTo>
                    <a:pt x="450" y="684"/>
                    <a:pt x="643" y="593"/>
                    <a:pt x="722" y="514"/>
                  </a:cubicBezTo>
                  <a:cubicBezTo>
                    <a:pt x="801" y="435"/>
                    <a:pt x="836" y="272"/>
                    <a:pt x="813" y="197"/>
                  </a:cubicBezTo>
                  <a:cubicBezTo>
                    <a:pt x="790" y="122"/>
                    <a:pt x="658" y="91"/>
                    <a:pt x="586" y="61"/>
                  </a:cubicBezTo>
                  <a:cubicBezTo>
                    <a:pt x="514" y="31"/>
                    <a:pt x="446" y="23"/>
                    <a:pt x="405" y="15"/>
                  </a:cubicBezTo>
                  <a:close/>
                </a:path>
              </a:pathLst>
            </a:custGeom>
            <a:solidFill>
              <a:srgbClr val="6699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54" name="Text Box 9"/>
            <p:cNvSpPr txBox="1">
              <a:spLocks noChangeArrowheads="1"/>
            </p:cNvSpPr>
            <p:nvPr/>
          </p:nvSpPr>
          <p:spPr bwMode="auto">
            <a:xfrm>
              <a:off x="1542" y="3553"/>
              <a:ext cx="2314" cy="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a:t>Vật A: Hệ quy chiếu</a:t>
              </a:r>
            </a:p>
          </p:txBody>
        </p:sp>
        <p:sp>
          <p:nvSpPr>
            <p:cNvPr id="14355" name="Line 10"/>
            <p:cNvSpPr>
              <a:spLocks noChangeShapeType="1"/>
            </p:cNvSpPr>
            <p:nvPr/>
          </p:nvSpPr>
          <p:spPr bwMode="auto">
            <a:xfrm>
              <a:off x="1837" y="3339"/>
              <a:ext cx="0" cy="29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56" name="Line 13"/>
            <p:cNvSpPr>
              <a:spLocks noChangeShapeType="1"/>
            </p:cNvSpPr>
            <p:nvPr/>
          </p:nvSpPr>
          <p:spPr bwMode="auto">
            <a:xfrm>
              <a:off x="3901" y="3022"/>
              <a:ext cx="272" cy="11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57" name="Text Box 14"/>
            <p:cNvSpPr txBox="1">
              <a:spLocks noChangeArrowheads="1"/>
            </p:cNvSpPr>
            <p:nvPr/>
          </p:nvSpPr>
          <p:spPr bwMode="auto">
            <a:xfrm>
              <a:off x="4150" y="2931"/>
              <a:ext cx="748" cy="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a:t>Vật B</a:t>
              </a:r>
            </a:p>
          </p:txBody>
        </p:sp>
      </p:grpSp>
      <p:sp>
        <p:nvSpPr>
          <p:cNvPr id="355332" name="Text Box 4"/>
          <p:cNvSpPr txBox="1">
            <a:spLocks noChangeArrowheads="1"/>
          </p:cNvSpPr>
          <p:nvPr/>
        </p:nvSpPr>
        <p:spPr bwMode="auto">
          <a:xfrm>
            <a:off x="971550" y="1556792"/>
            <a:ext cx="7308850" cy="2473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lnSpc>
                <a:spcPct val="120000"/>
              </a:lnSpc>
              <a:spcBef>
                <a:spcPct val="20000"/>
              </a:spcBef>
              <a:buClr>
                <a:schemeClr val="accent1"/>
              </a:buClr>
              <a:buSzPct val="90000"/>
              <a:buFont typeface="Wingdings" pitchFamily="2" charset="2"/>
              <a:buBlip>
                <a:blip r:embed="rId2"/>
              </a:buBlip>
            </a:pPr>
            <a:r>
              <a:rPr lang="en-US" b="1">
                <a:solidFill>
                  <a:srgbClr val="CC0099"/>
                </a:solidFill>
              </a:rPr>
              <a:t>  </a:t>
            </a:r>
            <a:r>
              <a:rPr lang="en-US" b="1" smtClean="0">
                <a:solidFill>
                  <a:srgbClr val="CC0099"/>
                </a:solidFill>
              </a:rPr>
              <a:t>Định nghĩa cân </a:t>
            </a:r>
            <a:r>
              <a:rPr lang="en-US" b="1">
                <a:solidFill>
                  <a:srgbClr val="CC0099"/>
                </a:solidFill>
              </a:rPr>
              <a:t>bằng của vật rắn</a:t>
            </a:r>
            <a:r>
              <a:rPr lang="en-US"/>
              <a:t>: </a:t>
            </a:r>
            <a:r>
              <a:rPr lang="en-US" b="1" i="1"/>
              <a:t>Một vật rắn được gọi là cân bằng </a:t>
            </a:r>
            <a:r>
              <a:rPr lang="en-US" b="1"/>
              <a:t>(</a:t>
            </a:r>
            <a:r>
              <a:rPr lang="en-US" b="1" i="1"/>
              <a:t>hoặc đứng yên</a:t>
            </a:r>
            <a:r>
              <a:rPr lang="en-US" b="1"/>
              <a:t>)</a:t>
            </a:r>
            <a:r>
              <a:rPr lang="en-US" b="1" i="1"/>
              <a:t> đối với một vật nào đó nếu khoảng cách từ một điểm bất kỳ của vật đến điểm gốc của hệ quy chiếu luôn luôn không đổi</a:t>
            </a:r>
            <a:r>
              <a:rPr lang="en-US" i="1"/>
              <a:t>.</a:t>
            </a:r>
            <a:r>
              <a:rPr lang="en-US"/>
              <a:t> </a:t>
            </a:r>
          </a:p>
        </p:txBody>
      </p:sp>
      <p:sp>
        <p:nvSpPr>
          <p:cNvPr id="14341" name="Rectangle 5"/>
          <p:cNvSpPr>
            <a:spLocks noChangeArrowheads="1"/>
          </p:cNvSpPr>
          <p:nvPr/>
        </p:nvSpPr>
        <p:spPr bwMode="auto">
          <a:xfrm>
            <a:off x="815975" y="1071563"/>
            <a:ext cx="6419850"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b="1">
                <a:solidFill>
                  <a:srgbClr val="008000"/>
                </a:solidFill>
              </a:rPr>
              <a:t>1.2. Vật rắn cân bằng</a:t>
            </a:r>
            <a:endParaRPr lang="en-US" b="1">
              <a:solidFill>
                <a:srgbClr val="006600"/>
              </a:solidFill>
            </a:endParaRPr>
          </a:p>
        </p:txBody>
      </p:sp>
      <p:sp>
        <p:nvSpPr>
          <p:cNvPr id="14342" name="Rectangle 6"/>
          <p:cNvSpPr>
            <a:spLocks noChangeArrowheads="1"/>
          </p:cNvSpPr>
          <p:nvPr/>
        </p:nvSpPr>
        <p:spPr bwMode="auto">
          <a:xfrm>
            <a:off x="831850" y="396875"/>
            <a:ext cx="5080237"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b="1">
                <a:solidFill>
                  <a:srgbClr val="0000FF"/>
                </a:solidFill>
              </a:rPr>
              <a:t>1. </a:t>
            </a:r>
            <a:r>
              <a:rPr lang="vi-VN" b="1" smtClean="0">
                <a:solidFill>
                  <a:srgbClr val="0000FF"/>
                </a:solidFill>
              </a:rPr>
              <a:t>NHỮNG KHÁI NIỆM CƠ BẢN</a:t>
            </a:r>
            <a:endParaRPr lang="en-US" b="1">
              <a:solidFill>
                <a:srgbClr val="0000FF"/>
              </a:solidFill>
            </a:endParaRPr>
          </a:p>
        </p:txBody>
      </p:sp>
      <p:grpSp>
        <p:nvGrpSpPr>
          <p:cNvPr id="355349" name="Group 21"/>
          <p:cNvGrpSpPr>
            <a:grpSpLocks/>
          </p:cNvGrpSpPr>
          <p:nvPr/>
        </p:nvGrpSpPr>
        <p:grpSpPr bwMode="auto">
          <a:xfrm>
            <a:off x="3095625" y="4824413"/>
            <a:ext cx="792163" cy="549275"/>
            <a:chOff x="1950" y="3039"/>
            <a:chExt cx="499" cy="346"/>
          </a:xfrm>
        </p:grpSpPr>
        <p:sp>
          <p:nvSpPr>
            <p:cNvPr id="14350" name="Oval 11"/>
            <p:cNvSpPr>
              <a:spLocks noChangeArrowheads="1"/>
            </p:cNvSpPr>
            <p:nvPr/>
          </p:nvSpPr>
          <p:spPr bwMode="auto">
            <a:xfrm>
              <a:off x="2222" y="3228"/>
              <a:ext cx="46" cy="68"/>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51" name="Text Box 12"/>
            <p:cNvSpPr txBox="1">
              <a:spLocks noChangeArrowheads="1"/>
            </p:cNvSpPr>
            <p:nvPr/>
          </p:nvSpPr>
          <p:spPr bwMode="auto">
            <a:xfrm>
              <a:off x="1950" y="3039"/>
              <a:ext cx="499" cy="3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3000"/>
                <a:t>O</a:t>
              </a:r>
            </a:p>
          </p:txBody>
        </p:sp>
      </p:grpSp>
      <p:grpSp>
        <p:nvGrpSpPr>
          <p:cNvPr id="355350" name="Group 22"/>
          <p:cNvGrpSpPr>
            <a:grpSpLocks/>
          </p:cNvGrpSpPr>
          <p:nvPr/>
        </p:nvGrpSpPr>
        <p:grpSpPr bwMode="auto">
          <a:xfrm>
            <a:off x="5364163" y="4017963"/>
            <a:ext cx="792162" cy="427037"/>
            <a:chOff x="3379" y="2531"/>
            <a:chExt cx="499" cy="269"/>
          </a:xfrm>
        </p:grpSpPr>
        <p:sp>
          <p:nvSpPr>
            <p:cNvPr id="14348" name="Oval 15"/>
            <p:cNvSpPr>
              <a:spLocks noChangeArrowheads="1"/>
            </p:cNvSpPr>
            <p:nvPr/>
          </p:nvSpPr>
          <p:spPr bwMode="auto">
            <a:xfrm>
              <a:off x="3403" y="2720"/>
              <a:ext cx="46" cy="68"/>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49" name="Text Box 16"/>
            <p:cNvSpPr txBox="1">
              <a:spLocks noChangeArrowheads="1"/>
            </p:cNvSpPr>
            <p:nvPr/>
          </p:nvSpPr>
          <p:spPr bwMode="auto">
            <a:xfrm>
              <a:off x="3379" y="2531"/>
              <a:ext cx="499" cy="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200"/>
                <a:t>M</a:t>
              </a:r>
            </a:p>
          </p:txBody>
        </p:sp>
      </p:grpSp>
      <p:grpSp>
        <p:nvGrpSpPr>
          <p:cNvPr id="355347" name="Group 19"/>
          <p:cNvGrpSpPr>
            <a:grpSpLocks/>
          </p:cNvGrpSpPr>
          <p:nvPr/>
        </p:nvGrpSpPr>
        <p:grpSpPr bwMode="auto">
          <a:xfrm>
            <a:off x="3563938" y="4060825"/>
            <a:ext cx="1836737" cy="1122363"/>
            <a:chOff x="2245" y="2558"/>
            <a:chExt cx="1157" cy="707"/>
          </a:xfrm>
        </p:grpSpPr>
        <p:sp>
          <p:nvSpPr>
            <p:cNvPr id="14346" name="Line 17"/>
            <p:cNvSpPr>
              <a:spLocks noChangeShapeType="1"/>
            </p:cNvSpPr>
            <p:nvPr/>
          </p:nvSpPr>
          <p:spPr bwMode="auto">
            <a:xfrm flipV="1">
              <a:off x="2245" y="2766"/>
              <a:ext cx="1157" cy="499"/>
            </a:xfrm>
            <a:prstGeom prst="line">
              <a:avLst/>
            </a:prstGeom>
            <a:noFill/>
            <a:ln w="381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7" name="Text Box 18"/>
            <p:cNvSpPr txBox="1">
              <a:spLocks noChangeArrowheads="1"/>
            </p:cNvSpPr>
            <p:nvPr/>
          </p:nvSpPr>
          <p:spPr bwMode="auto">
            <a:xfrm rot="-1302309">
              <a:off x="2717" y="2558"/>
              <a:ext cx="635" cy="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a:solidFill>
                    <a:srgbClr val="0000FF"/>
                  </a:solidFill>
                </a:rPr>
                <a:t>const</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55332"/>
                                        </p:tgtEl>
                                        <p:attrNameLst>
                                          <p:attrName>style.visibility</p:attrName>
                                        </p:attrNameLst>
                                      </p:cBhvr>
                                      <p:to>
                                        <p:strVal val="visible"/>
                                      </p:to>
                                    </p:set>
                                    <p:animEffect transition="in" filter="box(in)">
                                      <p:cBhvr>
                                        <p:cTn id="7" dur="500"/>
                                        <p:tgtEl>
                                          <p:spTgt spid="35533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355348"/>
                                        </p:tgtEl>
                                        <p:attrNameLst>
                                          <p:attrName>style.visibility</p:attrName>
                                        </p:attrNameLst>
                                      </p:cBhvr>
                                      <p:to>
                                        <p:strVal val="visible"/>
                                      </p:to>
                                    </p:set>
                                    <p:animEffect transition="in" filter="box(in)">
                                      <p:cBhvr>
                                        <p:cTn id="12" dur="500"/>
                                        <p:tgtEl>
                                          <p:spTgt spid="35534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55349"/>
                                        </p:tgtEl>
                                        <p:attrNameLst>
                                          <p:attrName>style.visibility</p:attrName>
                                        </p:attrNameLst>
                                      </p:cBhvr>
                                      <p:to>
                                        <p:strVal val="visible"/>
                                      </p:to>
                                    </p:set>
                                    <p:animEffect transition="in" filter="blinds(horizontal)">
                                      <p:cBhvr>
                                        <p:cTn id="17" dur="500"/>
                                        <p:tgtEl>
                                          <p:spTgt spid="35534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nodeType="clickEffect">
                                  <p:stCondLst>
                                    <p:cond delay="0"/>
                                  </p:stCondLst>
                                  <p:childTnLst>
                                    <p:set>
                                      <p:cBhvr>
                                        <p:cTn id="21" dur="1" fill="hold">
                                          <p:stCondLst>
                                            <p:cond delay="0"/>
                                          </p:stCondLst>
                                        </p:cTn>
                                        <p:tgtEl>
                                          <p:spTgt spid="355350"/>
                                        </p:tgtEl>
                                        <p:attrNameLst>
                                          <p:attrName>style.visibility</p:attrName>
                                        </p:attrNameLst>
                                      </p:cBhvr>
                                      <p:to>
                                        <p:strVal val="visible"/>
                                      </p:to>
                                    </p:set>
                                    <p:animEffect transition="in" filter="box(in)">
                                      <p:cBhvr>
                                        <p:cTn id="22" dur="500"/>
                                        <p:tgtEl>
                                          <p:spTgt spid="35535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8" presetClass="entr" presetSubtype="3" fill="hold" nodeType="clickEffect">
                                  <p:stCondLst>
                                    <p:cond delay="0"/>
                                  </p:stCondLst>
                                  <p:childTnLst>
                                    <p:set>
                                      <p:cBhvr>
                                        <p:cTn id="26" dur="1" fill="hold">
                                          <p:stCondLst>
                                            <p:cond delay="0"/>
                                          </p:stCondLst>
                                        </p:cTn>
                                        <p:tgtEl>
                                          <p:spTgt spid="355347"/>
                                        </p:tgtEl>
                                        <p:attrNameLst>
                                          <p:attrName>style.visibility</p:attrName>
                                        </p:attrNameLst>
                                      </p:cBhvr>
                                      <p:to>
                                        <p:strVal val="visible"/>
                                      </p:to>
                                    </p:set>
                                    <p:animEffect transition="in" filter="strips(upRight)">
                                      <p:cBhvr>
                                        <p:cTn id="27" dur="500"/>
                                        <p:tgtEl>
                                          <p:spTgt spid="3553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533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Slide Number Placeholder 4"/>
          <p:cNvSpPr>
            <a:spLocks noGrp="1"/>
          </p:cNvSpPr>
          <p:nvPr>
            <p:ph type="sldNum" sz="quarter" idx="12"/>
          </p:nvPr>
        </p:nvSpPr>
        <p:spPr/>
        <p:txBody>
          <a:bodyPr/>
          <a:lstStyle/>
          <a:p>
            <a:pPr>
              <a:defRPr/>
            </a:pPr>
            <a:fld id="{BDB866AF-A9B5-465B-8CEF-F7C145AC63E5}" type="slidenum">
              <a:rPr lang="en-US" altLang="en-US"/>
              <a:pPr>
                <a:defRPr/>
              </a:pPr>
              <a:t>12</a:t>
            </a:fld>
            <a:endParaRPr lang="en-US" altLang="en-US"/>
          </a:p>
        </p:txBody>
      </p:sp>
      <p:sp>
        <p:nvSpPr>
          <p:cNvPr id="148483" name="Text Box 3"/>
          <p:cNvSpPr txBox="1">
            <a:spLocks noChangeArrowheads="1"/>
          </p:cNvSpPr>
          <p:nvPr/>
        </p:nvSpPr>
        <p:spPr bwMode="auto">
          <a:xfrm>
            <a:off x="395536" y="681038"/>
            <a:ext cx="8352928" cy="4686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rmAutofit fontScale="92500"/>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800" b="1">
                <a:solidFill>
                  <a:srgbClr val="008000"/>
                </a:solidFill>
              </a:rPr>
              <a:t>1.3. </a:t>
            </a:r>
            <a:r>
              <a:rPr lang="en-US" sz="2800" b="1">
                <a:solidFill>
                  <a:srgbClr val="006600"/>
                </a:solidFill>
              </a:rPr>
              <a:t>Lực</a:t>
            </a:r>
            <a:endParaRPr lang="en-US" sz="2800" b="1">
              <a:solidFill>
                <a:srgbClr val="006600"/>
              </a:solidFill>
              <a:latin typeface=".VnTime" pitchFamily="34" charset="0"/>
            </a:endParaRPr>
          </a:p>
          <a:p>
            <a:pPr algn="just" eaLnBrk="1" hangingPunct="1">
              <a:spcBef>
                <a:spcPct val="50000"/>
              </a:spcBef>
            </a:pPr>
            <a:r>
              <a:rPr lang="en-US">
                <a:latin typeface=".VnTime" pitchFamily="34" charset="0"/>
              </a:rPr>
              <a:t>	</a:t>
            </a:r>
            <a:r>
              <a:rPr lang="en-US" b="1" i="1"/>
              <a:t>Lực</a:t>
            </a:r>
            <a:r>
              <a:rPr lang="en-US" i="1"/>
              <a:t> là đại lượng dùng để đo tác dụng tương hỗ (tương tác) giữa các vật, mà kết quả của nó là </a:t>
            </a:r>
            <a:r>
              <a:rPr lang="en-US" b="1" i="1"/>
              <a:t>làm</a:t>
            </a:r>
            <a:r>
              <a:rPr lang="en-US" i="1"/>
              <a:t> cho các </a:t>
            </a:r>
            <a:r>
              <a:rPr lang="en-US" b="1" i="1"/>
              <a:t>vật</a:t>
            </a:r>
            <a:r>
              <a:rPr lang="en-US" i="1"/>
              <a:t> </a:t>
            </a:r>
            <a:r>
              <a:rPr lang="en-US" b="1" i="1"/>
              <a:t>thay đổi trạng thái chuyển động</a:t>
            </a:r>
            <a:r>
              <a:rPr lang="en-US" i="1"/>
              <a:t> hoặc bị </a:t>
            </a:r>
            <a:r>
              <a:rPr lang="en-US" b="1" i="1"/>
              <a:t>biến </a:t>
            </a:r>
            <a:r>
              <a:rPr lang="en-US" b="1" i="1" smtClean="0"/>
              <a:t>dạng</a:t>
            </a:r>
            <a:r>
              <a:rPr lang="en-US" i="1" smtClean="0"/>
              <a:t>.</a:t>
            </a:r>
            <a:endParaRPr lang="en-US" smtClean="0"/>
          </a:p>
          <a:p>
            <a:pPr algn="just" eaLnBrk="1" hangingPunct="1">
              <a:spcBef>
                <a:spcPct val="50000"/>
              </a:spcBef>
            </a:pPr>
            <a:r>
              <a:rPr lang="en-US"/>
              <a:t> </a:t>
            </a:r>
            <a:r>
              <a:rPr lang="en-US" smtClean="0"/>
              <a:t>          Đơn vị của lực là Newton (N)</a:t>
            </a:r>
            <a:endParaRPr lang="en-US"/>
          </a:p>
          <a:p>
            <a:pPr eaLnBrk="1" hangingPunct="1">
              <a:spcBef>
                <a:spcPct val="50000"/>
              </a:spcBef>
            </a:pPr>
            <a:r>
              <a:rPr lang="en-US" sz="2400" b="1" i="1"/>
              <a:t>	</a:t>
            </a:r>
            <a:r>
              <a:rPr lang="en-US" b="1" i="1"/>
              <a:t>Các đặc trưng của lực:</a:t>
            </a:r>
            <a:endParaRPr lang="en-US" b="1" i="1">
              <a:latin typeface=".VnTime" pitchFamily="34" charset="0"/>
            </a:endParaRPr>
          </a:p>
          <a:p>
            <a:pPr lvl="2" eaLnBrk="1" hangingPunct="1">
              <a:spcBef>
                <a:spcPct val="50000"/>
              </a:spcBef>
              <a:buSzPct val="130000"/>
              <a:buFont typeface="Wingdings" pitchFamily="2" charset="2"/>
              <a:buChar char="§"/>
            </a:pPr>
            <a:r>
              <a:rPr lang="en-US" b="1"/>
              <a:t> </a:t>
            </a:r>
            <a:r>
              <a:rPr lang="en-US"/>
              <a:t>Điểm đặt của lực</a:t>
            </a:r>
            <a:endParaRPr lang="en-US">
              <a:latin typeface=".VnTime" pitchFamily="34" charset="0"/>
            </a:endParaRPr>
          </a:p>
          <a:p>
            <a:pPr lvl="2" eaLnBrk="1" hangingPunct="1">
              <a:spcBef>
                <a:spcPct val="50000"/>
              </a:spcBef>
              <a:buSzPct val="130000"/>
              <a:buFont typeface="Wingdings" pitchFamily="2" charset="2"/>
              <a:buChar char="§"/>
            </a:pPr>
            <a:r>
              <a:rPr lang="en-US">
                <a:latin typeface=".VnTime" pitchFamily="34" charset="0"/>
              </a:rPr>
              <a:t> </a:t>
            </a:r>
            <a:r>
              <a:rPr lang="en-US"/>
              <a:t>Phương chiều của lực</a:t>
            </a:r>
            <a:endParaRPr lang="en-US">
              <a:latin typeface=".VnTime" pitchFamily="34" charset="0"/>
            </a:endParaRPr>
          </a:p>
          <a:p>
            <a:pPr lvl="2" eaLnBrk="1" hangingPunct="1">
              <a:spcBef>
                <a:spcPct val="50000"/>
              </a:spcBef>
              <a:buSzPct val="130000"/>
              <a:buFont typeface="Wingdings" pitchFamily="2" charset="2"/>
              <a:buChar char="§"/>
            </a:pPr>
            <a:r>
              <a:rPr lang="en-US">
                <a:latin typeface=".VnTime" pitchFamily="34" charset="0"/>
              </a:rPr>
              <a:t> </a:t>
            </a:r>
            <a:r>
              <a:rPr lang="en-US"/>
              <a:t>Cường độ của </a:t>
            </a:r>
            <a:r>
              <a:rPr lang="en-US" smtClean="0"/>
              <a:t>lực (trị số)</a:t>
            </a:r>
            <a:endParaRPr lang="en-US">
              <a:latin typeface=".VnTime" pitchFamily="34" charset="0"/>
            </a:endParaRPr>
          </a:p>
        </p:txBody>
      </p:sp>
      <p:grpSp>
        <p:nvGrpSpPr>
          <p:cNvPr id="148485" name="Group 5"/>
          <p:cNvGrpSpPr>
            <a:grpSpLocks/>
          </p:cNvGrpSpPr>
          <p:nvPr/>
        </p:nvGrpSpPr>
        <p:grpSpPr bwMode="auto">
          <a:xfrm>
            <a:off x="5035550" y="2782888"/>
            <a:ext cx="2957513" cy="933450"/>
            <a:chOff x="2373" y="3193"/>
            <a:chExt cx="1863" cy="588"/>
          </a:xfrm>
        </p:grpSpPr>
        <p:sp>
          <p:nvSpPr>
            <p:cNvPr id="15373" name="Oval 6"/>
            <p:cNvSpPr>
              <a:spLocks noChangeArrowheads="1"/>
            </p:cNvSpPr>
            <p:nvPr/>
          </p:nvSpPr>
          <p:spPr bwMode="auto">
            <a:xfrm rot="-532671">
              <a:off x="2662" y="3200"/>
              <a:ext cx="1283" cy="581"/>
            </a:xfrm>
            <a:prstGeom prst="ellipse">
              <a:avLst/>
            </a:prstGeom>
            <a:solidFill>
              <a:srgbClr val="FF9933"/>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374" name="Line 7"/>
            <p:cNvSpPr>
              <a:spLocks noChangeShapeType="1"/>
            </p:cNvSpPr>
            <p:nvPr/>
          </p:nvSpPr>
          <p:spPr bwMode="auto">
            <a:xfrm flipV="1">
              <a:off x="2373" y="3200"/>
              <a:ext cx="1863" cy="484"/>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375" name="Line 8"/>
            <p:cNvSpPr>
              <a:spLocks noChangeShapeType="1"/>
            </p:cNvSpPr>
            <p:nvPr/>
          </p:nvSpPr>
          <p:spPr bwMode="auto">
            <a:xfrm flipV="1">
              <a:off x="2945" y="3386"/>
              <a:ext cx="580" cy="146"/>
            </a:xfrm>
            <a:prstGeom prst="line">
              <a:avLst/>
            </a:prstGeom>
            <a:noFill/>
            <a:ln w="28575">
              <a:solidFill>
                <a:srgbClr val="0000FF"/>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376" name="Text Box 9"/>
            <p:cNvSpPr txBox="1">
              <a:spLocks noChangeArrowheads="1"/>
            </p:cNvSpPr>
            <p:nvPr/>
          </p:nvSpPr>
          <p:spPr bwMode="auto">
            <a:xfrm>
              <a:off x="2782" y="3305"/>
              <a:ext cx="46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1800" b="1">
                  <a:latin typeface=".VnTimeH" pitchFamily="34" charset="0"/>
                </a:rPr>
                <a:t>A</a:t>
              </a:r>
            </a:p>
          </p:txBody>
        </p:sp>
        <p:sp>
          <p:nvSpPr>
            <p:cNvPr id="15377" name="Oval 10"/>
            <p:cNvSpPr>
              <a:spLocks noChangeArrowheads="1"/>
            </p:cNvSpPr>
            <p:nvPr/>
          </p:nvSpPr>
          <p:spPr bwMode="auto">
            <a:xfrm>
              <a:off x="2904" y="3507"/>
              <a:ext cx="48" cy="7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aphicFrame>
          <p:nvGraphicFramePr>
            <p:cNvPr id="15378" name="Object 11"/>
            <p:cNvGraphicFramePr>
              <a:graphicFrameLocks noChangeAspect="1"/>
            </p:cNvGraphicFramePr>
            <p:nvPr/>
          </p:nvGraphicFramePr>
          <p:xfrm>
            <a:off x="3300" y="3193"/>
            <a:ext cx="177" cy="218"/>
          </p:xfrm>
          <a:graphic>
            <a:graphicData uri="http://schemas.openxmlformats.org/presentationml/2006/ole">
              <mc:AlternateContent xmlns:mc="http://schemas.openxmlformats.org/markup-compatibility/2006">
                <mc:Choice xmlns:v="urn:schemas-microsoft-com:vml" Requires="v">
                  <p:oleObj spid="_x0000_s15554" name="Equation" r:id="rId3" imgW="164957" imgH="203024" progId="Equation.3">
                    <p:embed/>
                  </p:oleObj>
                </mc:Choice>
                <mc:Fallback>
                  <p:oleObj name="Equation" r:id="rId3" imgW="164957" imgH="203024" progId="Equation.3">
                    <p:embed/>
                    <p:pic>
                      <p:nvPicPr>
                        <p:cNvPr id="0" name="Object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00" y="3193"/>
                          <a:ext cx="177" cy="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148496" name="Group 16"/>
          <p:cNvGrpSpPr>
            <a:grpSpLocks/>
          </p:cNvGrpSpPr>
          <p:nvPr/>
        </p:nvGrpSpPr>
        <p:grpSpPr bwMode="auto">
          <a:xfrm>
            <a:off x="5200650" y="3546475"/>
            <a:ext cx="3763963" cy="998538"/>
            <a:chOff x="3049" y="3297"/>
            <a:chExt cx="2371" cy="629"/>
          </a:xfrm>
        </p:grpSpPr>
        <p:sp>
          <p:nvSpPr>
            <p:cNvPr id="15370" name="Text Box 13"/>
            <p:cNvSpPr txBox="1">
              <a:spLocks noChangeArrowheads="1"/>
            </p:cNvSpPr>
            <p:nvPr/>
          </p:nvSpPr>
          <p:spPr bwMode="auto">
            <a:xfrm>
              <a:off x="3509" y="3369"/>
              <a:ext cx="1911" cy="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400" i="1"/>
                <a:t>Đường tác dụng của lực (giá của lực).</a:t>
              </a:r>
            </a:p>
          </p:txBody>
        </p:sp>
        <p:sp>
          <p:nvSpPr>
            <p:cNvPr id="15371" name="Line 14"/>
            <p:cNvSpPr>
              <a:spLocks noChangeShapeType="1"/>
            </p:cNvSpPr>
            <p:nvPr/>
          </p:nvSpPr>
          <p:spPr bwMode="auto">
            <a:xfrm flipH="1" flipV="1">
              <a:off x="3049" y="3297"/>
              <a:ext cx="460" cy="629"/>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372" name="Line 15"/>
            <p:cNvSpPr>
              <a:spLocks noChangeShapeType="1"/>
            </p:cNvSpPr>
            <p:nvPr/>
          </p:nvSpPr>
          <p:spPr bwMode="auto">
            <a:xfrm>
              <a:off x="3500" y="3926"/>
              <a:ext cx="142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mc:AlternateContent xmlns:mc="http://schemas.openxmlformats.org/markup-compatibility/2006" xmlns:a14="http://schemas.microsoft.com/office/drawing/2010/main">
        <mc:Choice Requires="a14">
          <p:sp>
            <p:nvSpPr>
              <p:cNvPr id="15369" name="Rectangle 20"/>
              <p:cNvSpPr>
                <a:spLocks noChangeArrowheads="1"/>
              </p:cNvSpPr>
              <p:nvPr/>
            </p:nvSpPr>
            <p:spPr bwMode="auto">
              <a:xfrm>
                <a:off x="1008062" y="5265204"/>
                <a:ext cx="7956551" cy="508857"/>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r>
                  <a:rPr lang="en-US" sz="2400" b="1" smtClean="0"/>
                  <a:t>→ </a:t>
                </a:r>
                <a:r>
                  <a:rPr lang="en-US" sz="2400" b="1" i="1"/>
                  <a:t> Lực được biểu diễn bằng véc tơ. Ký </a:t>
                </a:r>
                <a:r>
                  <a:rPr lang="en-US" sz="2400" b="1" i="1" smtClean="0"/>
                  <a:t>hiệu </a:t>
                </a:r>
                <a14:m>
                  <m:oMath xmlns:m="http://schemas.openxmlformats.org/officeDocument/2006/math">
                    <m:acc>
                      <m:accPr>
                        <m:chr m:val="⃗"/>
                        <m:ctrlPr>
                          <a:rPr lang="en-US" sz="2400" b="1" i="1" smtClean="0">
                            <a:solidFill>
                              <a:srgbClr val="FF0000"/>
                            </a:solidFill>
                            <a:latin typeface="Cambria Math"/>
                          </a:rPr>
                        </m:ctrlPr>
                      </m:accPr>
                      <m:e>
                        <m:r>
                          <a:rPr lang="en-US" sz="2400" b="1" i="1" smtClean="0">
                            <a:solidFill>
                              <a:srgbClr val="FF0000"/>
                            </a:solidFill>
                            <a:latin typeface="Cambria Math"/>
                          </a:rPr>
                          <m:t>𝑭</m:t>
                        </m:r>
                      </m:e>
                    </m:acc>
                    <m:r>
                      <a:rPr lang="en-US" sz="2400" b="1" i="1" smtClean="0">
                        <a:solidFill>
                          <a:srgbClr val="FF0000"/>
                        </a:solidFill>
                        <a:latin typeface="Cambria Math"/>
                      </a:rPr>
                      <m:t>,</m:t>
                    </m:r>
                    <m:acc>
                      <m:accPr>
                        <m:chr m:val="⃗"/>
                        <m:ctrlPr>
                          <a:rPr lang="en-US" sz="2400" b="1" i="1" smtClean="0">
                            <a:solidFill>
                              <a:srgbClr val="FF0000"/>
                            </a:solidFill>
                            <a:latin typeface="Cambria Math"/>
                          </a:rPr>
                        </m:ctrlPr>
                      </m:accPr>
                      <m:e>
                        <m:r>
                          <a:rPr lang="en-US" sz="2400" b="1" i="1" smtClean="0">
                            <a:solidFill>
                              <a:srgbClr val="FF0000"/>
                            </a:solidFill>
                            <a:latin typeface="Cambria Math"/>
                          </a:rPr>
                          <m:t>𝑹</m:t>
                        </m:r>
                      </m:e>
                    </m:acc>
                    <m:r>
                      <a:rPr lang="en-US" sz="2400" b="1" i="1" smtClean="0">
                        <a:solidFill>
                          <a:srgbClr val="FF0000"/>
                        </a:solidFill>
                        <a:latin typeface="Cambria Math"/>
                      </a:rPr>
                      <m:t>,</m:t>
                    </m:r>
                    <m:acc>
                      <m:accPr>
                        <m:chr m:val="⃗"/>
                        <m:ctrlPr>
                          <a:rPr lang="en-US" sz="2400" b="1" i="1" smtClean="0">
                            <a:solidFill>
                              <a:srgbClr val="FF0000"/>
                            </a:solidFill>
                            <a:latin typeface="Cambria Math"/>
                          </a:rPr>
                        </m:ctrlPr>
                      </m:accPr>
                      <m:e>
                        <m:r>
                          <a:rPr lang="en-US" sz="2400" b="1" i="1" smtClean="0">
                            <a:solidFill>
                              <a:srgbClr val="FF0000"/>
                            </a:solidFill>
                            <a:latin typeface="Cambria Math"/>
                          </a:rPr>
                          <m:t>𝑸</m:t>
                        </m:r>
                      </m:e>
                    </m:acc>
                    <m:r>
                      <a:rPr lang="en-US" sz="2400" b="1" i="1" smtClean="0">
                        <a:solidFill>
                          <a:srgbClr val="FF0000"/>
                        </a:solidFill>
                        <a:latin typeface="Cambria Math"/>
                      </a:rPr>
                      <m:t>,…</m:t>
                    </m:r>
                  </m:oMath>
                </a14:m>
                <a:endParaRPr lang="vi-VN" sz="2400" b="1" i="1"/>
              </a:p>
            </p:txBody>
          </p:sp>
        </mc:Choice>
        <mc:Fallback xmlns="">
          <p:sp>
            <p:nvSpPr>
              <p:cNvPr id="15369" name="Rectangle 20"/>
              <p:cNvSpPr>
                <a:spLocks noRot="1" noChangeAspect="1" noMove="1" noResize="1" noEditPoints="1" noAdjustHandles="1" noChangeArrowheads="1" noChangeShapeType="1" noTextEdit="1"/>
              </p:cNvSpPr>
              <p:nvPr/>
            </p:nvSpPr>
            <p:spPr bwMode="auto">
              <a:xfrm>
                <a:off x="1008062" y="5265204"/>
                <a:ext cx="7956551" cy="508857"/>
              </a:xfrm>
              <a:prstGeom prst="rect">
                <a:avLst/>
              </a:prstGeom>
              <a:blipFill rotWithShape="1">
                <a:blip r:embed="rId5"/>
                <a:stretch>
                  <a:fillRect l="-1149" b="-27711"/>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15367" name="Rectangle 22"/>
          <p:cNvSpPr>
            <a:spLocks noChangeArrowheads="1"/>
          </p:cNvSpPr>
          <p:nvPr/>
        </p:nvSpPr>
        <p:spPr bwMode="auto">
          <a:xfrm>
            <a:off x="684213" y="276225"/>
            <a:ext cx="5080237"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b="1">
                <a:solidFill>
                  <a:srgbClr val="0000FF"/>
                </a:solidFill>
              </a:rPr>
              <a:t>1. </a:t>
            </a:r>
            <a:r>
              <a:rPr lang="vi-VN" b="1" smtClean="0">
                <a:solidFill>
                  <a:srgbClr val="0000FF"/>
                </a:solidFill>
              </a:rPr>
              <a:t>NHỮNG KHÁI NIỆM CƠ BẢN</a:t>
            </a:r>
            <a:endParaRPr lang="en-US" b="1">
              <a:solidFill>
                <a:srgbClr val="0000FF"/>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3" presetClass="entr" presetSubtype="0" fill="hold" nodeType="clickEffect">
                                  <p:stCondLst>
                                    <p:cond delay="0"/>
                                  </p:stCondLst>
                                  <p:childTnLst>
                                    <p:set>
                                      <p:cBhvr>
                                        <p:cTn id="6" dur="1" fill="hold">
                                          <p:stCondLst>
                                            <p:cond delay="0"/>
                                          </p:stCondLst>
                                        </p:cTn>
                                        <p:tgtEl>
                                          <p:spTgt spid="148483">
                                            <p:txEl>
                                              <p:pRg st="0" end="0"/>
                                            </p:txEl>
                                          </p:spTgt>
                                        </p:tgtEl>
                                        <p:attrNameLst>
                                          <p:attrName>style.visibility</p:attrName>
                                        </p:attrNameLst>
                                      </p:cBhvr>
                                      <p:to>
                                        <p:strVal val="visible"/>
                                      </p:to>
                                    </p:set>
                                    <p:animEffect transition="in" filter="fade">
                                      <p:cBhvr>
                                        <p:cTn id="7" dur="50"/>
                                        <p:tgtEl>
                                          <p:spTgt spid="148483">
                                            <p:txEl>
                                              <p:pRg st="0" end="0"/>
                                            </p:txEl>
                                          </p:spTgt>
                                        </p:tgtEl>
                                      </p:cBhvr>
                                    </p:animEffect>
                                    <p:anim calcmode="lin" valueType="num">
                                      <p:cBhvr>
                                        <p:cTn id="8" dur="200" fill="hold"/>
                                        <p:tgtEl>
                                          <p:spTgt spid="148483">
                                            <p:txEl>
                                              <p:pRg st="0" end="0"/>
                                            </p:txEl>
                                          </p:spTgt>
                                        </p:tgtEl>
                                        <p:attrNameLst>
                                          <p:attrName>ppt_x</p:attrName>
                                        </p:attrNameLst>
                                      </p:cBhvr>
                                      <p:tavLst>
                                        <p:tav tm="0">
                                          <p:val>
                                            <p:strVal val="#ppt_x"/>
                                          </p:val>
                                        </p:tav>
                                        <p:tav tm="100000">
                                          <p:val>
                                            <p:strVal val="#ppt_x"/>
                                          </p:val>
                                        </p:tav>
                                      </p:tavLst>
                                    </p:anim>
                                    <p:anim calcmode="lin" valueType="num">
                                      <p:cBhvr>
                                        <p:cTn id="9" dur="200" fill="hold"/>
                                        <p:tgtEl>
                                          <p:spTgt spid="148483">
                                            <p:txEl>
                                              <p:pRg st="0" end="0"/>
                                            </p:txEl>
                                          </p:spTgt>
                                        </p:tgtEl>
                                        <p:attrNameLst>
                                          <p:attrName>ppt_y</p:attrName>
                                        </p:attrNameLst>
                                      </p:cBhvr>
                                      <p:tavLst>
                                        <p:tav tm="0">
                                          <p:val>
                                            <p:strVal val="#ppt_y+0.31"/>
                                          </p:val>
                                        </p:tav>
                                        <p:tav tm="100000">
                                          <p:val>
                                            <p:strVal val="#ppt_y+0.31"/>
                                          </p:val>
                                        </p:tav>
                                      </p:tavLst>
                                    </p:anim>
                                    <p:anim calcmode="lin" valueType="num">
                                      <p:cBhvr>
                                        <p:cTn id="10" dur="300" decel="50000" fill="hold">
                                          <p:stCondLst>
                                            <p:cond delay="200"/>
                                          </p:stCondLst>
                                        </p:cTn>
                                        <p:tgtEl>
                                          <p:spTgt spid="148483">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300" decel="50000" fill="hold">
                                          <p:stCondLst>
                                            <p:cond delay="200"/>
                                          </p:stCondLst>
                                        </p:cTn>
                                        <p:tgtEl>
                                          <p:spTgt spid="148483">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2" fill="hold" nodeType="afterGroup">
                            <p:stCondLst>
                              <p:cond delay="500"/>
                            </p:stCondLst>
                            <p:childTnLst>
                              <p:par>
                                <p:cTn id="13" presetID="2" presetClass="entr" presetSubtype="4" fill="hold" nodeType="afterEffect">
                                  <p:stCondLst>
                                    <p:cond delay="0"/>
                                  </p:stCondLst>
                                  <p:childTnLst>
                                    <p:set>
                                      <p:cBhvr>
                                        <p:cTn id="14" dur="1" fill="hold">
                                          <p:stCondLst>
                                            <p:cond delay="0"/>
                                          </p:stCondLst>
                                        </p:cTn>
                                        <p:tgtEl>
                                          <p:spTgt spid="148483">
                                            <p:txEl>
                                              <p:pRg st="1" end="1"/>
                                            </p:txEl>
                                          </p:spTgt>
                                        </p:tgtEl>
                                        <p:attrNameLst>
                                          <p:attrName>style.visibility</p:attrName>
                                        </p:attrNameLst>
                                      </p:cBhvr>
                                      <p:to>
                                        <p:strVal val="visible"/>
                                      </p:to>
                                    </p:set>
                                    <p:anim calcmode="lin" valueType="num">
                                      <p:cBhvr additive="base">
                                        <p:cTn id="15" dur="500" fill="hold"/>
                                        <p:tgtEl>
                                          <p:spTgt spid="148483">
                                            <p:txEl>
                                              <p:pRg st="1" end="1"/>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48483">
                                            <p:txEl>
                                              <p:pRg st="1" end="1"/>
                                            </p:txEl>
                                          </p:spTgt>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2" presetClass="entr" presetSubtype="4" fill="hold" nodeType="afterEffect">
                                  <p:stCondLst>
                                    <p:cond delay="0"/>
                                  </p:stCondLst>
                                  <p:childTnLst>
                                    <p:set>
                                      <p:cBhvr>
                                        <p:cTn id="19" dur="1" fill="hold">
                                          <p:stCondLst>
                                            <p:cond delay="0"/>
                                          </p:stCondLst>
                                        </p:cTn>
                                        <p:tgtEl>
                                          <p:spTgt spid="148483">
                                            <p:txEl>
                                              <p:pRg st="2" end="2"/>
                                            </p:txEl>
                                          </p:spTgt>
                                        </p:tgtEl>
                                        <p:attrNameLst>
                                          <p:attrName>style.visibility</p:attrName>
                                        </p:attrNameLst>
                                      </p:cBhvr>
                                      <p:to>
                                        <p:strVal val="visible"/>
                                      </p:to>
                                    </p:set>
                                    <p:anim calcmode="lin" valueType="num">
                                      <p:cBhvr additive="base">
                                        <p:cTn id="20" dur="500" fill="hold"/>
                                        <p:tgtEl>
                                          <p:spTgt spid="148483">
                                            <p:txEl>
                                              <p:pRg st="2" end="2"/>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14848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2" presetClass="entr" presetSubtype="4" fill="hold" nodeType="clickEffect">
                                  <p:stCondLst>
                                    <p:cond delay="0"/>
                                  </p:stCondLst>
                                  <p:childTnLst>
                                    <p:set>
                                      <p:cBhvr>
                                        <p:cTn id="25" dur="1" fill="hold">
                                          <p:stCondLst>
                                            <p:cond delay="0"/>
                                          </p:stCondLst>
                                        </p:cTn>
                                        <p:tgtEl>
                                          <p:spTgt spid="148483">
                                            <p:txEl>
                                              <p:pRg st="3" end="3"/>
                                            </p:txEl>
                                          </p:spTgt>
                                        </p:tgtEl>
                                        <p:attrNameLst>
                                          <p:attrName>style.visibility</p:attrName>
                                        </p:attrNameLst>
                                      </p:cBhvr>
                                      <p:to>
                                        <p:strVal val="visible"/>
                                      </p:to>
                                    </p:set>
                                    <p:anim calcmode="lin" valueType="num">
                                      <p:cBhvr additive="base">
                                        <p:cTn id="26" dur="500" fill="hold"/>
                                        <p:tgtEl>
                                          <p:spTgt spid="148483">
                                            <p:txEl>
                                              <p:pRg st="3" end="3"/>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14848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8" fill="hold" nodeType="clickPar">
                      <p:stCondLst>
                        <p:cond delay="indefinite"/>
                      </p:stCondLst>
                      <p:childTnLst>
                        <p:par>
                          <p:cTn id="29" fill="hold" nodeType="withGroup">
                            <p:stCondLst>
                              <p:cond delay="0"/>
                            </p:stCondLst>
                            <p:childTnLst>
                              <p:par>
                                <p:cTn id="30" presetID="2" presetClass="entr" presetSubtype="4" fill="hold" nodeType="clickEffect">
                                  <p:stCondLst>
                                    <p:cond delay="0"/>
                                  </p:stCondLst>
                                  <p:childTnLst>
                                    <p:set>
                                      <p:cBhvr>
                                        <p:cTn id="31" dur="1" fill="hold">
                                          <p:stCondLst>
                                            <p:cond delay="0"/>
                                          </p:stCondLst>
                                        </p:cTn>
                                        <p:tgtEl>
                                          <p:spTgt spid="148483">
                                            <p:txEl>
                                              <p:pRg st="4" end="4"/>
                                            </p:txEl>
                                          </p:spTgt>
                                        </p:tgtEl>
                                        <p:attrNameLst>
                                          <p:attrName>style.visibility</p:attrName>
                                        </p:attrNameLst>
                                      </p:cBhvr>
                                      <p:to>
                                        <p:strVal val="visible"/>
                                      </p:to>
                                    </p:set>
                                    <p:anim calcmode="lin" valueType="num">
                                      <p:cBhvr additive="base">
                                        <p:cTn id="32" dur="500" fill="hold"/>
                                        <p:tgtEl>
                                          <p:spTgt spid="148483">
                                            <p:txEl>
                                              <p:pRg st="4" end="4"/>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148483">
                                            <p:txEl>
                                              <p:pRg st="4" end="4"/>
                                            </p:txEl>
                                          </p:spTgt>
                                        </p:tgtEl>
                                        <p:attrNameLst>
                                          <p:attrName>ppt_y</p:attrName>
                                        </p:attrNameLst>
                                      </p:cBhvr>
                                      <p:tavLst>
                                        <p:tav tm="0">
                                          <p:val>
                                            <p:strVal val="1+#ppt_h/2"/>
                                          </p:val>
                                        </p:tav>
                                        <p:tav tm="100000">
                                          <p:val>
                                            <p:strVal val="#ppt_y"/>
                                          </p:val>
                                        </p:tav>
                                      </p:tavLst>
                                    </p:anim>
                                  </p:childTnLst>
                                </p:cTn>
                              </p:par>
                            </p:childTnLst>
                          </p:cTn>
                        </p:par>
                        <p:par>
                          <p:cTn id="34" fill="hold" nodeType="afterGroup">
                            <p:stCondLst>
                              <p:cond delay="500"/>
                            </p:stCondLst>
                            <p:childTnLst>
                              <p:par>
                                <p:cTn id="35" presetID="2" presetClass="entr" presetSubtype="4" fill="hold" nodeType="afterEffect">
                                  <p:stCondLst>
                                    <p:cond delay="0"/>
                                  </p:stCondLst>
                                  <p:childTnLst>
                                    <p:set>
                                      <p:cBhvr>
                                        <p:cTn id="36" dur="1" fill="hold">
                                          <p:stCondLst>
                                            <p:cond delay="0"/>
                                          </p:stCondLst>
                                        </p:cTn>
                                        <p:tgtEl>
                                          <p:spTgt spid="148483">
                                            <p:txEl>
                                              <p:pRg st="5" end="5"/>
                                            </p:txEl>
                                          </p:spTgt>
                                        </p:tgtEl>
                                        <p:attrNameLst>
                                          <p:attrName>style.visibility</p:attrName>
                                        </p:attrNameLst>
                                      </p:cBhvr>
                                      <p:to>
                                        <p:strVal val="visible"/>
                                      </p:to>
                                    </p:set>
                                    <p:anim calcmode="lin" valueType="num">
                                      <p:cBhvr additive="base">
                                        <p:cTn id="37" dur="500" fill="hold"/>
                                        <p:tgtEl>
                                          <p:spTgt spid="14848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48483">
                                            <p:txEl>
                                              <p:pRg st="5" end="5"/>
                                            </p:txEl>
                                          </p:spTgt>
                                        </p:tgtEl>
                                        <p:attrNameLst>
                                          <p:attrName>ppt_y</p:attrName>
                                        </p:attrNameLst>
                                      </p:cBhvr>
                                      <p:tavLst>
                                        <p:tav tm="0">
                                          <p:val>
                                            <p:strVal val="1+#ppt_h/2"/>
                                          </p:val>
                                        </p:tav>
                                        <p:tav tm="100000">
                                          <p:val>
                                            <p:strVal val="#ppt_y"/>
                                          </p:val>
                                        </p:tav>
                                      </p:tavLst>
                                    </p:anim>
                                  </p:childTnLst>
                                </p:cTn>
                              </p:par>
                            </p:childTnLst>
                          </p:cTn>
                        </p:par>
                        <p:par>
                          <p:cTn id="39" fill="hold" nodeType="afterGroup">
                            <p:stCondLst>
                              <p:cond delay="1000"/>
                            </p:stCondLst>
                            <p:childTnLst>
                              <p:par>
                                <p:cTn id="40" presetID="2" presetClass="entr" presetSubtype="4" fill="hold" nodeType="afterEffect">
                                  <p:stCondLst>
                                    <p:cond delay="0"/>
                                  </p:stCondLst>
                                  <p:childTnLst>
                                    <p:set>
                                      <p:cBhvr>
                                        <p:cTn id="41" dur="1" fill="hold">
                                          <p:stCondLst>
                                            <p:cond delay="0"/>
                                          </p:stCondLst>
                                        </p:cTn>
                                        <p:tgtEl>
                                          <p:spTgt spid="148483">
                                            <p:txEl>
                                              <p:pRg st="6" end="6"/>
                                            </p:txEl>
                                          </p:spTgt>
                                        </p:tgtEl>
                                        <p:attrNameLst>
                                          <p:attrName>style.visibility</p:attrName>
                                        </p:attrNameLst>
                                      </p:cBhvr>
                                      <p:to>
                                        <p:strVal val="visible"/>
                                      </p:to>
                                    </p:set>
                                    <p:anim calcmode="lin" valueType="num">
                                      <p:cBhvr additive="base">
                                        <p:cTn id="42" dur="500" fill="hold"/>
                                        <p:tgtEl>
                                          <p:spTgt spid="148483">
                                            <p:txEl>
                                              <p:pRg st="6" end="6"/>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14848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15369"/>
                                        </p:tgtEl>
                                        <p:attrNameLst>
                                          <p:attrName>style.visibility</p:attrName>
                                        </p:attrNameLst>
                                      </p:cBhvr>
                                      <p:to>
                                        <p:strVal val="visible"/>
                                      </p:to>
                                    </p:set>
                                    <p:animEffect transition="in" filter="wipe(left)">
                                      <p:cBhvr>
                                        <p:cTn id="48" dur="500"/>
                                        <p:tgtEl>
                                          <p:spTgt spid="15369"/>
                                        </p:tgtEl>
                                      </p:cBhvr>
                                    </p:animEffect>
                                  </p:childTnLst>
                                </p:cTn>
                              </p:par>
                            </p:childTnLst>
                          </p:cTn>
                        </p:par>
                        <p:par>
                          <p:cTn id="49" fill="hold" nodeType="afterGroup">
                            <p:stCondLst>
                              <p:cond delay="500"/>
                            </p:stCondLst>
                            <p:childTnLst>
                              <p:par>
                                <p:cTn id="50" presetID="29" presetClass="entr" presetSubtype="0" fill="hold" nodeType="afterEffect">
                                  <p:stCondLst>
                                    <p:cond delay="0"/>
                                  </p:stCondLst>
                                  <p:childTnLst>
                                    <p:set>
                                      <p:cBhvr>
                                        <p:cTn id="51" dur="1" fill="hold">
                                          <p:stCondLst>
                                            <p:cond delay="0"/>
                                          </p:stCondLst>
                                        </p:cTn>
                                        <p:tgtEl>
                                          <p:spTgt spid="148485"/>
                                        </p:tgtEl>
                                        <p:attrNameLst>
                                          <p:attrName>style.visibility</p:attrName>
                                        </p:attrNameLst>
                                      </p:cBhvr>
                                      <p:to>
                                        <p:strVal val="visible"/>
                                      </p:to>
                                    </p:set>
                                    <p:anim calcmode="lin" valueType="num">
                                      <p:cBhvr>
                                        <p:cTn id="52" dur="500" fill="hold"/>
                                        <p:tgtEl>
                                          <p:spTgt spid="148485"/>
                                        </p:tgtEl>
                                        <p:attrNameLst>
                                          <p:attrName>ppt_x</p:attrName>
                                        </p:attrNameLst>
                                      </p:cBhvr>
                                      <p:tavLst>
                                        <p:tav tm="0">
                                          <p:val>
                                            <p:strVal val="#ppt_x-.2"/>
                                          </p:val>
                                        </p:tav>
                                        <p:tav tm="100000">
                                          <p:val>
                                            <p:strVal val="#ppt_x"/>
                                          </p:val>
                                        </p:tav>
                                      </p:tavLst>
                                    </p:anim>
                                    <p:anim calcmode="lin" valueType="num">
                                      <p:cBhvr>
                                        <p:cTn id="53" dur="500" fill="hold"/>
                                        <p:tgtEl>
                                          <p:spTgt spid="148485"/>
                                        </p:tgtEl>
                                        <p:attrNameLst>
                                          <p:attrName>ppt_y</p:attrName>
                                        </p:attrNameLst>
                                      </p:cBhvr>
                                      <p:tavLst>
                                        <p:tav tm="0">
                                          <p:val>
                                            <p:strVal val="#ppt_y"/>
                                          </p:val>
                                        </p:tav>
                                        <p:tav tm="100000">
                                          <p:val>
                                            <p:strVal val="#ppt_y"/>
                                          </p:val>
                                        </p:tav>
                                      </p:tavLst>
                                    </p:anim>
                                    <p:animEffect transition="in" filter="wipe(right)" prLst="gradientSize: 0.1">
                                      <p:cBhvr>
                                        <p:cTn id="54" dur="500"/>
                                        <p:tgtEl>
                                          <p:spTgt spid="148485"/>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2" presetClass="entr" presetSubtype="2" fill="hold" nodeType="clickEffect">
                                  <p:stCondLst>
                                    <p:cond delay="0"/>
                                  </p:stCondLst>
                                  <p:childTnLst>
                                    <p:set>
                                      <p:cBhvr>
                                        <p:cTn id="58" dur="1" fill="hold">
                                          <p:stCondLst>
                                            <p:cond delay="0"/>
                                          </p:stCondLst>
                                        </p:cTn>
                                        <p:tgtEl>
                                          <p:spTgt spid="148496"/>
                                        </p:tgtEl>
                                        <p:attrNameLst>
                                          <p:attrName>style.visibility</p:attrName>
                                        </p:attrNameLst>
                                      </p:cBhvr>
                                      <p:to>
                                        <p:strVal val="visible"/>
                                      </p:to>
                                    </p:set>
                                    <p:anim calcmode="lin" valueType="num">
                                      <p:cBhvr additive="base">
                                        <p:cTn id="59" dur="500" fill="hold"/>
                                        <p:tgtEl>
                                          <p:spTgt spid="148496"/>
                                        </p:tgtEl>
                                        <p:attrNameLst>
                                          <p:attrName>ppt_x</p:attrName>
                                        </p:attrNameLst>
                                      </p:cBhvr>
                                      <p:tavLst>
                                        <p:tav tm="0">
                                          <p:val>
                                            <p:strVal val="1+#ppt_w/2"/>
                                          </p:val>
                                        </p:tav>
                                        <p:tav tm="100000">
                                          <p:val>
                                            <p:strVal val="#ppt_x"/>
                                          </p:val>
                                        </p:tav>
                                      </p:tavLst>
                                    </p:anim>
                                    <p:anim calcmode="lin" valueType="num">
                                      <p:cBhvr additive="base">
                                        <p:cTn id="60" dur="500" fill="hold"/>
                                        <p:tgtEl>
                                          <p:spTgt spid="14849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Slide Number Placeholder 6"/>
          <p:cNvSpPr>
            <a:spLocks noGrp="1"/>
          </p:cNvSpPr>
          <p:nvPr>
            <p:ph type="sldNum" sz="quarter" idx="12"/>
          </p:nvPr>
        </p:nvSpPr>
        <p:spPr/>
        <p:txBody>
          <a:bodyPr/>
          <a:lstStyle/>
          <a:p>
            <a:pPr>
              <a:defRPr/>
            </a:pPr>
            <a:fld id="{9650A67A-ACD3-4E9B-A808-C6CEC37D3668}" type="slidenum">
              <a:rPr lang="en-US" altLang="en-US"/>
              <a:pPr>
                <a:defRPr/>
              </a:pPr>
              <a:t>13</a:t>
            </a:fld>
            <a:endParaRPr lang="en-US" altLang="en-US"/>
          </a:p>
        </p:txBody>
      </p:sp>
      <p:sp>
        <p:nvSpPr>
          <p:cNvPr id="149506" name="Rectangle 2"/>
          <p:cNvSpPr>
            <a:spLocks noGrp="1" noChangeArrowheads="1"/>
          </p:cNvSpPr>
          <p:nvPr>
            <p:ph type="title"/>
          </p:nvPr>
        </p:nvSpPr>
        <p:spPr/>
        <p:txBody>
          <a:bodyPr/>
          <a:lstStyle/>
          <a:p>
            <a:pPr eaLnBrk="1" hangingPunct="1"/>
            <a:r>
              <a:rPr lang="en-US" sz="2800" b="1" smtClean="0">
                <a:solidFill>
                  <a:srgbClr val="006600"/>
                </a:solidFill>
                <a:latin typeface="Arial" charset="0"/>
              </a:rPr>
              <a:t> Biểu diễn lực trong hệ tọa độ Đề các</a:t>
            </a:r>
          </a:p>
        </p:txBody>
      </p:sp>
      <p:sp>
        <p:nvSpPr>
          <p:cNvPr id="16389" name="Rectangle 3"/>
          <p:cNvSpPr>
            <a:spLocks noChangeArrowheads="1"/>
          </p:cNvSpPr>
          <p:nvPr/>
        </p:nvSpPr>
        <p:spPr bwMode="auto">
          <a:xfrm>
            <a:off x="0" y="3295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6391" name="Rectangle 5"/>
          <p:cNvSpPr>
            <a:spLocks noChangeArrowheads="1"/>
          </p:cNvSpPr>
          <p:nvPr/>
        </p:nvSpPr>
        <p:spPr bwMode="auto">
          <a:xfrm>
            <a:off x="0" y="33289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mc:AlternateContent xmlns:mc="http://schemas.openxmlformats.org/markup-compatibility/2006" xmlns:a14="http://schemas.microsoft.com/office/drawing/2010/main">
        <mc:Choice Requires="a14">
          <p:sp>
            <p:nvSpPr>
              <p:cNvPr id="16415" name="Text Box 7"/>
              <p:cNvSpPr txBox="1">
                <a:spLocks noChangeArrowheads="1"/>
              </p:cNvSpPr>
              <p:nvPr/>
            </p:nvSpPr>
            <p:spPr bwMode="auto">
              <a:xfrm>
                <a:off x="512763" y="1009651"/>
                <a:ext cx="7912100" cy="909638"/>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2400" smtClean="0"/>
                  <a:t>Trong hệ toạ độ Đềcác vuông góc véc </a:t>
                </a:r>
                <a:r>
                  <a:rPr lang="en-US" sz="2400"/>
                  <a:t>tơ </a:t>
                </a:r>
                <a:r>
                  <a:rPr lang="en-US" sz="2400" smtClean="0"/>
                  <a:t>lực </a:t>
                </a:r>
                <a14:m>
                  <m:oMath xmlns:m="http://schemas.openxmlformats.org/officeDocument/2006/math">
                    <m:acc>
                      <m:accPr>
                        <m:chr m:val="⃗"/>
                        <m:ctrlPr>
                          <a:rPr lang="en-US" sz="2400" b="1" i="1" smtClean="0">
                            <a:solidFill>
                              <a:srgbClr val="FF0000"/>
                            </a:solidFill>
                            <a:latin typeface="Cambria Math"/>
                          </a:rPr>
                        </m:ctrlPr>
                      </m:accPr>
                      <m:e>
                        <m:r>
                          <a:rPr lang="en-US" sz="2400" b="1" i="1" smtClean="0">
                            <a:solidFill>
                              <a:srgbClr val="FF0000"/>
                            </a:solidFill>
                            <a:latin typeface="Cambria Math"/>
                          </a:rPr>
                          <m:t>𝑭</m:t>
                        </m:r>
                      </m:e>
                    </m:acc>
                  </m:oMath>
                </a14:m>
                <a:r>
                  <a:rPr lang="en-US" sz="2400" smtClean="0"/>
                  <a:t> được </a:t>
                </a:r>
                <a:r>
                  <a:rPr lang="en-US" sz="2400"/>
                  <a:t>biểu diễn dưới dạng:</a:t>
                </a:r>
              </a:p>
            </p:txBody>
          </p:sp>
        </mc:Choice>
        <mc:Fallback xmlns="">
          <p:sp>
            <p:nvSpPr>
              <p:cNvPr id="16415" name="Text Box 7"/>
              <p:cNvSpPr txBox="1">
                <a:spLocks noRot="1" noChangeAspect="1" noMove="1" noResize="1" noEditPoints="1" noAdjustHandles="1" noChangeArrowheads="1" noChangeShapeType="1" noTextEdit="1"/>
              </p:cNvSpPr>
              <p:nvPr/>
            </p:nvSpPr>
            <p:spPr bwMode="auto">
              <a:xfrm>
                <a:off x="512763" y="1009651"/>
                <a:ext cx="7912100" cy="909638"/>
              </a:xfrm>
              <a:prstGeom prst="rect">
                <a:avLst/>
              </a:prstGeom>
              <a:blipFill rotWithShape="1">
                <a:blip r:embed="rId3"/>
                <a:stretch>
                  <a:fillRect l="-1156" b="-11409"/>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16393" name="Rectangle 9"/>
          <p:cNvSpPr>
            <a:spLocks noChangeArrowheads="1"/>
          </p:cNvSpPr>
          <p:nvPr/>
        </p:nvSpPr>
        <p:spPr bwMode="auto">
          <a:xfrm>
            <a:off x="0" y="33099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6394" name="Rectangle 10"/>
          <p:cNvSpPr>
            <a:spLocks noChangeArrowheads="1"/>
          </p:cNvSpPr>
          <p:nvPr/>
        </p:nvSpPr>
        <p:spPr bwMode="auto">
          <a:xfrm>
            <a:off x="0" y="33385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6395" name="Rectangle 11"/>
          <p:cNvSpPr>
            <a:spLocks noChangeArrowheads="1"/>
          </p:cNvSpPr>
          <p:nvPr/>
        </p:nvSpPr>
        <p:spPr bwMode="auto">
          <a:xfrm>
            <a:off x="0" y="33289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149516" name="Group 12"/>
          <p:cNvGrpSpPr>
            <a:grpSpLocks/>
          </p:cNvGrpSpPr>
          <p:nvPr/>
        </p:nvGrpSpPr>
        <p:grpSpPr bwMode="auto">
          <a:xfrm>
            <a:off x="654050" y="2314575"/>
            <a:ext cx="8166100" cy="1466850"/>
            <a:chOff x="412" y="1458"/>
            <a:chExt cx="5144" cy="924"/>
          </a:xfrm>
        </p:grpSpPr>
        <p:sp>
          <p:nvSpPr>
            <p:cNvPr id="16408" name="Rectangle 13"/>
            <p:cNvSpPr>
              <a:spLocks noChangeArrowheads="1"/>
            </p:cNvSpPr>
            <p:nvPr/>
          </p:nvSpPr>
          <p:spPr bwMode="auto">
            <a:xfrm>
              <a:off x="412" y="1458"/>
              <a:ext cx="87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sz="2400"/>
                <a:t>trong đó:</a:t>
              </a:r>
              <a:endParaRPr lang="en-US" sz="1800"/>
            </a:p>
          </p:txBody>
        </p:sp>
        <mc:AlternateContent xmlns:mc="http://schemas.openxmlformats.org/markup-compatibility/2006" xmlns:a14="http://schemas.microsoft.com/office/drawing/2010/main">
          <mc:Choice Requires="a14">
            <p:sp>
              <p:nvSpPr>
                <p:cNvPr id="16410" name="Rectangle 15"/>
                <p:cNvSpPr>
                  <a:spLocks noChangeArrowheads="1"/>
                </p:cNvSpPr>
                <p:nvPr/>
              </p:nvSpPr>
              <p:spPr bwMode="auto">
                <a:xfrm>
                  <a:off x="680" y="1748"/>
                  <a:ext cx="4876" cy="312"/>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nchor="ctr">
                  <a:spAutoFit/>
                </a:bodyPr>
                <a:lstStyle/>
                <a:p>
                  <a14:m>
                    <m:oMath xmlns:m="http://schemas.openxmlformats.org/officeDocument/2006/math">
                      <m:sSub>
                        <m:sSubPr>
                          <m:ctrlPr>
                            <a:rPr lang="en-US" sz="2400" b="1" i="1" smtClean="0">
                              <a:solidFill>
                                <a:srgbClr val="FF0000"/>
                              </a:solidFill>
                              <a:latin typeface="Cambria Math"/>
                            </a:rPr>
                          </m:ctrlPr>
                        </m:sSubPr>
                        <m:e>
                          <m:acc>
                            <m:accPr>
                              <m:chr m:val="⃗"/>
                              <m:ctrlPr>
                                <a:rPr lang="en-US" sz="2400" b="1" i="1" smtClean="0">
                                  <a:solidFill>
                                    <a:srgbClr val="FF0000"/>
                                  </a:solidFill>
                                  <a:latin typeface="Cambria Math"/>
                                </a:rPr>
                              </m:ctrlPr>
                            </m:accPr>
                            <m:e>
                              <m:r>
                                <a:rPr lang="en-US" sz="2400" b="1" i="1" smtClean="0">
                                  <a:solidFill>
                                    <a:srgbClr val="FF0000"/>
                                  </a:solidFill>
                                  <a:latin typeface="Cambria Math"/>
                                </a:rPr>
                                <m:t>𝒆</m:t>
                              </m:r>
                            </m:e>
                          </m:acc>
                        </m:e>
                        <m:sub>
                          <m:r>
                            <a:rPr lang="en-US" sz="2400" b="1" i="1" smtClean="0">
                              <a:solidFill>
                                <a:srgbClr val="FF0000"/>
                              </a:solidFill>
                              <a:latin typeface="Cambria Math"/>
                            </a:rPr>
                            <m:t>𝒙</m:t>
                          </m:r>
                        </m:sub>
                      </m:sSub>
                      <m:r>
                        <a:rPr lang="en-US" sz="2400" b="1" i="1" smtClean="0">
                          <a:solidFill>
                            <a:srgbClr val="FF0000"/>
                          </a:solidFill>
                          <a:latin typeface="Cambria Math"/>
                        </a:rPr>
                        <m:t>,</m:t>
                      </m:r>
                      <m:sSub>
                        <m:sSubPr>
                          <m:ctrlPr>
                            <a:rPr lang="en-US" sz="2400" b="1" i="1" smtClean="0">
                              <a:solidFill>
                                <a:srgbClr val="FF0000"/>
                              </a:solidFill>
                              <a:latin typeface="Cambria Math"/>
                            </a:rPr>
                          </m:ctrlPr>
                        </m:sSubPr>
                        <m:e>
                          <m:acc>
                            <m:accPr>
                              <m:chr m:val="⃗"/>
                              <m:ctrlPr>
                                <a:rPr lang="en-US" sz="2400" b="1" i="1" smtClean="0">
                                  <a:solidFill>
                                    <a:srgbClr val="FF0000"/>
                                  </a:solidFill>
                                  <a:latin typeface="Cambria Math"/>
                                </a:rPr>
                              </m:ctrlPr>
                            </m:accPr>
                            <m:e>
                              <m:r>
                                <a:rPr lang="en-US" sz="2400" b="1" i="1" smtClean="0">
                                  <a:solidFill>
                                    <a:srgbClr val="FF0000"/>
                                  </a:solidFill>
                                  <a:latin typeface="Cambria Math"/>
                                </a:rPr>
                                <m:t>𝒆</m:t>
                              </m:r>
                            </m:e>
                          </m:acc>
                        </m:e>
                        <m:sub>
                          <m:r>
                            <a:rPr lang="en-US" sz="2400" b="1" i="1" smtClean="0">
                              <a:solidFill>
                                <a:srgbClr val="FF0000"/>
                              </a:solidFill>
                              <a:latin typeface="Cambria Math"/>
                            </a:rPr>
                            <m:t>𝒚</m:t>
                          </m:r>
                        </m:sub>
                      </m:sSub>
                      <m:r>
                        <a:rPr lang="en-US" sz="2400" b="1" i="1" smtClean="0">
                          <a:solidFill>
                            <a:srgbClr val="FF0000"/>
                          </a:solidFill>
                          <a:latin typeface="Cambria Math"/>
                        </a:rPr>
                        <m:t>,</m:t>
                      </m:r>
                      <m:sSub>
                        <m:sSubPr>
                          <m:ctrlPr>
                            <a:rPr lang="en-US" sz="2400" b="1" i="1" smtClean="0">
                              <a:solidFill>
                                <a:srgbClr val="FF0000"/>
                              </a:solidFill>
                              <a:latin typeface="Cambria Math"/>
                            </a:rPr>
                          </m:ctrlPr>
                        </m:sSubPr>
                        <m:e>
                          <m:acc>
                            <m:accPr>
                              <m:chr m:val="⃗"/>
                              <m:ctrlPr>
                                <a:rPr lang="en-US" sz="2400" b="1" i="1" smtClean="0">
                                  <a:solidFill>
                                    <a:srgbClr val="FF0000"/>
                                  </a:solidFill>
                                  <a:latin typeface="Cambria Math"/>
                                </a:rPr>
                              </m:ctrlPr>
                            </m:accPr>
                            <m:e>
                              <m:r>
                                <a:rPr lang="en-US" sz="2400" b="1" i="1" smtClean="0">
                                  <a:solidFill>
                                    <a:srgbClr val="FF0000"/>
                                  </a:solidFill>
                                  <a:latin typeface="Cambria Math"/>
                                </a:rPr>
                                <m:t>𝒆</m:t>
                              </m:r>
                            </m:e>
                          </m:acc>
                        </m:e>
                        <m:sub>
                          <m:r>
                            <a:rPr lang="en-US" sz="2400" b="1" i="1" smtClean="0">
                              <a:solidFill>
                                <a:srgbClr val="FF0000"/>
                              </a:solidFill>
                              <a:latin typeface="Cambria Math"/>
                            </a:rPr>
                            <m:t>𝒛</m:t>
                          </m:r>
                        </m:sub>
                      </m:sSub>
                    </m:oMath>
                  </a14:m>
                  <a:r>
                    <a:rPr lang="en-US" sz="2400" smtClean="0"/>
                    <a:t> là </a:t>
                  </a:r>
                  <a:r>
                    <a:rPr lang="en-US" sz="2400"/>
                    <a:t>các véc tơ đơn vị trên các trục toạ độ </a:t>
                  </a:r>
                  <a:r>
                    <a:rPr lang="en-US" sz="2400" i="1"/>
                    <a:t>x, y, z</a:t>
                  </a:r>
                  <a:r>
                    <a:rPr lang="en-US" sz="2400"/>
                    <a:t>. </a:t>
                  </a:r>
                </a:p>
              </p:txBody>
            </p:sp>
          </mc:Choice>
          <mc:Fallback xmlns="">
            <p:sp>
              <p:nvSpPr>
                <p:cNvPr id="16410" name="Rectangle 15"/>
                <p:cNvSpPr>
                  <a:spLocks noRot="1" noChangeAspect="1" noMove="1" noResize="1" noEditPoints="1" noAdjustHandles="1" noChangeArrowheads="1" noChangeShapeType="1" noTextEdit="1"/>
                </p:cNvSpPr>
                <p:nvPr/>
              </p:nvSpPr>
              <p:spPr bwMode="auto">
                <a:xfrm>
                  <a:off x="680" y="1748"/>
                  <a:ext cx="4876" cy="312"/>
                </a:xfrm>
                <a:prstGeom prst="rect">
                  <a:avLst/>
                </a:prstGeom>
                <a:blipFill rotWithShape="1">
                  <a:blip r:embed="rId4"/>
                  <a:stretch>
                    <a:fillRect t="-8642" r="-1732" b="-22222"/>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412" name="Rectangle 17"/>
                <p:cNvSpPr>
                  <a:spLocks noChangeArrowheads="1"/>
                </p:cNvSpPr>
                <p:nvPr/>
              </p:nvSpPr>
              <p:spPr bwMode="auto">
                <a:xfrm>
                  <a:off x="680" y="2063"/>
                  <a:ext cx="4785" cy="319"/>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nchor="ctr">
                  <a:spAutoFit/>
                </a:bodyPr>
                <a:lstStyle/>
                <a:p>
                  <a:r>
                    <a:rPr lang="en-US" sz="2400" b="1" i="1" smtClean="0">
                      <a:solidFill>
                        <a:srgbClr val="FF0000"/>
                      </a:solidFill>
                    </a:rPr>
                    <a:t>X, Y, Z</a:t>
                  </a:r>
                  <a:r>
                    <a:rPr lang="en-US" sz="2400" smtClean="0"/>
                    <a:t> là </a:t>
                  </a:r>
                  <a:r>
                    <a:rPr lang="en-US" sz="2400"/>
                    <a:t>hình chiếu của </a:t>
                  </a:r>
                  <a14:m>
                    <m:oMath xmlns:m="http://schemas.openxmlformats.org/officeDocument/2006/math">
                      <m:acc>
                        <m:accPr>
                          <m:chr m:val="⃗"/>
                          <m:ctrlPr>
                            <a:rPr lang="en-US" sz="2400" b="1" i="1" smtClean="0">
                              <a:solidFill>
                                <a:srgbClr val="FF0000"/>
                              </a:solidFill>
                              <a:latin typeface="Cambria Math"/>
                            </a:rPr>
                          </m:ctrlPr>
                        </m:accPr>
                        <m:e>
                          <m:r>
                            <a:rPr lang="en-US" sz="2400" b="1" i="1" smtClean="0">
                              <a:solidFill>
                                <a:srgbClr val="FF0000"/>
                              </a:solidFill>
                              <a:latin typeface="Cambria Math"/>
                            </a:rPr>
                            <m:t>𝑭</m:t>
                          </m:r>
                        </m:e>
                      </m:acc>
                    </m:oMath>
                  </a14:m>
                  <a:r>
                    <a:rPr lang="en-US" sz="2400" smtClean="0"/>
                    <a:t> lên các trục tọa độ.</a:t>
                  </a:r>
                  <a:endParaRPr lang="en-US" sz="2400"/>
                </a:p>
              </p:txBody>
            </p:sp>
          </mc:Choice>
          <mc:Fallback xmlns="">
            <p:sp>
              <p:nvSpPr>
                <p:cNvPr id="16412" name="Rectangle 17"/>
                <p:cNvSpPr>
                  <a:spLocks noRot="1" noChangeAspect="1" noMove="1" noResize="1" noEditPoints="1" noAdjustHandles="1" noChangeArrowheads="1" noChangeShapeType="1" noTextEdit="1"/>
                </p:cNvSpPr>
                <p:nvPr/>
              </p:nvSpPr>
              <p:spPr bwMode="auto">
                <a:xfrm>
                  <a:off x="680" y="2063"/>
                  <a:ext cx="4785" cy="319"/>
                </a:xfrm>
                <a:prstGeom prst="rect">
                  <a:avLst/>
                </a:prstGeom>
                <a:blipFill rotWithShape="1">
                  <a:blip r:embed="rId5"/>
                  <a:stretch>
                    <a:fillRect l="-1204" b="-28916"/>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16413" name="Object 18"/>
                <p:cNvGraphicFramePr>
                  <a:graphicFrameLocks noChangeAspect="1"/>
                </p:cNvGraphicFramePr>
                <p:nvPr>
                  <p:extLst>
                    <p:ext uri="{D42A27DB-BD31-4B8C-83A1-F6EECF244321}">
                      <p14:modId xmlns:p14="http://schemas.microsoft.com/office/powerpoint/2010/main" val="2942659417"/>
                    </p:ext>
                  </p:extLst>
                </p:nvPr>
              </p:nvGraphicFramePr>
              <p:xfrm>
                <a:off x="3288" y="1493"/>
                <a:ext cx="942" cy="218"/>
              </p:xfrm>
              <a:graphic>
                <a:graphicData uri="http://schemas.openxmlformats.org/presentationml/2006/ole">
                  <mc:AlternateContent>
                    <mc:Choice xmlns:v="urn:schemas-microsoft-com:vml" Requires="v">
                      <p:oleObj spid="_x0000_s17141" name="Equation" r:id="rId6" imgW="164957" imgH="203024" progId="Equation.DSMT4">
                        <p:embed/>
                      </p:oleObj>
                    </mc:Choice>
                    <mc:Fallback>
                      <p:oleObj name="Equation" r:id="rId6" imgW="164957" imgH="203024" progId="Equation.DSMT4">
                        <p:embed/>
                        <p:pic>
                          <p:nvPicPr>
                            <p:cNvPr id="0" name="Object 18"/>
                            <p:cNvPicPr>
                              <a:picLocks noChangeAspect="1" noChangeArrowheads="1"/>
                            </p:cNvPicPr>
                            <p:nvPr/>
                          </p:nvPicPr>
                          <p:blipFill>
                            <a:blip r:embed="rId7">
                              <a:extLst>
                                <a:ext uri="{28A0092B-C50C-407E-A947-70E740481C1C}">
                                  <a14:useLocalDpi val="0"/>
                                </a:ext>
                              </a:extLst>
                            </a:blip>
                            <a:srcRect/>
                            <a:stretch>
                              <a:fillRect/>
                            </a:stretch>
                          </p:blipFill>
                          <p:spPr bwMode="auto">
                            <a:xfrm>
                              <a:off x="3288" y="1493"/>
                              <a:ext cx="942" cy="218"/>
                            </a:xfrm>
                            <a:prstGeom prst="rect">
                              <a:avLst/>
                            </a:prstGeom>
                            <a:noFill/>
                            <a:ln>
                              <a:noFill/>
                            </a:ln>
                          </p:spPr>
                        </p:pic>
                      </p:oleObj>
                    </mc:Fallback>
                  </mc:AlternateContent>
                </a:graphicData>
              </a:graphic>
            </p:graphicFrame>
          </mc:Choice>
          <mc:Fallback xmlns="">
            <p:graphicFrame>
              <p:nvGraphicFramePr>
                <p:cNvPr id="16413" name="Object 18"/>
                <p:cNvGraphicFramePr>
                  <a:graphicFrameLocks noChangeAspect="1"/>
                </p:cNvGraphicFramePr>
                <p:nvPr>
                  <p:extLst>
                    <p:ext uri="{D42A27DB-BD31-4B8C-83A1-F6EECF244321}">
                      <p14:modId xmlns:p14="http://schemas.microsoft.com/office/powerpoint/2010/main" val="2942659417"/>
                    </p:ext>
                  </p:extLst>
                </p:nvPr>
              </p:nvGraphicFramePr>
              <p:xfrm>
                <a:off x="3288" y="1493"/>
                <a:ext cx="942" cy="218"/>
              </p:xfrm>
              <a:graphic>
                <a:graphicData uri="http://schemas.openxmlformats.org/presentationml/2006/ole">
                  <mc:AlternateContent>
                    <mc:Choice xmlns:v="urn:schemas-microsoft-com:vml" Requires="v">
                      <p:oleObj spid="_x0000_s17100" name="Equation" r:id="rId8" imgW="164957" imgH="203024" progId="Equation.DSMT4">
                        <p:embed/>
                      </p:oleObj>
                    </mc:Choice>
                    <mc:Fallback>
                      <p:oleObj name="Equation" r:id="rId8" imgW="164957" imgH="203024" progId="Equation.DSMT4">
                        <p:embed/>
                        <p:pic>
                          <p:nvPicPr>
                            <p:cNvPr id="0" name="Object 1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288" y="1493"/>
                              <a:ext cx="942" cy="218"/>
                            </a:xfrm>
                            <a:prstGeom prst="rect">
                              <a:avLst/>
                            </a:prstGeom>
                            <a:noFill/>
                            <a:ln>
                              <a:noFill/>
                            </a:ln>
                          </p:spPr>
                        </p:pic>
                      </p:oleObj>
                    </mc:Fallback>
                  </mc:AlternateContent>
                </a:graphicData>
              </a:graphic>
            </p:graphicFrame>
          </mc:Fallback>
        </mc:AlternateContent>
      </p:grpSp>
      <p:sp>
        <p:nvSpPr>
          <p:cNvPr id="16397" name="Rectangle 20"/>
          <p:cNvSpPr>
            <a:spLocks noChangeArrowheads="1"/>
          </p:cNvSpPr>
          <p:nvPr/>
        </p:nvSpPr>
        <p:spPr bwMode="auto">
          <a:xfrm>
            <a:off x="0" y="33147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mc:AlternateContent xmlns:mc="http://schemas.openxmlformats.org/markup-compatibility/2006" xmlns:a14="http://schemas.microsoft.com/office/drawing/2010/main">
        <mc:Choice Requires="a14">
          <p:sp>
            <p:nvSpPr>
              <p:cNvPr id="16405" name="Rectangle 22"/>
              <p:cNvSpPr>
                <a:spLocks noChangeArrowheads="1"/>
              </p:cNvSpPr>
              <p:nvPr/>
            </p:nvSpPr>
            <p:spPr bwMode="auto">
              <a:xfrm>
                <a:off x="755650" y="3877148"/>
                <a:ext cx="4828309" cy="554511"/>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none" anchor="ctr">
                <a:spAutoFit/>
              </a:bodyPr>
              <a:lstStyle/>
              <a:p>
                <a:r>
                  <a:rPr lang="en-US" sz="2400" smtClean="0">
                    <a:solidFill>
                      <a:srgbClr val="CC0066"/>
                    </a:solidFill>
                    <a:cs typeface="Times New Roman" pitchFamily="18" charset="0"/>
                  </a:rPr>
                  <a:t>Độ lớn của</a:t>
                </a:r>
                <a:r>
                  <a:rPr lang="en-US" sz="2400" smtClean="0"/>
                  <a:t> </a:t>
                </a:r>
                <a14:m>
                  <m:oMath xmlns:m="http://schemas.openxmlformats.org/officeDocument/2006/math">
                    <m:acc>
                      <m:accPr>
                        <m:chr m:val="⃗"/>
                        <m:ctrlPr>
                          <a:rPr lang="en-US" sz="2400" b="1" i="1" smtClean="0">
                            <a:solidFill>
                              <a:srgbClr val="FF0000"/>
                            </a:solidFill>
                            <a:latin typeface="Cambria Math"/>
                          </a:rPr>
                        </m:ctrlPr>
                      </m:accPr>
                      <m:e>
                        <m:r>
                          <a:rPr lang="en-US" sz="2400" b="1" i="1" smtClean="0">
                            <a:solidFill>
                              <a:srgbClr val="FF0000"/>
                            </a:solidFill>
                            <a:latin typeface="Cambria Math"/>
                          </a:rPr>
                          <m:t>𝑭</m:t>
                        </m:r>
                      </m:e>
                    </m:acc>
                  </m:oMath>
                </a14:m>
                <a:r>
                  <a:rPr lang="en-US" sz="2400">
                    <a:solidFill>
                      <a:srgbClr val="CC0066"/>
                    </a:solidFill>
                    <a:cs typeface="Times New Roman" pitchFamily="18" charset="0"/>
                  </a:rPr>
                  <a:t> </a:t>
                </a:r>
                <a:r>
                  <a:rPr lang="en-US" sz="2400" smtClean="0">
                    <a:solidFill>
                      <a:srgbClr val="CC0066"/>
                    </a:solidFill>
                    <a:cs typeface="Times New Roman" pitchFamily="18" charset="0"/>
                  </a:rPr>
                  <a:t>: </a:t>
                </a:r>
                <a14:m>
                  <m:oMath xmlns:m="http://schemas.openxmlformats.org/officeDocument/2006/math">
                    <m:r>
                      <a:rPr lang="en-US" sz="2400" b="1" i="1" smtClean="0">
                        <a:solidFill>
                          <a:srgbClr val="FF0000"/>
                        </a:solidFill>
                        <a:latin typeface="Cambria Math"/>
                        <a:cs typeface="Times New Roman" pitchFamily="18" charset="0"/>
                      </a:rPr>
                      <m:t>𝑭</m:t>
                    </m:r>
                    <m:r>
                      <a:rPr lang="en-US" sz="2400" b="1" i="1" smtClean="0">
                        <a:solidFill>
                          <a:srgbClr val="FF0000"/>
                        </a:solidFill>
                        <a:latin typeface="Cambria Math"/>
                        <a:cs typeface="Times New Roman" pitchFamily="18" charset="0"/>
                      </a:rPr>
                      <m:t>=</m:t>
                    </m:r>
                    <m:rad>
                      <m:radPr>
                        <m:degHide m:val="on"/>
                        <m:ctrlPr>
                          <a:rPr lang="en-US" sz="2400" b="1" i="1" smtClean="0">
                            <a:solidFill>
                              <a:srgbClr val="FF0000"/>
                            </a:solidFill>
                            <a:latin typeface="Cambria Math"/>
                            <a:cs typeface="Times New Roman" pitchFamily="18" charset="0"/>
                          </a:rPr>
                        </m:ctrlPr>
                      </m:radPr>
                      <m:deg/>
                      <m:e>
                        <m:sSup>
                          <m:sSupPr>
                            <m:ctrlPr>
                              <a:rPr lang="en-US" sz="2400" b="1" i="1" smtClean="0">
                                <a:solidFill>
                                  <a:srgbClr val="FF0000"/>
                                </a:solidFill>
                                <a:latin typeface="Cambria Math"/>
                                <a:cs typeface="Times New Roman" pitchFamily="18" charset="0"/>
                              </a:rPr>
                            </m:ctrlPr>
                          </m:sSupPr>
                          <m:e>
                            <m:r>
                              <a:rPr lang="en-US" sz="2400" b="1" i="1" smtClean="0">
                                <a:solidFill>
                                  <a:srgbClr val="FF0000"/>
                                </a:solidFill>
                                <a:latin typeface="Cambria Math"/>
                                <a:cs typeface="Times New Roman" pitchFamily="18" charset="0"/>
                              </a:rPr>
                              <m:t>𝑿</m:t>
                            </m:r>
                          </m:e>
                          <m:sup>
                            <m:r>
                              <a:rPr lang="en-US" sz="2400" b="1" i="1" smtClean="0">
                                <a:solidFill>
                                  <a:srgbClr val="FF0000"/>
                                </a:solidFill>
                                <a:latin typeface="Cambria Math"/>
                                <a:cs typeface="Times New Roman" pitchFamily="18" charset="0"/>
                              </a:rPr>
                              <m:t>𝟐</m:t>
                            </m:r>
                          </m:sup>
                        </m:sSup>
                        <m:r>
                          <a:rPr lang="en-US" sz="2400" b="1" i="1" smtClean="0">
                            <a:solidFill>
                              <a:srgbClr val="FF0000"/>
                            </a:solidFill>
                            <a:latin typeface="Cambria Math"/>
                            <a:cs typeface="Times New Roman" pitchFamily="18" charset="0"/>
                          </a:rPr>
                          <m:t>+</m:t>
                        </m:r>
                        <m:sSup>
                          <m:sSupPr>
                            <m:ctrlPr>
                              <a:rPr lang="en-US" sz="2400" b="1" i="1" smtClean="0">
                                <a:solidFill>
                                  <a:srgbClr val="FF0000"/>
                                </a:solidFill>
                                <a:latin typeface="Cambria Math"/>
                                <a:cs typeface="Times New Roman" pitchFamily="18" charset="0"/>
                              </a:rPr>
                            </m:ctrlPr>
                          </m:sSupPr>
                          <m:e>
                            <m:r>
                              <a:rPr lang="en-US" sz="2400" b="1" i="1" smtClean="0">
                                <a:solidFill>
                                  <a:srgbClr val="FF0000"/>
                                </a:solidFill>
                                <a:latin typeface="Cambria Math"/>
                                <a:cs typeface="Times New Roman" pitchFamily="18" charset="0"/>
                              </a:rPr>
                              <m:t>𝒀</m:t>
                            </m:r>
                          </m:e>
                          <m:sup>
                            <m:r>
                              <a:rPr lang="en-US" sz="2400" b="1" i="1" smtClean="0">
                                <a:solidFill>
                                  <a:srgbClr val="FF0000"/>
                                </a:solidFill>
                                <a:latin typeface="Cambria Math"/>
                                <a:cs typeface="Times New Roman" pitchFamily="18" charset="0"/>
                              </a:rPr>
                              <m:t>𝟐</m:t>
                            </m:r>
                          </m:sup>
                        </m:sSup>
                        <m:r>
                          <a:rPr lang="en-US" sz="2400" b="1" i="1" smtClean="0">
                            <a:solidFill>
                              <a:srgbClr val="FF0000"/>
                            </a:solidFill>
                            <a:latin typeface="Cambria Math"/>
                            <a:cs typeface="Times New Roman" pitchFamily="18" charset="0"/>
                          </a:rPr>
                          <m:t>+</m:t>
                        </m:r>
                        <m:sSup>
                          <m:sSupPr>
                            <m:ctrlPr>
                              <a:rPr lang="en-US" sz="2400" b="1" i="1" smtClean="0">
                                <a:solidFill>
                                  <a:srgbClr val="FF0000"/>
                                </a:solidFill>
                                <a:latin typeface="Cambria Math"/>
                                <a:cs typeface="Times New Roman" pitchFamily="18" charset="0"/>
                              </a:rPr>
                            </m:ctrlPr>
                          </m:sSupPr>
                          <m:e>
                            <m:r>
                              <a:rPr lang="en-US" sz="2400" b="1" i="1" smtClean="0">
                                <a:solidFill>
                                  <a:srgbClr val="FF0000"/>
                                </a:solidFill>
                                <a:latin typeface="Cambria Math"/>
                                <a:cs typeface="Times New Roman" pitchFamily="18" charset="0"/>
                              </a:rPr>
                              <m:t>𝒁</m:t>
                            </m:r>
                          </m:e>
                          <m:sup>
                            <m:r>
                              <a:rPr lang="en-US" sz="2400" b="1" i="1" smtClean="0">
                                <a:solidFill>
                                  <a:srgbClr val="FF0000"/>
                                </a:solidFill>
                                <a:latin typeface="Cambria Math"/>
                                <a:cs typeface="Times New Roman" pitchFamily="18" charset="0"/>
                              </a:rPr>
                              <m:t>𝟐</m:t>
                            </m:r>
                          </m:sup>
                        </m:sSup>
                      </m:e>
                    </m:rad>
                  </m:oMath>
                </a14:m>
                <a:endParaRPr lang="en-US" sz="2400" b="1">
                  <a:solidFill>
                    <a:srgbClr val="CC0066"/>
                  </a:solidFill>
                </a:endParaRPr>
              </a:p>
            </p:txBody>
          </p:sp>
        </mc:Choice>
        <mc:Fallback xmlns="">
          <p:sp>
            <p:nvSpPr>
              <p:cNvPr id="16405" name="Rectangle 22"/>
              <p:cNvSpPr>
                <a:spLocks noRot="1" noChangeAspect="1" noMove="1" noResize="1" noEditPoints="1" noAdjustHandles="1" noChangeArrowheads="1" noChangeShapeType="1" noTextEdit="1"/>
              </p:cNvSpPr>
              <p:nvPr/>
            </p:nvSpPr>
            <p:spPr bwMode="auto">
              <a:xfrm>
                <a:off x="755650" y="3877148"/>
                <a:ext cx="4828309" cy="554511"/>
              </a:xfrm>
              <a:prstGeom prst="rect">
                <a:avLst/>
              </a:prstGeom>
              <a:blipFill rotWithShape="1">
                <a:blip r:embed="rId10"/>
                <a:stretch>
                  <a:fillRect l="-2020" b="-25275"/>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403" name="Rectangle 26"/>
              <p:cNvSpPr>
                <a:spLocks noChangeArrowheads="1"/>
              </p:cNvSpPr>
              <p:nvPr/>
            </p:nvSpPr>
            <p:spPr bwMode="auto">
              <a:xfrm>
                <a:off x="769938" y="4478342"/>
                <a:ext cx="4687888" cy="506413"/>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none" anchor="ctr">
                <a:spAutoFit/>
              </a:bodyPr>
              <a:lstStyle/>
              <a:p>
                <a:r>
                  <a:rPr lang="en-US" sz="2400">
                    <a:solidFill>
                      <a:srgbClr val="CC0066"/>
                    </a:solidFill>
                    <a:cs typeface="Times New Roman" pitchFamily="18" charset="0"/>
                  </a:rPr>
                  <a:t>Hướng của</a:t>
                </a:r>
                <a:r>
                  <a:rPr lang="en-US" sz="2400" smtClean="0"/>
                  <a:t> </a:t>
                </a:r>
                <a14:m>
                  <m:oMath xmlns:m="http://schemas.openxmlformats.org/officeDocument/2006/math">
                    <m:acc>
                      <m:accPr>
                        <m:chr m:val="⃗"/>
                        <m:ctrlPr>
                          <a:rPr lang="en-US" sz="2400" b="1" i="1" smtClean="0">
                            <a:solidFill>
                              <a:srgbClr val="FF0000"/>
                            </a:solidFill>
                            <a:latin typeface="Cambria Math"/>
                          </a:rPr>
                        </m:ctrlPr>
                      </m:accPr>
                      <m:e>
                        <m:r>
                          <a:rPr lang="en-US" sz="2400" b="1" i="1" smtClean="0">
                            <a:solidFill>
                              <a:srgbClr val="FF0000"/>
                            </a:solidFill>
                            <a:latin typeface="Cambria Math"/>
                          </a:rPr>
                          <m:t>𝑭</m:t>
                        </m:r>
                      </m:e>
                    </m:acc>
                  </m:oMath>
                </a14:m>
                <a:r>
                  <a:rPr lang="en-US" sz="2400" smtClean="0">
                    <a:cs typeface="Times New Roman" pitchFamily="18" charset="0"/>
                  </a:rPr>
                  <a:t> được </a:t>
                </a:r>
                <a:r>
                  <a:rPr lang="en-US" sz="2400">
                    <a:cs typeface="Times New Roman" pitchFamily="18" charset="0"/>
                  </a:rPr>
                  <a:t>xác định bởi</a:t>
                </a:r>
                <a:r>
                  <a:rPr lang="en-US" sz="2400">
                    <a:solidFill>
                      <a:srgbClr val="CC0066"/>
                    </a:solidFill>
                    <a:cs typeface="Times New Roman" pitchFamily="18" charset="0"/>
                  </a:rPr>
                  <a:t>:</a:t>
                </a:r>
                <a:endParaRPr lang="en-US" sz="2400">
                  <a:solidFill>
                    <a:srgbClr val="CC0066"/>
                  </a:solidFill>
                </a:endParaRPr>
              </a:p>
            </p:txBody>
          </p:sp>
        </mc:Choice>
        <mc:Fallback xmlns="">
          <p:sp>
            <p:nvSpPr>
              <p:cNvPr id="16403" name="Rectangle 26"/>
              <p:cNvSpPr>
                <a:spLocks noRot="1" noChangeAspect="1" noMove="1" noResize="1" noEditPoints="1" noAdjustHandles="1" noChangeArrowheads="1" noChangeShapeType="1" noTextEdit="1"/>
              </p:cNvSpPr>
              <p:nvPr/>
            </p:nvSpPr>
            <p:spPr bwMode="auto">
              <a:xfrm>
                <a:off x="769938" y="4478342"/>
                <a:ext cx="4687888" cy="506413"/>
              </a:xfrm>
              <a:prstGeom prst="rect">
                <a:avLst/>
              </a:prstGeom>
              <a:blipFill rotWithShape="1">
                <a:blip r:embed="rId11"/>
                <a:stretch>
                  <a:fillRect l="-1951" r="-1300" b="-27711"/>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16400" name="Rectangle 28"/>
          <p:cNvSpPr>
            <a:spLocks noChangeArrowheads="1"/>
          </p:cNvSpPr>
          <p:nvPr/>
        </p:nvSpPr>
        <p:spPr bwMode="auto">
          <a:xfrm>
            <a:off x="0" y="32432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mc:AlternateContent xmlns:mc="http://schemas.openxmlformats.org/markup-compatibility/2006" xmlns:a14="http://schemas.microsoft.com/office/drawing/2010/main">
        <mc:Choice Requires="a14">
          <p:sp>
            <p:nvSpPr>
              <p:cNvPr id="2" name="TextBox 1"/>
              <p:cNvSpPr txBox="1"/>
              <p:nvPr/>
            </p:nvSpPr>
            <p:spPr>
              <a:xfrm>
                <a:off x="2182813" y="1880828"/>
                <a:ext cx="3373680" cy="586956"/>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r>
                        <a:rPr lang="en-US" b="1" i="1" smtClean="0">
                          <a:solidFill>
                            <a:srgbClr val="FF0000"/>
                          </a:solidFill>
                          <a:latin typeface="Cambria Math"/>
                        </a:rPr>
                        <m:t>=</m:t>
                      </m:r>
                      <m:r>
                        <a:rPr lang="en-US" b="1" i="1" smtClean="0">
                          <a:solidFill>
                            <a:srgbClr val="FF0000"/>
                          </a:solidFill>
                          <a:latin typeface="Cambria Math"/>
                        </a:rPr>
                        <m:t>𝑿</m:t>
                      </m:r>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𝒆</m:t>
                              </m:r>
                            </m:e>
                          </m:acc>
                        </m:e>
                        <m:sub>
                          <m:r>
                            <a:rPr lang="en-US" b="1" i="1" smtClean="0">
                              <a:solidFill>
                                <a:srgbClr val="FF0000"/>
                              </a:solidFill>
                              <a:latin typeface="Cambria Math"/>
                            </a:rPr>
                            <m:t>𝒙</m:t>
                          </m:r>
                        </m:sub>
                      </m:sSub>
                      <m:r>
                        <a:rPr lang="en-US" b="1" i="1" smtClean="0">
                          <a:solidFill>
                            <a:srgbClr val="FF0000"/>
                          </a:solidFill>
                          <a:latin typeface="Cambria Math"/>
                        </a:rPr>
                        <m:t>+</m:t>
                      </m:r>
                      <m:r>
                        <a:rPr lang="en-US" b="1" i="1" smtClean="0">
                          <a:solidFill>
                            <a:srgbClr val="FF0000"/>
                          </a:solidFill>
                          <a:latin typeface="Cambria Math"/>
                        </a:rPr>
                        <m:t>𝒀</m:t>
                      </m:r>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𝒆</m:t>
                              </m:r>
                            </m:e>
                          </m:acc>
                        </m:e>
                        <m:sub>
                          <m:r>
                            <a:rPr lang="en-US" b="1" i="1" smtClean="0">
                              <a:solidFill>
                                <a:srgbClr val="FF0000"/>
                              </a:solidFill>
                              <a:latin typeface="Cambria Math"/>
                            </a:rPr>
                            <m:t>𝒚</m:t>
                          </m:r>
                        </m:sub>
                      </m:sSub>
                      <m:r>
                        <a:rPr lang="en-US" b="1" i="1" smtClean="0">
                          <a:solidFill>
                            <a:srgbClr val="FF0000"/>
                          </a:solidFill>
                          <a:latin typeface="Cambria Math"/>
                        </a:rPr>
                        <m:t>+</m:t>
                      </m:r>
                      <m:r>
                        <a:rPr lang="en-US" b="1" i="1" smtClean="0">
                          <a:solidFill>
                            <a:srgbClr val="FF0000"/>
                          </a:solidFill>
                          <a:latin typeface="Cambria Math"/>
                        </a:rPr>
                        <m:t>𝒁</m:t>
                      </m:r>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𝒆</m:t>
                              </m:r>
                            </m:e>
                          </m:acc>
                        </m:e>
                        <m:sub>
                          <m:r>
                            <a:rPr lang="en-US" b="1" i="1" smtClean="0">
                              <a:solidFill>
                                <a:srgbClr val="FF0000"/>
                              </a:solidFill>
                              <a:latin typeface="Cambria Math"/>
                            </a:rPr>
                            <m:t>𝒛</m:t>
                          </m:r>
                        </m:sub>
                      </m:sSub>
                    </m:oMath>
                  </m:oMathPara>
                </a14:m>
                <a:endParaRPr lang="en-US" b="1">
                  <a:solidFill>
                    <a:srgbClr val="FF0000"/>
                  </a:solidFill>
                </a:endParaRPr>
              </a:p>
            </p:txBody>
          </p:sp>
        </mc:Choice>
        <mc:Fallback xmlns="">
          <p:sp>
            <p:nvSpPr>
              <p:cNvPr id="2" name="TextBox 1"/>
              <p:cNvSpPr txBox="1">
                <a:spLocks noRot="1" noChangeAspect="1" noMove="1" noResize="1" noEditPoints="1" noAdjustHandles="1" noChangeArrowheads="1" noChangeShapeType="1" noTextEdit="1"/>
              </p:cNvSpPr>
              <p:nvPr/>
            </p:nvSpPr>
            <p:spPr>
              <a:xfrm>
                <a:off x="2182813" y="1880828"/>
                <a:ext cx="3373680" cy="586956"/>
              </a:xfrm>
              <a:prstGeom prst="rect">
                <a:avLst/>
              </a:prstGeom>
              <a:blipFill rotWithShape="1">
                <a:blip r:embed="rId1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TextBox 2"/>
              <p:cNvSpPr txBox="1"/>
              <p:nvPr/>
            </p:nvSpPr>
            <p:spPr>
              <a:xfrm>
                <a:off x="1439652" y="5049180"/>
                <a:ext cx="4605620" cy="781368"/>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func>
                        <m:funcPr>
                          <m:ctrlPr>
                            <a:rPr lang="en-US" sz="2400" b="1" i="1" smtClean="0">
                              <a:solidFill>
                                <a:srgbClr val="FF0000"/>
                              </a:solidFill>
                              <a:latin typeface="Cambria Math"/>
                            </a:rPr>
                          </m:ctrlPr>
                        </m:funcPr>
                        <m:fName>
                          <m:r>
                            <a:rPr lang="en-US" sz="2400" b="1" i="0" smtClean="0">
                              <a:solidFill>
                                <a:srgbClr val="FF0000"/>
                              </a:solidFill>
                              <a:latin typeface="Cambria Math"/>
                            </a:rPr>
                            <m:t>𝐜𝐨𝐬</m:t>
                          </m:r>
                        </m:fName>
                        <m:e>
                          <m:r>
                            <a:rPr lang="en-US" sz="2400" b="1" i="1" smtClean="0">
                              <a:solidFill>
                                <a:srgbClr val="FF0000"/>
                              </a:solidFill>
                              <a:latin typeface="Cambria Math"/>
                              <a:ea typeface="Cambria Math"/>
                            </a:rPr>
                            <m:t>𝜶</m:t>
                          </m:r>
                        </m:e>
                      </m:func>
                      <m:r>
                        <a:rPr lang="en-US" sz="2400" b="1" i="1" smtClean="0">
                          <a:solidFill>
                            <a:srgbClr val="FF0000"/>
                          </a:solidFill>
                          <a:latin typeface="Cambria Math"/>
                        </a:rPr>
                        <m:t>=</m:t>
                      </m:r>
                      <m:f>
                        <m:fPr>
                          <m:ctrlPr>
                            <a:rPr lang="en-US" sz="2400" b="1" i="1" smtClean="0">
                              <a:solidFill>
                                <a:srgbClr val="FF0000"/>
                              </a:solidFill>
                              <a:latin typeface="Cambria Math"/>
                            </a:rPr>
                          </m:ctrlPr>
                        </m:fPr>
                        <m:num>
                          <m:r>
                            <a:rPr lang="en-US" sz="2400" b="1" i="1" smtClean="0">
                              <a:solidFill>
                                <a:srgbClr val="FF0000"/>
                              </a:solidFill>
                              <a:latin typeface="Cambria Math"/>
                            </a:rPr>
                            <m:t>𝑿</m:t>
                          </m:r>
                        </m:num>
                        <m:den>
                          <m:r>
                            <a:rPr lang="en-US" sz="2400" b="1" i="1" smtClean="0">
                              <a:solidFill>
                                <a:srgbClr val="FF0000"/>
                              </a:solidFill>
                              <a:latin typeface="Cambria Math"/>
                            </a:rPr>
                            <m:t>𝑭</m:t>
                          </m:r>
                        </m:den>
                      </m:f>
                      <m:r>
                        <a:rPr lang="en-US" sz="2400" b="1" i="1" smtClean="0">
                          <a:solidFill>
                            <a:srgbClr val="FF0000"/>
                          </a:solidFill>
                          <a:latin typeface="Cambria Math"/>
                        </a:rPr>
                        <m:t>;</m:t>
                      </m:r>
                      <m:func>
                        <m:funcPr>
                          <m:ctrlPr>
                            <a:rPr lang="en-US" sz="2400" b="1" i="1" smtClean="0">
                              <a:solidFill>
                                <a:srgbClr val="FF0000"/>
                              </a:solidFill>
                              <a:latin typeface="Cambria Math"/>
                            </a:rPr>
                          </m:ctrlPr>
                        </m:funcPr>
                        <m:fName>
                          <m:r>
                            <a:rPr lang="en-US" sz="2400" b="1" i="0" smtClean="0">
                              <a:solidFill>
                                <a:srgbClr val="FF0000"/>
                              </a:solidFill>
                              <a:latin typeface="Cambria Math"/>
                            </a:rPr>
                            <m:t>𝐜𝐨𝐬</m:t>
                          </m:r>
                        </m:fName>
                        <m:e>
                          <m:r>
                            <a:rPr lang="en-US" sz="2400" b="1" i="1" smtClean="0">
                              <a:solidFill>
                                <a:srgbClr val="FF0000"/>
                              </a:solidFill>
                              <a:latin typeface="Cambria Math"/>
                              <a:ea typeface="Cambria Math"/>
                            </a:rPr>
                            <m:t>𝜷</m:t>
                          </m:r>
                        </m:e>
                      </m:func>
                      <m:r>
                        <a:rPr lang="en-US" sz="2400" b="1" i="1" smtClean="0">
                          <a:solidFill>
                            <a:srgbClr val="FF0000"/>
                          </a:solidFill>
                          <a:latin typeface="Cambria Math"/>
                        </a:rPr>
                        <m:t>=</m:t>
                      </m:r>
                      <m:f>
                        <m:fPr>
                          <m:ctrlPr>
                            <a:rPr lang="en-US" sz="2400" b="1" i="1" smtClean="0">
                              <a:solidFill>
                                <a:srgbClr val="FF0000"/>
                              </a:solidFill>
                              <a:latin typeface="Cambria Math"/>
                            </a:rPr>
                          </m:ctrlPr>
                        </m:fPr>
                        <m:num>
                          <m:r>
                            <a:rPr lang="en-US" sz="2400" b="1" i="1" smtClean="0">
                              <a:solidFill>
                                <a:srgbClr val="FF0000"/>
                              </a:solidFill>
                              <a:latin typeface="Cambria Math"/>
                            </a:rPr>
                            <m:t>𝒀</m:t>
                          </m:r>
                        </m:num>
                        <m:den>
                          <m:r>
                            <a:rPr lang="en-US" sz="2400" b="1" i="1" smtClean="0">
                              <a:solidFill>
                                <a:srgbClr val="FF0000"/>
                              </a:solidFill>
                              <a:latin typeface="Cambria Math"/>
                            </a:rPr>
                            <m:t>𝑭</m:t>
                          </m:r>
                        </m:den>
                      </m:f>
                      <m:r>
                        <a:rPr lang="en-US" sz="2400" b="1" i="1" smtClean="0">
                          <a:solidFill>
                            <a:srgbClr val="FF0000"/>
                          </a:solidFill>
                          <a:latin typeface="Cambria Math"/>
                        </a:rPr>
                        <m:t>,</m:t>
                      </m:r>
                      <m:func>
                        <m:funcPr>
                          <m:ctrlPr>
                            <a:rPr lang="en-US" sz="2400" b="1" i="1" smtClean="0">
                              <a:solidFill>
                                <a:srgbClr val="FF0000"/>
                              </a:solidFill>
                              <a:latin typeface="Cambria Math"/>
                            </a:rPr>
                          </m:ctrlPr>
                        </m:funcPr>
                        <m:fName>
                          <m:r>
                            <a:rPr lang="en-US" sz="2400" b="1" i="0" smtClean="0">
                              <a:solidFill>
                                <a:srgbClr val="FF0000"/>
                              </a:solidFill>
                              <a:latin typeface="Cambria Math"/>
                            </a:rPr>
                            <m:t>𝐜𝐨𝐬</m:t>
                          </m:r>
                        </m:fName>
                        <m:e>
                          <m:r>
                            <a:rPr lang="en-US" sz="2400" b="1" i="1" smtClean="0">
                              <a:solidFill>
                                <a:srgbClr val="FF0000"/>
                              </a:solidFill>
                              <a:latin typeface="Cambria Math"/>
                              <a:ea typeface="Cambria Math"/>
                            </a:rPr>
                            <m:t>𝜸</m:t>
                          </m:r>
                        </m:e>
                      </m:func>
                      <m:r>
                        <a:rPr lang="en-US" sz="2400" b="1" i="1" smtClean="0">
                          <a:solidFill>
                            <a:srgbClr val="FF0000"/>
                          </a:solidFill>
                          <a:latin typeface="Cambria Math"/>
                        </a:rPr>
                        <m:t>=</m:t>
                      </m:r>
                      <m:f>
                        <m:fPr>
                          <m:ctrlPr>
                            <a:rPr lang="en-US" sz="2400" b="1" i="1" smtClean="0">
                              <a:solidFill>
                                <a:srgbClr val="FF0000"/>
                              </a:solidFill>
                              <a:latin typeface="Cambria Math"/>
                            </a:rPr>
                          </m:ctrlPr>
                        </m:fPr>
                        <m:num>
                          <m:r>
                            <a:rPr lang="en-US" sz="2400" b="1" i="1" smtClean="0">
                              <a:solidFill>
                                <a:srgbClr val="FF0000"/>
                              </a:solidFill>
                              <a:latin typeface="Cambria Math"/>
                            </a:rPr>
                            <m:t>𝒁</m:t>
                          </m:r>
                        </m:num>
                        <m:den>
                          <m:r>
                            <a:rPr lang="en-US" sz="2400" b="1" i="1" smtClean="0">
                              <a:solidFill>
                                <a:srgbClr val="FF0000"/>
                              </a:solidFill>
                              <a:latin typeface="Cambria Math"/>
                            </a:rPr>
                            <m:t>𝑭</m:t>
                          </m:r>
                        </m:den>
                      </m:f>
                    </m:oMath>
                  </m:oMathPara>
                </a14:m>
                <a:endParaRPr lang="en-US" sz="2400" b="1">
                  <a:solidFill>
                    <a:srgbClr val="FF0000"/>
                  </a:solidFill>
                </a:endParaRPr>
              </a:p>
            </p:txBody>
          </p:sp>
        </mc:Choice>
        <mc:Fallback xmlns="">
          <p:sp>
            <p:nvSpPr>
              <p:cNvPr id="3" name="TextBox 2"/>
              <p:cNvSpPr txBox="1">
                <a:spLocks noRot="1" noChangeAspect="1" noMove="1" noResize="1" noEditPoints="1" noAdjustHandles="1" noChangeArrowheads="1" noChangeShapeType="1" noTextEdit="1"/>
              </p:cNvSpPr>
              <p:nvPr/>
            </p:nvSpPr>
            <p:spPr>
              <a:xfrm>
                <a:off x="1439652" y="5049180"/>
                <a:ext cx="4605620" cy="781368"/>
              </a:xfrm>
              <a:prstGeom prst="rect">
                <a:avLst/>
              </a:prstGeom>
              <a:blipFill rotWithShape="1">
                <a:blip r:embed="rId13"/>
                <a:stretch>
                  <a:fillRect/>
                </a:stretch>
              </a:blipFill>
            </p:spPr>
            <p:txBody>
              <a:bodyPr/>
              <a:lstStyle/>
              <a:p>
                <a:r>
                  <a:rPr 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149506"/>
                                        </p:tgtEl>
                                        <p:attrNameLst>
                                          <p:attrName>style.visibility</p:attrName>
                                        </p:attrNameLst>
                                      </p:cBhvr>
                                      <p:to>
                                        <p:strVal val="visible"/>
                                      </p:to>
                                    </p:set>
                                    <p:animEffect transition="in" filter="diamond(in)">
                                      <p:cBhvr>
                                        <p:cTn id="7" dur="500"/>
                                        <p:tgtEl>
                                          <p:spTgt spid="14950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6415"/>
                                        </p:tgtEl>
                                        <p:attrNameLst>
                                          <p:attrName>style.visibility</p:attrName>
                                        </p:attrNameLst>
                                      </p:cBhvr>
                                      <p:to>
                                        <p:strVal val="visible"/>
                                      </p:to>
                                    </p:set>
                                    <p:animEffect transition="in" filter="barn(inVertical)">
                                      <p:cBhvr>
                                        <p:cTn id="12" dur="500"/>
                                        <p:tgtEl>
                                          <p:spTgt spid="16415"/>
                                        </p:tgtEl>
                                      </p:cBhvr>
                                    </p:animEffect>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0-#ppt_w/2"/>
                                          </p:val>
                                        </p:tav>
                                        <p:tav tm="100000">
                                          <p:val>
                                            <p:strVal val="#ppt_x"/>
                                          </p:val>
                                        </p:tav>
                                      </p:tavLst>
                                    </p:anim>
                                    <p:anim calcmode="lin" valueType="num">
                                      <p:cBhvr additive="base">
                                        <p:cTn id="17"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20" presetClass="entr" presetSubtype="0" fill="hold" nodeType="clickEffect">
                                  <p:stCondLst>
                                    <p:cond delay="0"/>
                                  </p:stCondLst>
                                  <p:childTnLst>
                                    <p:set>
                                      <p:cBhvr>
                                        <p:cTn id="21" dur="1" fill="hold">
                                          <p:stCondLst>
                                            <p:cond delay="0"/>
                                          </p:stCondLst>
                                        </p:cTn>
                                        <p:tgtEl>
                                          <p:spTgt spid="149516"/>
                                        </p:tgtEl>
                                        <p:attrNameLst>
                                          <p:attrName>style.visibility</p:attrName>
                                        </p:attrNameLst>
                                      </p:cBhvr>
                                      <p:to>
                                        <p:strVal val="visible"/>
                                      </p:to>
                                    </p:set>
                                    <p:animEffect transition="in" filter="wedge">
                                      <p:cBhvr>
                                        <p:cTn id="22" dur="500"/>
                                        <p:tgtEl>
                                          <p:spTgt spid="14951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6405"/>
                                        </p:tgtEl>
                                        <p:attrNameLst>
                                          <p:attrName>style.visibility</p:attrName>
                                        </p:attrNameLst>
                                      </p:cBhvr>
                                      <p:to>
                                        <p:strVal val="visible"/>
                                      </p:to>
                                    </p:set>
                                    <p:animEffect transition="in" filter="wipe(left)">
                                      <p:cBhvr>
                                        <p:cTn id="27" dur="500"/>
                                        <p:tgtEl>
                                          <p:spTgt spid="1640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6403"/>
                                        </p:tgtEl>
                                        <p:attrNameLst>
                                          <p:attrName>style.visibility</p:attrName>
                                        </p:attrNameLst>
                                      </p:cBhvr>
                                      <p:to>
                                        <p:strVal val="visible"/>
                                      </p:to>
                                    </p:set>
                                    <p:animEffect transition="in" filter="wipe(left)">
                                      <p:cBhvr>
                                        <p:cTn id="32" dur="500"/>
                                        <p:tgtEl>
                                          <p:spTgt spid="164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506" grpId="0"/>
      <p:bldP spid="16415" grpId="0"/>
      <p:bldP spid="16405" grpId="0"/>
      <p:bldP spid="16403" grpId="0"/>
      <p:bldP spid="2"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5"/>
          <p:cNvSpPr>
            <a:spLocks noGrp="1"/>
          </p:cNvSpPr>
          <p:nvPr>
            <p:ph type="sldNum" sz="quarter" idx="12"/>
          </p:nvPr>
        </p:nvSpPr>
        <p:spPr/>
        <p:txBody>
          <a:bodyPr/>
          <a:lstStyle/>
          <a:p>
            <a:pPr>
              <a:defRPr/>
            </a:pPr>
            <a:fld id="{6A411296-2918-41C2-A9F1-74D02B8B0BAC}" type="slidenum">
              <a:rPr lang="en-US" altLang="en-US"/>
              <a:pPr>
                <a:defRPr/>
              </a:pPr>
              <a:t>14</a:t>
            </a:fld>
            <a:endParaRPr lang="en-US" altLang="en-US"/>
          </a:p>
        </p:txBody>
      </p:sp>
      <p:sp>
        <p:nvSpPr>
          <p:cNvPr id="150531" name="Rectangle 3"/>
          <p:cNvSpPr>
            <a:spLocks noGrp="1" noChangeArrowheads="1"/>
          </p:cNvSpPr>
          <p:nvPr>
            <p:ph type="body" idx="1"/>
          </p:nvPr>
        </p:nvSpPr>
        <p:spPr>
          <a:xfrm>
            <a:off x="431800" y="3429000"/>
            <a:ext cx="7993063" cy="2062956"/>
          </a:xfrm>
        </p:spPr>
        <p:txBody>
          <a:bodyPr/>
          <a:lstStyle/>
          <a:p>
            <a:pPr algn="just" eaLnBrk="1" hangingPunct="1">
              <a:lnSpc>
                <a:spcPct val="120000"/>
              </a:lnSpc>
              <a:buFont typeface="Wingdings" pitchFamily="2" charset="2"/>
              <a:buNone/>
            </a:pPr>
            <a:r>
              <a:rPr lang="en-US" sz="2600" smtClean="0"/>
              <a:t>		</a:t>
            </a:r>
            <a:r>
              <a:rPr lang="en-US" sz="2600" b="1" smtClean="0"/>
              <a:t>Bài toán tĩnh học</a:t>
            </a:r>
            <a:r>
              <a:rPr lang="en-US" sz="2600" smtClean="0"/>
              <a:t> đặt ra là thiết lập</a:t>
            </a:r>
            <a:r>
              <a:rPr lang="en-US" sz="2600" i="1" smtClean="0"/>
              <a:t> </a:t>
            </a:r>
            <a:r>
              <a:rPr lang="en-US" sz="2600" b="1" i="1" smtClean="0">
                <a:solidFill>
                  <a:schemeClr val="tx2"/>
                </a:solidFill>
              </a:rPr>
              <a:t>các điều kiện cân bằng của vật rắn</a:t>
            </a:r>
            <a:r>
              <a:rPr lang="en-US" sz="2600" i="1" smtClean="0"/>
              <a:t> </a:t>
            </a:r>
            <a:r>
              <a:rPr lang="en-US" sz="2600" smtClean="0"/>
              <a:t>chịu tác dụng của một hệ lực</a:t>
            </a:r>
            <a:r>
              <a:rPr lang="en-US" sz="2600" i="1" smtClean="0"/>
              <a:t>.</a:t>
            </a:r>
            <a:endParaRPr lang="en-US" sz="2600" b="1" i="1" smtClean="0"/>
          </a:p>
        </p:txBody>
      </p:sp>
      <mc:AlternateContent xmlns:mc="http://schemas.openxmlformats.org/markup-compatibility/2006" xmlns:a14="http://schemas.microsoft.com/office/drawing/2010/main">
        <mc:Choice Requires="a14">
          <p:sp>
            <p:nvSpPr>
              <p:cNvPr id="150533" name="Text Box 5"/>
              <p:cNvSpPr txBox="1">
                <a:spLocks noChangeArrowheads="1"/>
              </p:cNvSpPr>
              <p:nvPr/>
            </p:nvSpPr>
            <p:spPr bwMode="auto">
              <a:xfrm>
                <a:off x="504825" y="404813"/>
                <a:ext cx="7127875" cy="1870064"/>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a:lnSpc>
                    <a:spcPct val="120000"/>
                  </a:lnSpc>
                  <a:spcBef>
                    <a:spcPct val="50000"/>
                  </a:spcBef>
                </a:pPr>
                <a:r>
                  <a:rPr lang="en-US" i="1" smtClean="0"/>
                  <a:t>	</a:t>
                </a:r>
                <a:r>
                  <a:rPr lang="en-US" b="1" i="1">
                    <a:solidFill>
                      <a:srgbClr val="0000CC"/>
                    </a:solidFill>
                  </a:rPr>
                  <a:t>Tập hợp các lực tác dụng lên cùng một vật rắn gọi là hệ lực</a:t>
                </a:r>
                <a:r>
                  <a:rPr lang="en-US" i="1">
                    <a:solidFill>
                      <a:srgbClr val="0000CC"/>
                    </a:solidFill>
                  </a:rPr>
                  <a:t>. </a:t>
                </a:r>
              </a:p>
              <a:p>
                <a:pPr algn="just">
                  <a:lnSpc>
                    <a:spcPct val="120000"/>
                  </a:lnSpc>
                  <a:spcBef>
                    <a:spcPct val="50000"/>
                  </a:spcBef>
                </a:pPr>
                <a:r>
                  <a:rPr lang="en-US">
                    <a:solidFill>
                      <a:srgbClr val="CC00CC"/>
                    </a:solidFill>
                  </a:rPr>
                  <a:t>Ký hiệu</a:t>
                </a:r>
                <a:r>
                  <a:rPr lang="en-US"/>
                  <a:t> hệ lực là</a:t>
                </a:r>
                <a:r>
                  <a:rPr lang="en-US" smtClean="0"/>
                  <a:t>: </a:t>
                </a:r>
                <a14:m>
                  <m:oMath xmlns:m="http://schemas.openxmlformats.org/officeDocument/2006/math">
                    <m:d>
                      <m:dPr>
                        <m:ctrlPr>
                          <a:rPr lang="en-US" b="1" i="1" smtClean="0">
                            <a:solidFill>
                              <a:srgbClr val="FF0000"/>
                            </a:solidFill>
                            <a:latin typeface="Cambria Math"/>
                          </a:rPr>
                        </m:ctrlPr>
                      </m:dPr>
                      <m:e>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e>
                          <m:sub>
                            <m:r>
                              <a:rPr lang="en-US" b="1" i="1" smtClean="0">
                                <a:solidFill>
                                  <a:srgbClr val="FF0000"/>
                                </a:solidFill>
                                <a:latin typeface="Cambria Math"/>
                              </a:rPr>
                              <m:t>𝟏</m:t>
                            </m:r>
                          </m:sub>
                        </m:sSub>
                        <m:r>
                          <a:rPr lang="en-US" b="1" i="1" smtClean="0">
                            <a:solidFill>
                              <a:srgbClr val="FF0000"/>
                            </a:solidFill>
                            <a:latin typeface="Cambria Math"/>
                          </a:rPr>
                          <m:t>,</m:t>
                        </m:r>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e>
                          <m:sub>
                            <m:r>
                              <a:rPr lang="en-US" b="1" i="1" smtClean="0">
                                <a:solidFill>
                                  <a:srgbClr val="FF0000"/>
                                </a:solidFill>
                                <a:latin typeface="Cambria Math"/>
                              </a:rPr>
                              <m:t>𝟐</m:t>
                            </m:r>
                          </m:sub>
                        </m:sSub>
                        <m:r>
                          <a:rPr lang="en-US" b="1" i="1" smtClean="0">
                            <a:solidFill>
                              <a:srgbClr val="FF0000"/>
                            </a:solidFill>
                            <a:latin typeface="Cambria Math"/>
                          </a:rPr>
                          <m:t>,…,</m:t>
                        </m:r>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e>
                          <m:sub>
                            <m:r>
                              <a:rPr lang="en-US" b="1" i="1" smtClean="0">
                                <a:solidFill>
                                  <a:srgbClr val="FF0000"/>
                                </a:solidFill>
                                <a:latin typeface="Cambria Math"/>
                              </a:rPr>
                              <m:t>𝒏</m:t>
                            </m:r>
                          </m:sub>
                        </m:sSub>
                      </m:e>
                    </m:d>
                  </m:oMath>
                </a14:m>
                <a:endParaRPr lang="en-US" b="1"/>
              </a:p>
            </p:txBody>
          </p:sp>
        </mc:Choice>
        <mc:Fallback xmlns="">
          <p:sp>
            <p:nvSpPr>
              <p:cNvPr id="150533" name="Text Box 5"/>
              <p:cNvSpPr txBox="1">
                <a:spLocks noRot="1" noChangeAspect="1" noMove="1" noResize="1" noEditPoints="1" noAdjustHandles="1" noChangeArrowheads="1" noChangeShapeType="1" noTextEdit="1"/>
              </p:cNvSpPr>
              <p:nvPr/>
            </p:nvSpPr>
            <p:spPr bwMode="auto">
              <a:xfrm>
                <a:off x="504825" y="404813"/>
                <a:ext cx="7127875" cy="1870064"/>
              </a:xfrm>
              <a:prstGeom prst="rect">
                <a:avLst/>
              </a:prstGeom>
              <a:blipFill rotWithShape="1">
                <a:blip r:embed="rId2"/>
                <a:stretch>
                  <a:fillRect l="-1540" t="-977" r="-1540" b="-3257"/>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pic>
        <p:nvPicPr>
          <p:cNvPr id="150536"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32140" y="1232756"/>
            <a:ext cx="2663825" cy="225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7542251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0533"/>
                                        </p:tgtEl>
                                        <p:attrNameLst>
                                          <p:attrName>style.visibility</p:attrName>
                                        </p:attrNameLst>
                                      </p:cBhvr>
                                      <p:to>
                                        <p:strVal val="visible"/>
                                      </p:to>
                                    </p:set>
                                    <p:animEffect transition="in" filter="blinds(horizontal)">
                                      <p:cBhvr>
                                        <p:cTn id="7" dur="500"/>
                                        <p:tgtEl>
                                          <p:spTgt spid="150533"/>
                                        </p:tgtEl>
                                      </p:cBhvr>
                                    </p:animEffect>
                                  </p:childTnLst>
                                </p:cTn>
                              </p:par>
                              <p:par>
                                <p:cTn id="8" presetID="20" presetClass="entr" presetSubtype="0" fill="hold" nodeType="withEffect">
                                  <p:stCondLst>
                                    <p:cond delay="0"/>
                                  </p:stCondLst>
                                  <p:childTnLst>
                                    <p:set>
                                      <p:cBhvr>
                                        <p:cTn id="9" dur="1" fill="hold">
                                          <p:stCondLst>
                                            <p:cond delay="0"/>
                                          </p:stCondLst>
                                        </p:cTn>
                                        <p:tgtEl>
                                          <p:spTgt spid="150536"/>
                                        </p:tgtEl>
                                        <p:attrNameLst>
                                          <p:attrName>style.visibility</p:attrName>
                                        </p:attrNameLst>
                                      </p:cBhvr>
                                      <p:to>
                                        <p:strVal val="visible"/>
                                      </p:to>
                                    </p:set>
                                    <p:animEffect transition="in" filter="wedge">
                                      <p:cBhvr>
                                        <p:cTn id="10" dur="500"/>
                                        <p:tgtEl>
                                          <p:spTgt spid="150536"/>
                                        </p:tgtEl>
                                      </p:cBhvr>
                                    </p:animEffect>
                                  </p:childTnLst>
                                </p:cTn>
                              </p:par>
                            </p:childTnLst>
                          </p:cTn>
                        </p:par>
                      </p:childTnLst>
                    </p:cTn>
                  </p:par>
                  <p:par>
                    <p:cTn id="11" fill="hold">
                      <p:stCondLst>
                        <p:cond delay="indefinite"/>
                      </p:stCondLst>
                      <p:childTnLst>
                        <p:par>
                          <p:cTn id="12" fill="hold" nodeType="afterGroup">
                            <p:stCondLst>
                              <p:cond delay="0"/>
                            </p:stCondLst>
                            <p:childTnLst>
                              <p:par>
                                <p:cTn id="13" presetID="20" presetClass="entr" presetSubtype="0" fill="hold" grpId="0" nodeType="clickEffect">
                                  <p:stCondLst>
                                    <p:cond delay="0"/>
                                  </p:stCondLst>
                                  <p:childTnLst>
                                    <p:set>
                                      <p:cBhvr>
                                        <p:cTn id="14" dur="1" fill="hold">
                                          <p:stCondLst>
                                            <p:cond delay="0"/>
                                          </p:stCondLst>
                                        </p:cTn>
                                        <p:tgtEl>
                                          <p:spTgt spid="150531">
                                            <p:txEl>
                                              <p:pRg st="0" end="0"/>
                                            </p:txEl>
                                          </p:spTgt>
                                        </p:tgtEl>
                                        <p:attrNameLst>
                                          <p:attrName>style.visibility</p:attrName>
                                        </p:attrNameLst>
                                      </p:cBhvr>
                                      <p:to>
                                        <p:strVal val="visible"/>
                                      </p:to>
                                    </p:set>
                                    <p:animEffect transition="in" filter="wedge">
                                      <p:cBhvr>
                                        <p:cTn id="15" dur="500"/>
                                        <p:tgtEl>
                                          <p:spTgt spid="15053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531" grpId="0" uiExpand="1" build="p"/>
      <p:bldP spid="15053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p:txBody>
          <a:bodyPr/>
          <a:lstStyle/>
          <a:p>
            <a:pPr>
              <a:defRPr/>
            </a:pPr>
            <a:fld id="{47A80180-3CC6-4BCC-B8D8-2EA8C31E3FED}" type="slidenum">
              <a:rPr lang="en-US" altLang="en-US"/>
              <a:pPr>
                <a:defRPr/>
              </a:pPr>
              <a:t>15</a:t>
            </a:fld>
            <a:endParaRPr lang="en-US" altLang="en-US"/>
          </a:p>
        </p:txBody>
      </p:sp>
      <p:sp>
        <p:nvSpPr>
          <p:cNvPr id="153602" name="Rectangle 2"/>
          <p:cNvSpPr>
            <a:spLocks noGrp="1" noChangeArrowheads="1"/>
          </p:cNvSpPr>
          <p:nvPr>
            <p:ph type="title"/>
          </p:nvPr>
        </p:nvSpPr>
        <p:spPr>
          <a:xfrm>
            <a:off x="731475" y="2600908"/>
            <a:ext cx="7615238" cy="1535112"/>
          </a:xfrm>
        </p:spPr>
        <p:txBody>
          <a:bodyPr/>
          <a:lstStyle/>
          <a:p>
            <a:pPr eaLnBrk="1" hangingPunct="1">
              <a:lnSpc>
                <a:spcPct val="120000"/>
              </a:lnSpc>
            </a:pPr>
            <a:r>
              <a:rPr lang="en-US" sz="2600" b="1" smtClean="0">
                <a:solidFill>
                  <a:srgbClr val="006600"/>
                </a:solidFill>
                <a:latin typeface="Arial" charset="0"/>
              </a:rPr>
              <a:t>Định lý</a:t>
            </a:r>
            <a:r>
              <a:rPr lang="en-US" sz="2600" i="1" smtClean="0">
                <a:solidFill>
                  <a:srgbClr val="006600"/>
                </a:solidFill>
                <a:latin typeface="Arial" charset="0"/>
              </a:rPr>
              <a:t>: </a:t>
            </a:r>
            <a:r>
              <a:rPr lang="en-US" sz="2600" i="1" smtClean="0">
                <a:latin typeface="Arial" charset="0"/>
              </a:rPr>
              <a:t/>
            </a:r>
            <a:br>
              <a:rPr lang="en-US" sz="2600" i="1" smtClean="0">
                <a:latin typeface="Arial" charset="0"/>
              </a:rPr>
            </a:br>
            <a:r>
              <a:rPr lang="en-US" sz="2600" i="1" smtClean="0">
                <a:latin typeface="Arial" charset="0"/>
              </a:rPr>
              <a:t>	</a:t>
            </a:r>
            <a:r>
              <a:rPr lang="en-US" sz="2600" b="1" i="1" smtClean="0">
                <a:solidFill>
                  <a:srgbClr val="D60093"/>
                </a:solidFill>
                <a:latin typeface="Arial" charset="0"/>
              </a:rPr>
              <a:t>Điều kiện cần và đủ để vật rắn cân bằng là hệ lực tác dụng lên nó cân bằng</a:t>
            </a:r>
            <a:r>
              <a:rPr lang="en-US" sz="2600" i="1" smtClean="0">
                <a:solidFill>
                  <a:srgbClr val="D60093"/>
                </a:solidFill>
                <a:latin typeface="Arial" charset="0"/>
              </a:rPr>
              <a:t>.</a:t>
            </a:r>
            <a:r>
              <a:rPr lang="en-US" sz="2600" smtClean="0">
                <a:latin typeface="Arial" charset="0"/>
              </a:rPr>
              <a:t> </a:t>
            </a:r>
          </a:p>
        </p:txBody>
      </p:sp>
      <p:sp>
        <p:nvSpPr>
          <p:cNvPr id="153603" name="Text Box 3"/>
          <p:cNvSpPr txBox="1">
            <a:spLocks noChangeArrowheads="1"/>
          </p:cNvSpPr>
          <p:nvPr/>
        </p:nvSpPr>
        <p:spPr bwMode="auto">
          <a:xfrm>
            <a:off x="731475" y="1052513"/>
            <a:ext cx="7604125" cy="1630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nSpc>
                <a:spcPct val="120000"/>
              </a:lnSpc>
              <a:spcBef>
                <a:spcPct val="50000"/>
              </a:spcBef>
              <a:buSzPct val="150000"/>
            </a:pPr>
            <a:r>
              <a:rPr lang="en-US" sz="2800" b="1" smtClean="0">
                <a:solidFill>
                  <a:srgbClr val="006600"/>
                </a:solidFill>
              </a:rPr>
              <a:t>1.3.1</a:t>
            </a:r>
            <a:r>
              <a:rPr lang="en-US" sz="2800" smtClean="0">
                <a:solidFill>
                  <a:srgbClr val="006600"/>
                </a:solidFill>
              </a:rPr>
              <a:t> </a:t>
            </a:r>
            <a:r>
              <a:rPr lang="en-US" sz="2800" b="1">
                <a:solidFill>
                  <a:srgbClr val="0000FF"/>
                </a:solidFill>
              </a:rPr>
              <a:t>Hệ lực cân bằng</a:t>
            </a:r>
            <a:r>
              <a:rPr lang="en-US" sz="2800">
                <a:solidFill>
                  <a:srgbClr val="0000FF"/>
                </a:solidFill>
              </a:rPr>
              <a:t>:</a:t>
            </a:r>
            <a:r>
              <a:rPr lang="en-US" sz="2800"/>
              <a:t> </a:t>
            </a:r>
            <a:r>
              <a:rPr lang="en-US" sz="2800" i="1"/>
              <a:t>Hệ lực cân bằng là hệ lực </a:t>
            </a:r>
            <a:r>
              <a:rPr lang="en-US" sz="2800" b="1" i="1">
                <a:solidFill>
                  <a:srgbClr val="0000FF"/>
                </a:solidFill>
              </a:rPr>
              <a:t>không làm thay đổi trạng thái cơ học của vật rắn</a:t>
            </a:r>
            <a:r>
              <a:rPr lang="en-US" sz="2800"/>
              <a:t>. Ký hiệu: </a:t>
            </a:r>
          </a:p>
        </p:txBody>
      </p:sp>
      <p:sp>
        <p:nvSpPr>
          <p:cNvPr id="20486" name="Rectangle 7"/>
          <p:cNvSpPr>
            <a:spLocks noChangeArrowheads="1"/>
          </p:cNvSpPr>
          <p:nvPr/>
        </p:nvSpPr>
        <p:spPr bwMode="auto">
          <a:xfrm>
            <a:off x="1150938" y="442913"/>
            <a:ext cx="6526212" cy="573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2800" b="1" smtClean="0">
                <a:solidFill>
                  <a:srgbClr val="006600"/>
                </a:solidFill>
              </a:rPr>
              <a:t>CÁC </a:t>
            </a:r>
            <a:r>
              <a:rPr lang="en-US" sz="2800" b="1">
                <a:solidFill>
                  <a:srgbClr val="006600"/>
                </a:solidFill>
              </a:rPr>
              <a:t>ĐỊNH NGHĨA VỀ HỆ LỰC</a:t>
            </a:r>
          </a:p>
        </p:txBody>
      </p:sp>
      <mc:AlternateContent xmlns:mc="http://schemas.openxmlformats.org/markup-compatibility/2006" xmlns:a14="http://schemas.microsoft.com/office/drawing/2010/main">
        <mc:Choice Requires="a14">
          <p:sp>
            <p:nvSpPr>
              <p:cNvPr id="8" name="TextBox 7"/>
              <p:cNvSpPr txBox="1"/>
              <p:nvPr/>
            </p:nvSpPr>
            <p:spPr>
              <a:xfrm>
                <a:off x="4414043" y="2107140"/>
                <a:ext cx="2822439" cy="57573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d>
                        <m:dPr>
                          <m:ctrlPr>
                            <a:rPr lang="en-US" b="1" i="1" smtClean="0">
                              <a:solidFill>
                                <a:srgbClr val="FF0000"/>
                              </a:solidFill>
                              <a:latin typeface="Cambria Math"/>
                            </a:rPr>
                          </m:ctrlPr>
                        </m:dPr>
                        <m:e>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e>
                            <m:sub>
                              <m:r>
                                <a:rPr lang="en-US" b="1" i="1" smtClean="0">
                                  <a:solidFill>
                                    <a:srgbClr val="FF0000"/>
                                  </a:solidFill>
                                  <a:latin typeface="Cambria Math"/>
                                </a:rPr>
                                <m:t>𝟏</m:t>
                              </m:r>
                            </m:sub>
                          </m:sSub>
                          <m:r>
                            <a:rPr lang="en-US" b="1" i="1" smtClean="0">
                              <a:solidFill>
                                <a:srgbClr val="FF0000"/>
                              </a:solidFill>
                              <a:latin typeface="Cambria Math"/>
                            </a:rPr>
                            <m:t>,</m:t>
                          </m:r>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e>
                            <m:sub>
                              <m:r>
                                <a:rPr lang="en-US" b="1" i="1" smtClean="0">
                                  <a:solidFill>
                                    <a:srgbClr val="FF0000"/>
                                  </a:solidFill>
                                  <a:latin typeface="Cambria Math"/>
                                </a:rPr>
                                <m:t>𝟐</m:t>
                              </m:r>
                            </m:sub>
                          </m:sSub>
                          <m:r>
                            <a:rPr lang="en-US" b="1" i="1" smtClean="0">
                              <a:solidFill>
                                <a:srgbClr val="FF0000"/>
                              </a:solidFill>
                              <a:latin typeface="Cambria Math"/>
                            </a:rPr>
                            <m:t>,…,</m:t>
                          </m:r>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e>
                            <m:sub>
                              <m:r>
                                <a:rPr lang="en-US" b="1" i="1" smtClean="0">
                                  <a:solidFill>
                                    <a:srgbClr val="FF0000"/>
                                  </a:solidFill>
                                  <a:latin typeface="Cambria Math"/>
                                </a:rPr>
                                <m:t>𝒏</m:t>
                              </m:r>
                            </m:sub>
                          </m:sSub>
                        </m:e>
                      </m:d>
                      <m:r>
                        <a:rPr lang="en-US" b="1" i="1" smtClean="0">
                          <a:solidFill>
                            <a:srgbClr val="FF0000"/>
                          </a:solidFill>
                          <a:latin typeface="Cambria Math"/>
                          <a:ea typeface="Cambria Math"/>
                        </a:rPr>
                        <m:t>~</m:t>
                      </m:r>
                      <m:acc>
                        <m:accPr>
                          <m:chr m:val="⃗"/>
                          <m:ctrlPr>
                            <a:rPr lang="en-US" b="1" i="1" smtClean="0">
                              <a:solidFill>
                                <a:srgbClr val="FF0000"/>
                              </a:solidFill>
                              <a:latin typeface="Cambria Math"/>
                              <a:ea typeface="Cambria Math"/>
                            </a:rPr>
                          </m:ctrlPr>
                        </m:accPr>
                        <m:e>
                          <m:r>
                            <a:rPr lang="en-US" b="1" i="1" smtClean="0">
                              <a:solidFill>
                                <a:srgbClr val="FF0000"/>
                              </a:solidFill>
                              <a:latin typeface="Cambria Math"/>
                              <a:ea typeface="Cambria Math"/>
                            </a:rPr>
                            <m:t>𝟎</m:t>
                          </m:r>
                        </m:e>
                      </m:acc>
                    </m:oMath>
                  </m:oMathPara>
                </a14:m>
                <a:endParaRPr lang="en-US" b="1"/>
              </a:p>
            </p:txBody>
          </p:sp>
        </mc:Choice>
        <mc:Fallback xmlns="">
          <p:sp>
            <p:nvSpPr>
              <p:cNvPr id="8" name="TextBox 7"/>
              <p:cNvSpPr txBox="1">
                <a:spLocks noRot="1" noChangeAspect="1" noMove="1" noResize="1" noEditPoints="1" noAdjustHandles="1" noChangeArrowheads="1" noChangeShapeType="1" noTextEdit="1"/>
              </p:cNvSpPr>
              <p:nvPr/>
            </p:nvSpPr>
            <p:spPr>
              <a:xfrm>
                <a:off x="4414043" y="2107140"/>
                <a:ext cx="2822439" cy="575735"/>
              </a:xfrm>
              <a:prstGeom prst="rect">
                <a:avLst/>
              </a:prstGeom>
              <a:blipFill rotWithShape="1">
                <a:blip r:embed="rId2"/>
                <a:stretch>
                  <a:fillRect/>
                </a:stretch>
              </a:blipFill>
            </p:spPr>
            <p:txBody>
              <a:bodyPr/>
              <a:lstStyle/>
              <a:p>
                <a:r>
                  <a:rPr lang="en-US">
                    <a:noFill/>
                  </a:rPr>
                  <a:t> </a:t>
                </a:r>
              </a:p>
            </p:txBody>
          </p:sp>
        </mc:Fallback>
      </mc:AlternateContent>
      <p:sp>
        <p:nvSpPr>
          <p:cNvPr id="9" name="Rectangle 3"/>
          <p:cNvSpPr>
            <a:spLocks noChangeArrowheads="1"/>
          </p:cNvSpPr>
          <p:nvPr/>
        </p:nvSpPr>
        <p:spPr bwMode="auto">
          <a:xfrm>
            <a:off x="731475" y="4048720"/>
            <a:ext cx="7704137" cy="152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 eaLnBrk="0" hangingPunct="0">
              <a:lnSpc>
                <a:spcPct val="120000"/>
              </a:lnSpc>
              <a:buClr>
                <a:srgbClr val="005C00"/>
              </a:buClr>
              <a:buSzPct val="170000"/>
            </a:pPr>
            <a:r>
              <a:rPr lang="en-US" b="1">
                <a:solidFill>
                  <a:srgbClr val="006600"/>
                </a:solidFill>
              </a:rPr>
              <a:t>1.3.2</a:t>
            </a:r>
            <a:r>
              <a:rPr lang="en-US" b="1" smtClean="0">
                <a:solidFill>
                  <a:srgbClr val="0000FF"/>
                </a:solidFill>
              </a:rPr>
              <a:t> Hệ </a:t>
            </a:r>
            <a:r>
              <a:rPr lang="en-US" b="1">
                <a:solidFill>
                  <a:srgbClr val="0000FF"/>
                </a:solidFill>
              </a:rPr>
              <a:t>lực tương đương</a:t>
            </a:r>
            <a:r>
              <a:rPr lang="en-US">
                <a:solidFill>
                  <a:srgbClr val="0000FF"/>
                </a:solidFill>
              </a:rPr>
              <a:t>:</a:t>
            </a:r>
            <a:r>
              <a:rPr lang="en-US"/>
              <a:t> </a:t>
            </a:r>
            <a:r>
              <a:rPr lang="en-US" i="1"/>
              <a:t>Hai hệ lực tương đương là hai hệ lực </a:t>
            </a:r>
            <a:r>
              <a:rPr lang="en-US" b="1" i="1">
                <a:solidFill>
                  <a:srgbClr val="0000FF"/>
                </a:solidFill>
              </a:rPr>
              <a:t>có cùng tác dụng cơ học lên một vật rắn</a:t>
            </a:r>
            <a:r>
              <a:rPr lang="en-US"/>
              <a:t>. Ký hiệu:</a:t>
            </a:r>
          </a:p>
        </p:txBody>
      </p:sp>
      <mc:AlternateContent xmlns:mc="http://schemas.openxmlformats.org/markup-compatibility/2006" xmlns:a14="http://schemas.microsoft.com/office/drawing/2010/main">
        <mc:Choice Requires="a14">
          <p:sp>
            <p:nvSpPr>
              <p:cNvPr id="10" name="TextBox 9"/>
              <p:cNvSpPr txBox="1"/>
              <p:nvPr/>
            </p:nvSpPr>
            <p:spPr>
              <a:xfrm>
                <a:off x="4031940" y="5005459"/>
                <a:ext cx="4849468" cy="57317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d>
                        <m:dPr>
                          <m:ctrlPr>
                            <a:rPr lang="en-US" b="1" i="1" smtClean="0">
                              <a:solidFill>
                                <a:srgbClr val="FF0000"/>
                              </a:solidFill>
                              <a:latin typeface="Cambria Math"/>
                            </a:rPr>
                          </m:ctrlPr>
                        </m:dPr>
                        <m:e>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e>
                            <m:sub>
                              <m:r>
                                <a:rPr lang="en-US" b="1" i="1" smtClean="0">
                                  <a:solidFill>
                                    <a:srgbClr val="FF0000"/>
                                  </a:solidFill>
                                  <a:latin typeface="Cambria Math"/>
                                </a:rPr>
                                <m:t>𝟏</m:t>
                              </m:r>
                            </m:sub>
                          </m:sSub>
                          <m:r>
                            <a:rPr lang="en-US" b="1" i="1" smtClean="0">
                              <a:solidFill>
                                <a:srgbClr val="FF0000"/>
                              </a:solidFill>
                              <a:latin typeface="Cambria Math"/>
                            </a:rPr>
                            <m:t>,</m:t>
                          </m:r>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e>
                            <m:sub>
                              <m:r>
                                <a:rPr lang="en-US" b="1" i="1" smtClean="0">
                                  <a:solidFill>
                                    <a:srgbClr val="FF0000"/>
                                  </a:solidFill>
                                  <a:latin typeface="Cambria Math"/>
                                </a:rPr>
                                <m:t>𝟐</m:t>
                              </m:r>
                            </m:sub>
                          </m:sSub>
                          <m:r>
                            <a:rPr lang="en-US" b="1" i="1" smtClean="0">
                              <a:solidFill>
                                <a:srgbClr val="FF0000"/>
                              </a:solidFill>
                              <a:latin typeface="Cambria Math"/>
                            </a:rPr>
                            <m:t>,…,</m:t>
                          </m:r>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e>
                            <m:sub>
                              <m:r>
                                <a:rPr lang="en-US" b="1" i="1" smtClean="0">
                                  <a:solidFill>
                                    <a:srgbClr val="FF0000"/>
                                  </a:solidFill>
                                  <a:latin typeface="Cambria Math"/>
                                </a:rPr>
                                <m:t>𝒏</m:t>
                              </m:r>
                            </m:sub>
                          </m:sSub>
                        </m:e>
                      </m:d>
                      <m:r>
                        <a:rPr lang="en-US" b="1" i="1" smtClean="0">
                          <a:solidFill>
                            <a:srgbClr val="FF0000"/>
                          </a:solidFill>
                          <a:latin typeface="Cambria Math"/>
                          <a:ea typeface="Cambria Math"/>
                        </a:rPr>
                        <m:t>~</m:t>
                      </m:r>
                      <m:d>
                        <m:dPr>
                          <m:ctrlPr>
                            <a:rPr lang="en-US" b="1" i="1" smtClean="0">
                              <a:solidFill>
                                <a:srgbClr val="FF0000"/>
                              </a:solidFill>
                              <a:latin typeface="Cambria Math"/>
                              <a:ea typeface="Cambria Math"/>
                            </a:rPr>
                          </m:ctrlPr>
                        </m:dPr>
                        <m:e>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𝑷</m:t>
                                  </m:r>
                                </m:e>
                              </m:acc>
                            </m:e>
                            <m:sub>
                              <m:r>
                                <a:rPr lang="en-US" b="1" i="1" smtClean="0">
                                  <a:solidFill>
                                    <a:srgbClr val="FF0000"/>
                                  </a:solidFill>
                                  <a:latin typeface="Cambria Math"/>
                                </a:rPr>
                                <m:t>𝟏</m:t>
                              </m:r>
                            </m:sub>
                          </m:sSub>
                          <m:r>
                            <a:rPr lang="en-US" b="1" i="1" smtClean="0">
                              <a:solidFill>
                                <a:srgbClr val="FF0000"/>
                              </a:solidFill>
                              <a:latin typeface="Cambria Math"/>
                            </a:rPr>
                            <m:t>,</m:t>
                          </m:r>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𝑷</m:t>
                                  </m:r>
                                </m:e>
                              </m:acc>
                            </m:e>
                            <m:sub>
                              <m:r>
                                <a:rPr lang="en-US" b="1" i="1" smtClean="0">
                                  <a:solidFill>
                                    <a:srgbClr val="FF0000"/>
                                  </a:solidFill>
                                  <a:latin typeface="Cambria Math"/>
                                </a:rPr>
                                <m:t>𝟐</m:t>
                              </m:r>
                            </m:sub>
                          </m:sSub>
                          <m:r>
                            <a:rPr lang="en-US" b="1" i="1" smtClean="0">
                              <a:solidFill>
                                <a:srgbClr val="FF0000"/>
                              </a:solidFill>
                              <a:latin typeface="Cambria Math"/>
                            </a:rPr>
                            <m:t>,…,</m:t>
                          </m:r>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𝑷</m:t>
                                  </m:r>
                                </m:e>
                              </m:acc>
                            </m:e>
                            <m:sub>
                              <m:r>
                                <a:rPr lang="en-US" b="1" i="1" smtClean="0">
                                  <a:solidFill>
                                    <a:srgbClr val="FF0000"/>
                                  </a:solidFill>
                                  <a:latin typeface="Cambria Math"/>
                                </a:rPr>
                                <m:t>𝒎</m:t>
                              </m:r>
                            </m:sub>
                          </m:sSub>
                        </m:e>
                      </m:d>
                    </m:oMath>
                  </m:oMathPara>
                </a14:m>
                <a:endParaRPr lang="en-US" b="1"/>
              </a:p>
            </p:txBody>
          </p:sp>
        </mc:Choice>
        <mc:Fallback xmlns="">
          <p:sp>
            <p:nvSpPr>
              <p:cNvPr id="10" name="TextBox 9"/>
              <p:cNvSpPr txBox="1">
                <a:spLocks noRot="1" noChangeAspect="1" noMove="1" noResize="1" noEditPoints="1" noAdjustHandles="1" noChangeArrowheads="1" noChangeShapeType="1" noTextEdit="1"/>
              </p:cNvSpPr>
              <p:nvPr/>
            </p:nvSpPr>
            <p:spPr>
              <a:xfrm>
                <a:off x="4031940" y="5005459"/>
                <a:ext cx="4849468" cy="573170"/>
              </a:xfrm>
              <a:prstGeom prst="rect">
                <a:avLst/>
              </a:prstGeom>
              <a:blipFill rotWithShape="1">
                <a:blip r:embed="rId3"/>
                <a:stretch>
                  <a:fillRect/>
                </a:stretch>
              </a:blipFill>
            </p:spPr>
            <p:txBody>
              <a:bodyPr/>
              <a:lstStyle/>
              <a:p>
                <a:r>
                  <a:rPr 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53603"/>
                                        </p:tgtEl>
                                        <p:attrNameLst>
                                          <p:attrName>style.visibility</p:attrName>
                                        </p:attrNameLst>
                                      </p:cBhvr>
                                      <p:to>
                                        <p:strVal val="visible"/>
                                      </p:to>
                                    </p:set>
                                    <p:animEffect transition="in" filter="wedge">
                                      <p:cBhvr>
                                        <p:cTn id="7" dur="500"/>
                                        <p:tgtEl>
                                          <p:spTgt spid="15360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 presetClass="entr" presetSubtype="2" fill="hold" grpId="0" nodeType="clickEffect">
                                  <p:stCondLst>
                                    <p:cond delay="0"/>
                                  </p:stCondLst>
                                  <p:childTnLst>
                                    <p:set>
                                      <p:cBhvr>
                                        <p:cTn id="15" dur="1" fill="hold">
                                          <p:stCondLst>
                                            <p:cond delay="0"/>
                                          </p:stCondLst>
                                        </p:cTn>
                                        <p:tgtEl>
                                          <p:spTgt spid="153602"/>
                                        </p:tgtEl>
                                        <p:attrNameLst>
                                          <p:attrName>style.visibility</p:attrName>
                                        </p:attrNameLst>
                                      </p:cBhvr>
                                      <p:to>
                                        <p:strVal val="visible"/>
                                      </p:to>
                                    </p:set>
                                    <p:anim calcmode="lin" valueType="num">
                                      <p:cBhvr additive="base">
                                        <p:cTn id="16" dur="500" fill="hold"/>
                                        <p:tgtEl>
                                          <p:spTgt spid="153602"/>
                                        </p:tgtEl>
                                        <p:attrNameLst>
                                          <p:attrName>ppt_x</p:attrName>
                                        </p:attrNameLst>
                                      </p:cBhvr>
                                      <p:tavLst>
                                        <p:tav tm="0">
                                          <p:val>
                                            <p:strVal val="1+#ppt_w/2"/>
                                          </p:val>
                                        </p:tav>
                                        <p:tav tm="100000">
                                          <p:val>
                                            <p:strVal val="#ppt_x"/>
                                          </p:val>
                                        </p:tav>
                                      </p:tavLst>
                                    </p:anim>
                                    <p:anim calcmode="lin" valueType="num">
                                      <p:cBhvr additive="base">
                                        <p:cTn id="17" dur="500" fill="hold"/>
                                        <p:tgtEl>
                                          <p:spTgt spid="153602"/>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edge">
                                      <p:cBhvr>
                                        <p:cTn id="22" dur="500"/>
                                        <p:tgtEl>
                                          <p:spTgt spid="9"/>
                                        </p:tgtEl>
                                      </p:cBhvr>
                                    </p:animEffect>
                                  </p:childTnLst>
                                </p:cTn>
                              </p:par>
                            </p:childTnLst>
                          </p:cTn>
                        </p:par>
                        <p:par>
                          <p:cTn id="23" fill="hold">
                            <p:stCondLst>
                              <p:cond delay="500"/>
                            </p:stCondLst>
                            <p:childTnLst>
                              <p:par>
                                <p:cTn id="24" presetID="22" presetClass="entr" presetSubtype="8"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02" grpId="0"/>
      <p:bldP spid="153603" grpId="0"/>
      <p:bldP spid="8" grpId="0"/>
      <p:bldP spid="9"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5"/>
          <p:cNvSpPr>
            <a:spLocks noGrp="1"/>
          </p:cNvSpPr>
          <p:nvPr>
            <p:ph type="sldNum" sz="quarter" idx="12"/>
          </p:nvPr>
        </p:nvSpPr>
        <p:spPr/>
        <p:txBody>
          <a:bodyPr/>
          <a:lstStyle/>
          <a:p>
            <a:pPr>
              <a:defRPr/>
            </a:pPr>
            <a:fld id="{73C36805-9318-408E-90D7-F4DA5C542C59}" type="slidenum">
              <a:rPr lang="en-US" altLang="en-US"/>
              <a:pPr>
                <a:defRPr/>
              </a:pPr>
              <a:t>16</a:t>
            </a:fld>
            <a:endParaRPr lang="en-US" altLang="en-US"/>
          </a:p>
        </p:txBody>
      </p:sp>
      <p:sp>
        <p:nvSpPr>
          <p:cNvPr id="19462"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mc:AlternateContent xmlns:mc="http://schemas.openxmlformats.org/markup-compatibility/2006" xmlns:a14="http://schemas.microsoft.com/office/drawing/2010/main">
        <mc:Choice Requires="a14">
          <p:sp>
            <p:nvSpPr>
              <p:cNvPr id="366598" name="Text Box 6"/>
              <p:cNvSpPr txBox="1">
                <a:spLocks noChangeArrowheads="1"/>
              </p:cNvSpPr>
              <p:nvPr/>
            </p:nvSpPr>
            <p:spPr bwMode="auto">
              <a:xfrm>
                <a:off x="692942" y="980728"/>
                <a:ext cx="7758113" cy="1778500"/>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a:spcBef>
                    <a:spcPct val="50000"/>
                  </a:spcBef>
                  <a:buSzPct val="150000"/>
                </a:pPr>
                <a:r>
                  <a:rPr lang="en-US" b="1" smtClean="0">
                    <a:solidFill>
                      <a:srgbClr val="006600"/>
                    </a:solidFill>
                  </a:rPr>
                  <a:t>1.3.3</a:t>
                </a:r>
                <a:r>
                  <a:rPr lang="en-US" smtClean="0">
                    <a:solidFill>
                      <a:srgbClr val="006600"/>
                    </a:solidFill>
                  </a:rPr>
                  <a:t> </a:t>
                </a:r>
                <a:r>
                  <a:rPr lang="en-US" b="1">
                    <a:solidFill>
                      <a:srgbClr val="0000FF"/>
                    </a:solidFill>
                  </a:rPr>
                  <a:t>Hợp lực của hệ lực</a:t>
                </a:r>
                <a:r>
                  <a:rPr lang="en-US">
                    <a:solidFill>
                      <a:srgbClr val="0000FF"/>
                    </a:solidFill>
                  </a:rPr>
                  <a:t>:</a:t>
                </a:r>
                <a:r>
                  <a:rPr lang="en-US"/>
                  <a:t> </a:t>
                </a:r>
                <a:r>
                  <a:rPr lang="en-US" i="1"/>
                  <a:t>Nếu một hệ lực </a:t>
                </a:r>
                <a:r>
                  <a:rPr lang="en-US" b="1" i="1"/>
                  <a:t>tương đương với một và chỉ một</a:t>
                </a:r>
                <a:r>
                  <a:rPr lang="en-US" i="1"/>
                  <a:t> lực thì lực đó gọi là hợp lực của hệ lực, hay hệ lực đã cho có hợp lực.</a:t>
                </a:r>
                <a:r>
                  <a:rPr lang="en-US"/>
                  <a:t> Ký </a:t>
                </a:r>
                <a:r>
                  <a:rPr lang="en-US" smtClean="0"/>
                  <a:t>hiệu hợp </a:t>
                </a:r>
                <a:r>
                  <a:rPr lang="en-US"/>
                  <a:t>lực </a:t>
                </a:r>
                <a14:m>
                  <m:oMath xmlns:m="http://schemas.openxmlformats.org/officeDocument/2006/math">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𝑹</m:t>
                            </m:r>
                          </m:e>
                        </m:acc>
                      </m:e>
                      <m:sub>
                        <m:r>
                          <a:rPr lang="en-US" b="1" i="1" smtClean="0">
                            <a:solidFill>
                              <a:srgbClr val="FF0000"/>
                            </a:solidFill>
                            <a:latin typeface="Cambria Math"/>
                          </a:rPr>
                          <m:t>𝑨</m:t>
                        </m:r>
                      </m:sub>
                    </m:sSub>
                  </m:oMath>
                </a14:m>
                <a:r>
                  <a:rPr lang="en-US" smtClean="0"/>
                  <a:t> của </a:t>
                </a:r>
                <a:r>
                  <a:rPr lang="en-US"/>
                  <a:t>hệ lực </a:t>
                </a:r>
                <a:r>
                  <a:rPr lang="en-US" smtClean="0"/>
                  <a:t>là:</a:t>
                </a:r>
                <a:endParaRPr lang="en-US"/>
              </a:p>
            </p:txBody>
          </p:sp>
        </mc:Choice>
        <mc:Fallback xmlns="">
          <p:sp>
            <p:nvSpPr>
              <p:cNvPr id="366598" name="Text Box 6"/>
              <p:cNvSpPr txBox="1">
                <a:spLocks noRot="1" noChangeAspect="1" noMove="1" noResize="1" noEditPoints="1" noAdjustHandles="1" noChangeArrowheads="1" noChangeShapeType="1" noTextEdit="1"/>
              </p:cNvSpPr>
              <p:nvPr/>
            </p:nvSpPr>
            <p:spPr bwMode="auto">
              <a:xfrm>
                <a:off x="692942" y="980728"/>
                <a:ext cx="7758113" cy="1778500"/>
              </a:xfrm>
              <a:prstGeom prst="rect">
                <a:avLst/>
              </a:prstGeom>
              <a:blipFill rotWithShape="1">
                <a:blip r:embed="rId2"/>
                <a:stretch>
                  <a:fillRect l="-1415" t="-3082" r="-1494" b="-5479"/>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TextBox 10"/>
              <p:cNvSpPr txBox="1"/>
              <p:nvPr/>
            </p:nvSpPr>
            <p:spPr>
              <a:xfrm>
                <a:off x="3083067" y="2863276"/>
                <a:ext cx="3030252" cy="57317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d>
                        <m:dPr>
                          <m:ctrlPr>
                            <a:rPr lang="en-US" b="1" i="1" smtClean="0">
                              <a:solidFill>
                                <a:srgbClr val="FF0000"/>
                              </a:solidFill>
                              <a:latin typeface="Cambria Math"/>
                            </a:rPr>
                          </m:ctrlPr>
                        </m:dPr>
                        <m:e>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e>
                            <m:sub>
                              <m:r>
                                <a:rPr lang="en-US" b="1" i="1" smtClean="0">
                                  <a:solidFill>
                                    <a:srgbClr val="FF0000"/>
                                  </a:solidFill>
                                  <a:latin typeface="Cambria Math"/>
                                </a:rPr>
                                <m:t>𝟏</m:t>
                              </m:r>
                            </m:sub>
                          </m:sSub>
                          <m:r>
                            <a:rPr lang="en-US" b="1" i="1" smtClean="0">
                              <a:solidFill>
                                <a:srgbClr val="FF0000"/>
                              </a:solidFill>
                              <a:latin typeface="Cambria Math"/>
                            </a:rPr>
                            <m:t>,</m:t>
                          </m:r>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e>
                            <m:sub>
                              <m:r>
                                <a:rPr lang="en-US" b="1" i="1" smtClean="0">
                                  <a:solidFill>
                                    <a:srgbClr val="FF0000"/>
                                  </a:solidFill>
                                  <a:latin typeface="Cambria Math"/>
                                </a:rPr>
                                <m:t>𝟐</m:t>
                              </m:r>
                            </m:sub>
                          </m:sSub>
                          <m:r>
                            <a:rPr lang="en-US" b="1" i="1" smtClean="0">
                              <a:solidFill>
                                <a:srgbClr val="FF0000"/>
                              </a:solidFill>
                              <a:latin typeface="Cambria Math"/>
                            </a:rPr>
                            <m:t>,…,</m:t>
                          </m:r>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e>
                            <m:sub>
                              <m:r>
                                <a:rPr lang="en-US" b="1" i="1" smtClean="0">
                                  <a:solidFill>
                                    <a:srgbClr val="FF0000"/>
                                  </a:solidFill>
                                  <a:latin typeface="Cambria Math"/>
                                </a:rPr>
                                <m:t>𝒏</m:t>
                              </m:r>
                            </m:sub>
                          </m:sSub>
                        </m:e>
                      </m:d>
                      <m:r>
                        <a:rPr lang="en-US" b="1" i="1" smtClean="0">
                          <a:solidFill>
                            <a:srgbClr val="FF0000"/>
                          </a:solidFill>
                          <a:latin typeface="Cambria Math"/>
                          <a:ea typeface="Cambria Math"/>
                        </a:rPr>
                        <m:t>~</m:t>
                      </m:r>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𝑹</m:t>
                              </m:r>
                            </m:e>
                          </m:acc>
                        </m:e>
                        <m:sub>
                          <m:r>
                            <a:rPr lang="en-US" b="1" i="1" smtClean="0">
                              <a:solidFill>
                                <a:srgbClr val="FF0000"/>
                              </a:solidFill>
                              <a:latin typeface="Cambria Math"/>
                            </a:rPr>
                            <m:t>𝑨</m:t>
                          </m:r>
                        </m:sub>
                      </m:sSub>
                    </m:oMath>
                  </m:oMathPara>
                </a14:m>
                <a:endParaRPr lang="en-US" b="1"/>
              </a:p>
            </p:txBody>
          </p:sp>
        </mc:Choice>
        <mc:Fallback xmlns="">
          <p:sp>
            <p:nvSpPr>
              <p:cNvPr id="11" name="TextBox 10"/>
              <p:cNvSpPr txBox="1">
                <a:spLocks noRot="1" noChangeAspect="1" noMove="1" noResize="1" noEditPoints="1" noAdjustHandles="1" noChangeArrowheads="1" noChangeShapeType="1" noTextEdit="1"/>
              </p:cNvSpPr>
              <p:nvPr/>
            </p:nvSpPr>
            <p:spPr>
              <a:xfrm>
                <a:off x="3083067" y="2863276"/>
                <a:ext cx="3030252" cy="573170"/>
              </a:xfrm>
              <a:prstGeom prst="rect">
                <a:avLst/>
              </a:prstGeom>
              <a:blipFill rotWithShape="1">
                <a:blip r:embed="rId3"/>
                <a:stretch>
                  <a:fillRect/>
                </a:stretch>
              </a:blipFill>
            </p:spPr>
            <p:txBody>
              <a:bodyPr/>
              <a:lstStyle/>
              <a:p>
                <a:r>
                  <a:rPr lang="en-US">
                    <a:noFill/>
                  </a:rPr>
                  <a:t> </a:t>
                </a:r>
              </a:p>
            </p:txBody>
          </p:sp>
        </mc:Fallback>
      </mc:AlternateContent>
      <p:sp>
        <p:nvSpPr>
          <p:cNvPr id="8" name="Text Box 6"/>
          <p:cNvSpPr txBox="1">
            <a:spLocks noChangeArrowheads="1"/>
          </p:cNvSpPr>
          <p:nvPr/>
        </p:nvSpPr>
        <p:spPr bwMode="auto">
          <a:xfrm>
            <a:off x="692942" y="3540494"/>
            <a:ext cx="7758113" cy="1292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a:spcBef>
                <a:spcPct val="50000"/>
              </a:spcBef>
              <a:buSzPct val="150000"/>
            </a:pPr>
            <a:r>
              <a:rPr lang="en-US" b="1" smtClean="0">
                <a:solidFill>
                  <a:srgbClr val="006600"/>
                </a:solidFill>
              </a:rPr>
              <a:t>1.3.4</a:t>
            </a:r>
            <a:r>
              <a:rPr lang="en-US" smtClean="0">
                <a:solidFill>
                  <a:srgbClr val="006600"/>
                </a:solidFill>
              </a:rPr>
              <a:t> </a:t>
            </a:r>
            <a:r>
              <a:rPr lang="en-US" b="1" smtClean="0">
                <a:solidFill>
                  <a:srgbClr val="0000FF"/>
                </a:solidFill>
              </a:rPr>
              <a:t>Hai lực trực đối</a:t>
            </a:r>
            <a:r>
              <a:rPr lang="en-US" smtClean="0">
                <a:solidFill>
                  <a:srgbClr val="0000FF"/>
                </a:solidFill>
              </a:rPr>
              <a:t>:</a:t>
            </a:r>
            <a:r>
              <a:rPr lang="en-US" smtClean="0"/>
              <a:t> </a:t>
            </a:r>
            <a:r>
              <a:rPr lang="vi-VN" i="1"/>
              <a:t>hai lực </a:t>
            </a:r>
            <a:r>
              <a:rPr lang="en-US" i="1" smtClean="0"/>
              <a:t>trực đối</a:t>
            </a:r>
            <a:r>
              <a:rPr lang="vi-VN" i="1" smtClean="0"/>
              <a:t> </a:t>
            </a:r>
            <a:r>
              <a:rPr lang="vi-VN" i="1"/>
              <a:t>là hai lực </a:t>
            </a:r>
            <a:r>
              <a:rPr lang="vi-VN" i="1" smtClean="0"/>
              <a:t>có </a:t>
            </a:r>
            <a:r>
              <a:rPr lang="vi-VN" b="1" i="1"/>
              <a:t>cùng đường tác dụng</a:t>
            </a:r>
            <a:r>
              <a:rPr lang="vi-VN" i="1"/>
              <a:t>, </a:t>
            </a:r>
            <a:r>
              <a:rPr lang="vi-VN" b="1" i="1"/>
              <a:t>ngược chiều</a:t>
            </a:r>
            <a:r>
              <a:rPr lang="vi-VN" i="1"/>
              <a:t> và </a:t>
            </a:r>
            <a:r>
              <a:rPr lang="vi-VN" b="1" i="1"/>
              <a:t>cùng cường </a:t>
            </a:r>
            <a:r>
              <a:rPr lang="vi-VN" b="1" i="1" smtClean="0"/>
              <a:t>độ</a:t>
            </a:r>
            <a:r>
              <a:rPr lang="en-US" i="1" smtClean="0"/>
              <a:t>.</a:t>
            </a:r>
            <a:endParaRPr lang="en-US"/>
          </a:p>
        </p:txBody>
      </p:sp>
    </p:spTree>
    <p:extLst>
      <p:ext uri="{BB962C8B-B14F-4D97-AF65-F5344CB8AC3E}">
        <p14:creationId xmlns:p14="http://schemas.microsoft.com/office/powerpoint/2010/main" val="3076170313"/>
      </p:ext>
    </p:extLst>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66598"/>
                                        </p:tgtEl>
                                        <p:attrNameLst>
                                          <p:attrName>style.visibility</p:attrName>
                                        </p:attrNameLst>
                                      </p:cBhvr>
                                      <p:to>
                                        <p:strVal val="visible"/>
                                      </p:to>
                                    </p:set>
                                    <p:animEffect transition="in" filter="blinds(horizontal)">
                                      <p:cBhvr>
                                        <p:cTn id="7" dur="500"/>
                                        <p:tgtEl>
                                          <p:spTgt spid="36659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horizontal)">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6598" grpId="0"/>
      <p:bldP spid="11"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Slide Number Placeholder 4"/>
          <p:cNvSpPr>
            <a:spLocks noGrp="1"/>
          </p:cNvSpPr>
          <p:nvPr>
            <p:ph type="sldNum" sz="quarter" idx="12"/>
          </p:nvPr>
        </p:nvSpPr>
        <p:spPr/>
        <p:txBody>
          <a:bodyPr/>
          <a:lstStyle/>
          <a:p>
            <a:pPr>
              <a:defRPr/>
            </a:pPr>
            <a:fld id="{0EAF3DF2-41E6-4932-AECB-0842AC00ED12}" type="slidenum">
              <a:rPr lang="en-US" altLang="en-US"/>
              <a:pPr>
                <a:defRPr/>
              </a:pPr>
              <a:t>17</a:t>
            </a:fld>
            <a:endParaRPr lang="en-US" altLang="en-US"/>
          </a:p>
        </p:txBody>
      </p:sp>
      <p:sp>
        <p:nvSpPr>
          <p:cNvPr id="166919" name="Text Box 7"/>
          <p:cNvSpPr txBox="1">
            <a:spLocks noChangeArrowheads="1"/>
          </p:cNvSpPr>
          <p:nvPr/>
        </p:nvSpPr>
        <p:spPr bwMode="auto">
          <a:xfrm>
            <a:off x="1187450" y="368300"/>
            <a:ext cx="6767513"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b="1">
                <a:solidFill>
                  <a:srgbClr val="0000FF"/>
                </a:solidFill>
              </a:rPr>
              <a:t>3. </a:t>
            </a:r>
            <a:r>
              <a:rPr lang="en-US" b="1" smtClean="0">
                <a:solidFill>
                  <a:srgbClr val="0000FF"/>
                </a:solidFill>
              </a:rPr>
              <a:t>CÁC TIÊN </a:t>
            </a:r>
            <a:r>
              <a:rPr lang="en-US" b="1">
                <a:solidFill>
                  <a:srgbClr val="0000FF"/>
                </a:solidFill>
              </a:rPr>
              <a:t>ĐỀ TĨNH HỌC</a:t>
            </a:r>
            <a:r>
              <a:rPr lang="vi-VN" b="1" smtClean="0">
                <a:solidFill>
                  <a:srgbClr val="0000FF"/>
                </a:solidFill>
              </a:rPr>
              <a:t>.</a:t>
            </a:r>
            <a:endParaRPr lang="vi-VN" b="1">
              <a:solidFill>
                <a:srgbClr val="0000FF"/>
              </a:solidFill>
            </a:endParaRPr>
          </a:p>
        </p:txBody>
      </p:sp>
      <p:sp>
        <p:nvSpPr>
          <p:cNvPr id="166920" name="Rectangle 8"/>
          <p:cNvSpPr>
            <a:spLocks noChangeArrowheads="1"/>
          </p:cNvSpPr>
          <p:nvPr/>
        </p:nvSpPr>
        <p:spPr bwMode="auto">
          <a:xfrm>
            <a:off x="698500" y="881063"/>
            <a:ext cx="6792885"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pPr>
            <a:r>
              <a:rPr lang="en-US" b="1" smtClean="0">
                <a:solidFill>
                  <a:srgbClr val="FF0066"/>
                </a:solidFill>
              </a:rPr>
              <a:t>3.1. </a:t>
            </a:r>
            <a:r>
              <a:rPr lang="en-US" b="1">
                <a:solidFill>
                  <a:srgbClr val="FF0066"/>
                </a:solidFill>
              </a:rPr>
              <a:t>Tiên đề 1</a:t>
            </a:r>
            <a:r>
              <a:rPr lang="en-US" b="1" i="1">
                <a:solidFill>
                  <a:srgbClr val="FF0066"/>
                </a:solidFill>
              </a:rPr>
              <a:t> </a:t>
            </a:r>
            <a:r>
              <a:rPr lang="en-US" i="1">
                <a:solidFill>
                  <a:srgbClr val="FF0066"/>
                </a:solidFill>
              </a:rPr>
              <a:t>(Tiên đề về </a:t>
            </a:r>
            <a:r>
              <a:rPr lang="en-US" i="1" smtClean="0">
                <a:solidFill>
                  <a:srgbClr val="FF0066"/>
                </a:solidFill>
              </a:rPr>
              <a:t>hai </a:t>
            </a:r>
            <a:r>
              <a:rPr lang="en-US" i="1">
                <a:solidFill>
                  <a:srgbClr val="FF0066"/>
                </a:solidFill>
              </a:rPr>
              <a:t>lực cân bằng).</a:t>
            </a:r>
          </a:p>
        </p:txBody>
      </p:sp>
      <p:sp>
        <p:nvSpPr>
          <p:cNvPr id="166933" name="Rectangle 21"/>
          <p:cNvSpPr>
            <a:spLocks noChangeArrowheads="1"/>
          </p:cNvSpPr>
          <p:nvPr/>
        </p:nvSpPr>
        <p:spPr bwMode="auto">
          <a:xfrm>
            <a:off x="684213" y="2044700"/>
            <a:ext cx="3743325" cy="2949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lnSpc>
                <a:spcPct val="120000"/>
              </a:lnSpc>
            </a:pPr>
            <a:r>
              <a:rPr lang="en-US" sz="1800" i="1"/>
              <a:t>	</a:t>
            </a:r>
            <a:r>
              <a:rPr lang="en-US" i="1"/>
              <a:t>Điều kiện cần và đủ để hệ </a:t>
            </a:r>
            <a:r>
              <a:rPr lang="en-US" b="1" i="1"/>
              <a:t>hai lực cân bằng</a:t>
            </a:r>
            <a:r>
              <a:rPr lang="en-US" i="1"/>
              <a:t> là hai lực này có </a:t>
            </a:r>
            <a:r>
              <a:rPr lang="en-US" b="1" i="1"/>
              <a:t>cùng đường tác dụng</a:t>
            </a:r>
            <a:r>
              <a:rPr lang="en-US" i="1"/>
              <a:t>, </a:t>
            </a:r>
            <a:r>
              <a:rPr lang="en-US" b="1" i="1"/>
              <a:t>ngược chiều</a:t>
            </a:r>
            <a:r>
              <a:rPr lang="en-US" i="1"/>
              <a:t> và </a:t>
            </a:r>
            <a:r>
              <a:rPr lang="en-US" b="1" i="1"/>
              <a:t>cùng cường độ</a:t>
            </a:r>
            <a:r>
              <a:rPr lang="en-US" i="1"/>
              <a:t>.</a:t>
            </a:r>
          </a:p>
        </p:txBody>
      </p:sp>
      <p:grpSp>
        <p:nvGrpSpPr>
          <p:cNvPr id="166940" name="Group 28"/>
          <p:cNvGrpSpPr>
            <a:grpSpLocks noChangeAspect="1"/>
          </p:cNvGrpSpPr>
          <p:nvPr/>
        </p:nvGrpSpPr>
        <p:grpSpPr bwMode="auto">
          <a:xfrm>
            <a:off x="5003800" y="2241550"/>
            <a:ext cx="3446463" cy="2038350"/>
            <a:chOff x="3074" y="1593"/>
            <a:chExt cx="1492" cy="882"/>
          </a:xfrm>
        </p:grpSpPr>
        <p:sp>
          <p:nvSpPr>
            <p:cNvPr id="41991" name="Oval 29"/>
            <p:cNvSpPr>
              <a:spLocks noChangeAspect="1" noChangeArrowheads="1"/>
            </p:cNvSpPr>
            <p:nvPr/>
          </p:nvSpPr>
          <p:spPr bwMode="auto">
            <a:xfrm>
              <a:off x="3533" y="1918"/>
              <a:ext cx="799" cy="557"/>
            </a:xfrm>
            <a:prstGeom prst="ellipse">
              <a:avLst/>
            </a:prstGeom>
            <a:solidFill>
              <a:srgbClr val="FFFF00"/>
            </a:solidFill>
            <a:ln w="9525">
              <a:solidFill>
                <a:srgbClr val="000000"/>
              </a:solidFill>
              <a:round/>
              <a:headEnd/>
              <a:tailEnd/>
            </a:ln>
          </p:spPr>
          <p:txBody>
            <a:bodyPr/>
            <a:lstStyle/>
            <a:p>
              <a:endParaRPr lang="en-US"/>
            </a:p>
          </p:txBody>
        </p:sp>
        <p:sp>
          <p:nvSpPr>
            <p:cNvPr id="41992" name="Line 30"/>
            <p:cNvSpPr>
              <a:spLocks noChangeAspect="1" noChangeShapeType="1"/>
            </p:cNvSpPr>
            <p:nvPr/>
          </p:nvSpPr>
          <p:spPr bwMode="auto">
            <a:xfrm flipV="1">
              <a:off x="3125" y="1870"/>
              <a:ext cx="1441" cy="577"/>
            </a:xfrm>
            <a:prstGeom prst="line">
              <a:avLst/>
            </a:prstGeom>
            <a:noFill/>
            <a:ln w="9525">
              <a:solidFill>
                <a:srgbClr val="000000"/>
              </a:solidFill>
              <a:prstDash val="lgDash"/>
              <a:round/>
              <a:headEnd/>
              <a:tailEnd/>
            </a:ln>
            <a:extLst>
              <a:ext uri="{909E8E84-426E-40DD-AFC4-6F175D3DCCD1}">
                <a14:hiddenFill xmlns:a14="http://schemas.microsoft.com/office/drawing/2010/main">
                  <a:noFill/>
                </a14:hiddenFill>
              </a:ext>
            </a:extLst>
          </p:spPr>
          <p:txBody>
            <a:bodyPr/>
            <a:lstStyle/>
            <a:p>
              <a:endParaRPr lang="en-US"/>
            </a:p>
          </p:txBody>
        </p:sp>
        <p:sp>
          <p:nvSpPr>
            <p:cNvPr id="41993" name="Line 31"/>
            <p:cNvSpPr>
              <a:spLocks noChangeAspect="1" noChangeShapeType="1"/>
            </p:cNvSpPr>
            <p:nvPr/>
          </p:nvSpPr>
          <p:spPr bwMode="auto">
            <a:xfrm rot="60000" flipV="1">
              <a:off x="3925" y="1914"/>
              <a:ext cx="505" cy="217"/>
            </a:xfrm>
            <a:prstGeom prst="line">
              <a:avLst/>
            </a:prstGeom>
            <a:noFill/>
            <a:ln w="38100">
              <a:solidFill>
                <a:srgbClr val="000000"/>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1994" name="Line 32"/>
            <p:cNvSpPr>
              <a:spLocks noChangeAspect="1" noChangeShapeType="1"/>
            </p:cNvSpPr>
            <p:nvPr/>
          </p:nvSpPr>
          <p:spPr bwMode="auto">
            <a:xfrm rot="10860000" flipV="1">
              <a:off x="3245" y="2191"/>
              <a:ext cx="504" cy="216"/>
            </a:xfrm>
            <a:prstGeom prst="line">
              <a:avLst/>
            </a:prstGeom>
            <a:noFill/>
            <a:ln w="38100">
              <a:solidFill>
                <a:srgbClr val="000000"/>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1995" name="Text Box 33"/>
            <p:cNvSpPr txBox="1">
              <a:spLocks noChangeAspect="1" noChangeArrowheads="1"/>
            </p:cNvSpPr>
            <p:nvPr/>
          </p:nvSpPr>
          <p:spPr bwMode="auto">
            <a:xfrm>
              <a:off x="3098" y="2199"/>
              <a:ext cx="84" cy="163"/>
            </a:xfrm>
            <a:prstGeom prst="rect">
              <a:avLst/>
            </a:prstGeom>
            <a:noFill/>
            <a:ln w="9525">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endParaRPr lang="vi-VN" sz="1800"/>
            </a:p>
          </p:txBody>
        </p:sp>
        <p:sp>
          <p:nvSpPr>
            <p:cNvPr id="41996" name="Text Box 34"/>
            <p:cNvSpPr txBox="1">
              <a:spLocks noChangeAspect="1" noChangeArrowheads="1"/>
            </p:cNvSpPr>
            <p:nvPr/>
          </p:nvSpPr>
          <p:spPr bwMode="auto">
            <a:xfrm>
              <a:off x="4333" y="1891"/>
              <a:ext cx="80" cy="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endParaRPr lang="vi-VN" sz="1800"/>
            </a:p>
          </p:txBody>
        </p:sp>
        <p:sp>
          <p:nvSpPr>
            <p:cNvPr id="41997" name="Text Box 35"/>
            <p:cNvSpPr txBox="1">
              <a:spLocks noChangeAspect="1" noChangeArrowheads="1"/>
            </p:cNvSpPr>
            <p:nvPr/>
          </p:nvSpPr>
          <p:spPr bwMode="auto">
            <a:xfrm>
              <a:off x="3606" y="2015"/>
              <a:ext cx="146" cy="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800" i="1"/>
                <a:t>A</a:t>
              </a:r>
              <a:endParaRPr lang="en-US" sz="1800"/>
            </a:p>
          </p:txBody>
        </p:sp>
        <p:sp>
          <p:nvSpPr>
            <p:cNvPr id="41998" name="Text Box 36"/>
            <p:cNvSpPr txBox="1">
              <a:spLocks noChangeAspect="1" noChangeArrowheads="1"/>
            </p:cNvSpPr>
            <p:nvPr/>
          </p:nvSpPr>
          <p:spPr bwMode="auto">
            <a:xfrm>
              <a:off x="3881" y="2081"/>
              <a:ext cx="146" cy="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800" i="1"/>
                <a:t>B</a:t>
              </a:r>
              <a:endParaRPr lang="en-US" sz="1800"/>
            </a:p>
          </p:txBody>
        </p:sp>
        <p:sp>
          <p:nvSpPr>
            <p:cNvPr id="41999" name="Text Box 37"/>
            <p:cNvSpPr txBox="1">
              <a:spLocks noChangeAspect="1" noChangeArrowheads="1"/>
            </p:cNvSpPr>
            <p:nvPr/>
          </p:nvSpPr>
          <p:spPr bwMode="auto">
            <a:xfrm>
              <a:off x="3074" y="2087"/>
              <a:ext cx="435" cy="1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endParaRPr lang="vi-VN" sz="1800"/>
            </a:p>
          </p:txBody>
        </p:sp>
        <p:graphicFrame>
          <p:nvGraphicFramePr>
            <p:cNvPr id="42000" name="Object 38"/>
            <p:cNvGraphicFramePr>
              <a:graphicFrameLocks noChangeAspect="1"/>
            </p:cNvGraphicFramePr>
            <p:nvPr/>
          </p:nvGraphicFramePr>
          <p:xfrm>
            <a:off x="3170" y="2017"/>
            <a:ext cx="198" cy="244"/>
          </p:xfrm>
          <a:graphic>
            <a:graphicData uri="http://schemas.openxmlformats.org/presentationml/2006/ole">
              <mc:AlternateContent xmlns:mc="http://schemas.openxmlformats.org/markup-compatibility/2006">
                <mc:Choice xmlns:v="urn:schemas-microsoft-com:vml" Requires="v">
                  <p:oleObj spid="_x0000_s42208" name="Equation" r:id="rId3" imgW="164957" imgH="203024" progId="Equation.DSMT4">
                    <p:embed/>
                  </p:oleObj>
                </mc:Choice>
                <mc:Fallback>
                  <p:oleObj name="Equation" r:id="rId3" imgW="164957" imgH="203024" progId="Equation.DSMT4">
                    <p:embed/>
                    <p:pic>
                      <p:nvPicPr>
                        <p:cNvPr id="0" name="Object 3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0" y="2017"/>
                          <a:ext cx="198" cy="2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2001" name="Object 39"/>
            <p:cNvGraphicFramePr>
              <a:graphicFrameLocks noChangeAspect="1"/>
            </p:cNvGraphicFramePr>
            <p:nvPr/>
          </p:nvGraphicFramePr>
          <p:xfrm>
            <a:off x="4203" y="1593"/>
            <a:ext cx="213" cy="244"/>
          </p:xfrm>
          <a:graphic>
            <a:graphicData uri="http://schemas.openxmlformats.org/presentationml/2006/ole">
              <mc:AlternateContent xmlns:mc="http://schemas.openxmlformats.org/markup-compatibility/2006">
                <mc:Choice xmlns:v="urn:schemas-microsoft-com:vml" Requires="v">
                  <p:oleObj spid="_x0000_s42209" name="Equation" r:id="rId5" imgW="177569" imgH="202936" progId="Equation.DSMT4">
                    <p:embed/>
                  </p:oleObj>
                </mc:Choice>
                <mc:Fallback>
                  <p:oleObj name="Equation" r:id="rId5" imgW="177569" imgH="202936" progId="Equation.DSMT4">
                    <p:embed/>
                    <p:pic>
                      <p:nvPicPr>
                        <p:cNvPr id="0" name="Object 3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03" y="1593"/>
                          <a:ext cx="213" cy="2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66919"/>
                                        </p:tgtEl>
                                        <p:attrNameLst>
                                          <p:attrName>style.visibility</p:attrName>
                                        </p:attrNameLst>
                                      </p:cBhvr>
                                      <p:to>
                                        <p:strVal val="visible"/>
                                      </p:to>
                                    </p:set>
                                    <p:anim calcmode="lin" valueType="num">
                                      <p:cBhvr>
                                        <p:cTn id="7" dur="500" fill="hold"/>
                                        <p:tgtEl>
                                          <p:spTgt spid="166919"/>
                                        </p:tgtEl>
                                        <p:attrNameLst>
                                          <p:attrName>ppt_w</p:attrName>
                                        </p:attrNameLst>
                                      </p:cBhvr>
                                      <p:tavLst>
                                        <p:tav tm="0">
                                          <p:val>
                                            <p:fltVal val="0"/>
                                          </p:val>
                                        </p:tav>
                                        <p:tav tm="100000">
                                          <p:val>
                                            <p:strVal val="#ppt_w"/>
                                          </p:val>
                                        </p:tav>
                                      </p:tavLst>
                                    </p:anim>
                                    <p:anim calcmode="lin" valueType="num">
                                      <p:cBhvr>
                                        <p:cTn id="8" dur="500" fill="hold"/>
                                        <p:tgtEl>
                                          <p:spTgt spid="166919"/>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66920"/>
                                        </p:tgtEl>
                                        <p:attrNameLst>
                                          <p:attrName>style.visibility</p:attrName>
                                        </p:attrNameLst>
                                      </p:cBhvr>
                                      <p:to>
                                        <p:strVal val="visible"/>
                                      </p:to>
                                    </p:set>
                                    <p:animEffect transition="in" filter="blinds(horizontal)">
                                      <p:cBhvr>
                                        <p:cTn id="13" dur="500"/>
                                        <p:tgtEl>
                                          <p:spTgt spid="166920"/>
                                        </p:tgtEl>
                                      </p:cBhvr>
                                    </p:animEffect>
                                  </p:childTnLst>
                                </p:cTn>
                              </p:par>
                            </p:childTnLst>
                          </p:cTn>
                        </p:par>
                        <p:par>
                          <p:cTn id="14" fill="hold" nodeType="afterGroup">
                            <p:stCondLst>
                              <p:cond delay="500"/>
                            </p:stCondLst>
                            <p:childTnLst>
                              <p:par>
                                <p:cTn id="15" presetID="3" presetClass="entr" presetSubtype="10" fill="hold" grpId="0" nodeType="afterEffect">
                                  <p:stCondLst>
                                    <p:cond delay="0"/>
                                  </p:stCondLst>
                                  <p:childTnLst>
                                    <p:set>
                                      <p:cBhvr>
                                        <p:cTn id="16" dur="1" fill="hold">
                                          <p:stCondLst>
                                            <p:cond delay="0"/>
                                          </p:stCondLst>
                                        </p:cTn>
                                        <p:tgtEl>
                                          <p:spTgt spid="166933"/>
                                        </p:tgtEl>
                                        <p:attrNameLst>
                                          <p:attrName>style.visibility</p:attrName>
                                        </p:attrNameLst>
                                      </p:cBhvr>
                                      <p:to>
                                        <p:strVal val="visible"/>
                                      </p:to>
                                    </p:set>
                                    <p:animEffect transition="in" filter="blinds(horizontal)">
                                      <p:cBhvr>
                                        <p:cTn id="17" dur="500"/>
                                        <p:tgtEl>
                                          <p:spTgt spid="166933"/>
                                        </p:tgtEl>
                                      </p:cBhvr>
                                    </p:animEffect>
                                  </p:childTnLst>
                                </p:cTn>
                              </p:par>
                            </p:childTnLst>
                          </p:cTn>
                        </p:par>
                        <p:par>
                          <p:cTn id="18" fill="hold" nodeType="afterGroup">
                            <p:stCondLst>
                              <p:cond delay="1000"/>
                            </p:stCondLst>
                            <p:childTnLst>
                              <p:par>
                                <p:cTn id="19" presetID="8" presetClass="entr" presetSubtype="16" fill="hold" nodeType="afterEffect">
                                  <p:stCondLst>
                                    <p:cond delay="0"/>
                                  </p:stCondLst>
                                  <p:childTnLst>
                                    <p:set>
                                      <p:cBhvr>
                                        <p:cTn id="20" dur="1" fill="hold">
                                          <p:stCondLst>
                                            <p:cond delay="0"/>
                                          </p:stCondLst>
                                        </p:cTn>
                                        <p:tgtEl>
                                          <p:spTgt spid="166940"/>
                                        </p:tgtEl>
                                        <p:attrNameLst>
                                          <p:attrName>style.visibility</p:attrName>
                                        </p:attrNameLst>
                                      </p:cBhvr>
                                      <p:to>
                                        <p:strVal val="visible"/>
                                      </p:to>
                                    </p:set>
                                    <p:animEffect transition="in" filter="diamond(in)">
                                      <p:cBhvr>
                                        <p:cTn id="21" dur="500"/>
                                        <p:tgtEl>
                                          <p:spTgt spid="1669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919" grpId="0"/>
      <p:bldP spid="166920" grpId="0"/>
      <p:bldP spid="16693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pPr>
              <a:defRPr/>
            </a:pPr>
            <a:fld id="{02BF9B9D-C79D-4286-B372-C1F8BFE42C1A}" type="slidenum">
              <a:rPr lang="en-US" altLang="en-US"/>
              <a:pPr>
                <a:defRPr/>
              </a:pPr>
              <a:t>18</a:t>
            </a:fld>
            <a:endParaRPr lang="en-US" altLang="en-US"/>
          </a:p>
        </p:txBody>
      </p:sp>
      <p:sp>
        <p:nvSpPr>
          <p:cNvPr id="43011" name="Text Box 4"/>
          <p:cNvSpPr txBox="1">
            <a:spLocks noChangeArrowheads="1"/>
          </p:cNvSpPr>
          <p:nvPr/>
        </p:nvSpPr>
        <p:spPr bwMode="auto">
          <a:xfrm>
            <a:off x="1116013" y="384175"/>
            <a:ext cx="6732587"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b="1">
                <a:solidFill>
                  <a:srgbClr val="0000FF"/>
                </a:solidFill>
              </a:rPr>
              <a:t>3. </a:t>
            </a:r>
            <a:r>
              <a:rPr lang="en-US" b="1" smtClean="0">
                <a:solidFill>
                  <a:srgbClr val="0000FF"/>
                </a:solidFill>
              </a:rPr>
              <a:t>CÁC TIÊN </a:t>
            </a:r>
            <a:r>
              <a:rPr lang="en-US" b="1">
                <a:solidFill>
                  <a:srgbClr val="0000FF"/>
                </a:solidFill>
              </a:rPr>
              <a:t>ĐỀ TĨNH </a:t>
            </a:r>
            <a:r>
              <a:rPr lang="en-US" b="1" smtClean="0">
                <a:solidFill>
                  <a:srgbClr val="0000FF"/>
                </a:solidFill>
              </a:rPr>
              <a:t>HỌC.</a:t>
            </a:r>
            <a:endParaRPr lang="vi-VN" b="1">
              <a:solidFill>
                <a:srgbClr val="0000FF"/>
              </a:solidFill>
            </a:endParaRPr>
          </a:p>
        </p:txBody>
      </p:sp>
      <p:sp>
        <p:nvSpPr>
          <p:cNvPr id="351237" name="Rectangle 5"/>
          <p:cNvSpPr>
            <a:spLocks noChangeArrowheads="1"/>
          </p:cNvSpPr>
          <p:nvPr/>
        </p:nvSpPr>
        <p:spPr bwMode="auto">
          <a:xfrm>
            <a:off x="647700" y="1196975"/>
            <a:ext cx="7920038" cy="152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lnSpc>
                <a:spcPct val="120000"/>
              </a:lnSpc>
            </a:pPr>
            <a:r>
              <a:rPr lang="en-US" b="1">
                <a:solidFill>
                  <a:srgbClr val="FF0066"/>
                </a:solidFill>
              </a:rPr>
              <a:t>3.1.2 Tiên đề 2</a:t>
            </a:r>
            <a:r>
              <a:rPr lang="en-US" b="1" i="1">
                <a:solidFill>
                  <a:srgbClr val="FF0066"/>
                </a:solidFill>
              </a:rPr>
              <a:t> (</a:t>
            </a:r>
            <a:r>
              <a:rPr lang="en-US" i="1">
                <a:solidFill>
                  <a:srgbClr val="FF0066"/>
                </a:solidFill>
              </a:rPr>
              <a:t>Tiên đề thêm bớt hai lực cân bằng).</a:t>
            </a:r>
            <a:endParaRPr lang="en-US" b="1" i="1">
              <a:solidFill>
                <a:srgbClr val="FF0066"/>
              </a:solidFill>
            </a:endParaRPr>
          </a:p>
          <a:p>
            <a:pPr algn="just">
              <a:lnSpc>
                <a:spcPct val="120000"/>
              </a:lnSpc>
            </a:pPr>
            <a:r>
              <a:rPr lang="en-US" b="1" i="1">
                <a:solidFill>
                  <a:srgbClr val="008000"/>
                </a:solidFill>
              </a:rPr>
              <a:t>	</a:t>
            </a:r>
            <a:r>
              <a:rPr lang="en-US" i="1"/>
              <a:t>Tác dụng của một hệ lực không thay đổi nếu thêm hoặc bớt </a:t>
            </a:r>
            <a:r>
              <a:rPr lang="en-US" i="1" smtClean="0"/>
              <a:t>những cặp lực </a:t>
            </a:r>
            <a:r>
              <a:rPr lang="en-US" i="1"/>
              <a:t>cân bằng.</a:t>
            </a:r>
            <a:endParaRPr lang="vi-VN" i="1"/>
          </a:p>
        </p:txBody>
      </p:sp>
      <mc:AlternateContent xmlns:mc="http://schemas.openxmlformats.org/markup-compatibility/2006" xmlns:a14="http://schemas.microsoft.com/office/drawing/2010/main">
        <mc:Choice Requires="a14">
          <p:sp>
            <p:nvSpPr>
              <p:cNvPr id="2" name="TextBox 1"/>
              <p:cNvSpPr txBox="1"/>
              <p:nvPr/>
            </p:nvSpPr>
            <p:spPr>
              <a:xfrm>
                <a:off x="754619" y="2924944"/>
                <a:ext cx="7455374" cy="57573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d>
                        <m:dPr>
                          <m:ctrlPr>
                            <a:rPr lang="en-US" b="1" i="1" smtClean="0">
                              <a:solidFill>
                                <a:srgbClr val="FF0000"/>
                              </a:solidFill>
                              <a:latin typeface="Cambria Math"/>
                            </a:rPr>
                          </m:ctrlPr>
                        </m:dPr>
                        <m:e>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e>
                            <m:sub>
                              <m:r>
                                <a:rPr lang="en-US" b="1" i="1" smtClean="0">
                                  <a:solidFill>
                                    <a:srgbClr val="FF0000"/>
                                  </a:solidFill>
                                  <a:latin typeface="Cambria Math"/>
                                </a:rPr>
                                <m:t>𝟏</m:t>
                              </m:r>
                            </m:sub>
                          </m:sSub>
                          <m:r>
                            <a:rPr lang="en-US" b="1" i="1" smtClean="0">
                              <a:solidFill>
                                <a:srgbClr val="FF0000"/>
                              </a:solidFill>
                              <a:latin typeface="Cambria Math"/>
                            </a:rPr>
                            <m:t>,</m:t>
                          </m:r>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e>
                            <m:sub>
                              <m:r>
                                <a:rPr lang="en-US" b="1" i="1" smtClean="0">
                                  <a:solidFill>
                                    <a:srgbClr val="FF0000"/>
                                  </a:solidFill>
                                  <a:latin typeface="Cambria Math"/>
                                </a:rPr>
                                <m:t>𝟐</m:t>
                              </m:r>
                            </m:sub>
                          </m:sSub>
                          <m:r>
                            <a:rPr lang="en-US" b="1" i="1" smtClean="0">
                              <a:solidFill>
                                <a:srgbClr val="FF0000"/>
                              </a:solidFill>
                              <a:latin typeface="Cambria Math"/>
                            </a:rPr>
                            <m:t>,…,</m:t>
                          </m:r>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e>
                            <m:sub>
                              <m:r>
                                <a:rPr lang="en-US" b="1" i="1" smtClean="0">
                                  <a:solidFill>
                                    <a:srgbClr val="FF0000"/>
                                  </a:solidFill>
                                  <a:latin typeface="Cambria Math"/>
                                </a:rPr>
                                <m:t>𝒏</m:t>
                              </m:r>
                            </m:sub>
                          </m:sSub>
                        </m:e>
                      </m:d>
                      <m:r>
                        <a:rPr lang="en-US" b="1" i="1" smtClean="0">
                          <a:solidFill>
                            <a:srgbClr val="FF0000"/>
                          </a:solidFill>
                          <a:latin typeface="Cambria Math"/>
                          <a:ea typeface="Cambria Math"/>
                        </a:rPr>
                        <m:t>∼</m:t>
                      </m:r>
                      <m:d>
                        <m:dPr>
                          <m:ctrlPr>
                            <a:rPr lang="en-US" b="1" i="1" smtClean="0">
                              <a:solidFill>
                                <a:srgbClr val="FF0000"/>
                              </a:solidFill>
                              <a:latin typeface="Cambria Math"/>
                              <a:ea typeface="Cambria Math"/>
                            </a:rPr>
                          </m:ctrlPr>
                        </m:dPr>
                        <m:e>
                          <m:sSub>
                            <m:sSubPr>
                              <m:ctrlPr>
                                <a:rPr lang="en-US" b="1" i="1" smtClean="0">
                                  <a:solidFill>
                                    <a:srgbClr val="FF0000"/>
                                  </a:solidFill>
                                  <a:latin typeface="Cambria Math"/>
                                  <a:ea typeface="Cambria Math"/>
                                </a:rPr>
                              </m:ctrlPr>
                            </m:sSubPr>
                            <m:e>
                              <m:acc>
                                <m:accPr>
                                  <m:chr m:val="⃗"/>
                                  <m:ctrlPr>
                                    <a:rPr lang="en-US" b="1" i="1" smtClean="0">
                                      <a:solidFill>
                                        <a:srgbClr val="FF0000"/>
                                      </a:solidFill>
                                      <a:latin typeface="Cambria Math"/>
                                      <a:ea typeface="Cambria Math"/>
                                    </a:rPr>
                                  </m:ctrlPr>
                                </m:accPr>
                                <m:e>
                                  <m:r>
                                    <a:rPr lang="en-US" b="1" i="1" smtClean="0">
                                      <a:solidFill>
                                        <a:srgbClr val="FF0000"/>
                                      </a:solidFill>
                                      <a:latin typeface="Cambria Math"/>
                                      <a:ea typeface="Cambria Math"/>
                                    </a:rPr>
                                    <m:t>𝑭</m:t>
                                  </m:r>
                                </m:e>
                              </m:acc>
                            </m:e>
                            <m:sub>
                              <m:r>
                                <a:rPr lang="en-US" b="1" i="1" smtClean="0">
                                  <a:solidFill>
                                    <a:srgbClr val="FF0000"/>
                                  </a:solidFill>
                                  <a:latin typeface="Cambria Math"/>
                                  <a:ea typeface="Cambria Math"/>
                                </a:rPr>
                                <m:t>𝟏</m:t>
                              </m:r>
                            </m:sub>
                          </m:sSub>
                          <m:r>
                            <a:rPr lang="en-US" b="1" i="1" smtClean="0">
                              <a:solidFill>
                                <a:srgbClr val="FF0000"/>
                              </a:solidFill>
                              <a:latin typeface="Cambria Math"/>
                              <a:ea typeface="Cambria Math"/>
                            </a:rPr>
                            <m:t>,</m:t>
                          </m:r>
                          <m:sSub>
                            <m:sSubPr>
                              <m:ctrlPr>
                                <a:rPr lang="en-US" b="1" i="1" smtClean="0">
                                  <a:solidFill>
                                    <a:srgbClr val="FF0000"/>
                                  </a:solidFill>
                                  <a:latin typeface="Cambria Math"/>
                                  <a:ea typeface="Cambria Math"/>
                                </a:rPr>
                              </m:ctrlPr>
                            </m:sSubPr>
                            <m:e>
                              <m:acc>
                                <m:accPr>
                                  <m:chr m:val="⃗"/>
                                  <m:ctrlPr>
                                    <a:rPr lang="en-US" b="1" i="1" smtClean="0">
                                      <a:solidFill>
                                        <a:srgbClr val="FF0000"/>
                                      </a:solidFill>
                                      <a:latin typeface="Cambria Math"/>
                                      <a:ea typeface="Cambria Math"/>
                                    </a:rPr>
                                  </m:ctrlPr>
                                </m:accPr>
                                <m:e>
                                  <m:r>
                                    <a:rPr lang="en-US" b="1" i="1" smtClean="0">
                                      <a:solidFill>
                                        <a:srgbClr val="FF0000"/>
                                      </a:solidFill>
                                      <a:latin typeface="Cambria Math"/>
                                      <a:ea typeface="Cambria Math"/>
                                    </a:rPr>
                                    <m:t>𝑭</m:t>
                                  </m:r>
                                </m:e>
                              </m:acc>
                            </m:e>
                            <m:sub>
                              <m:r>
                                <a:rPr lang="en-US" b="1" i="1" smtClean="0">
                                  <a:solidFill>
                                    <a:srgbClr val="FF0000"/>
                                  </a:solidFill>
                                  <a:latin typeface="Cambria Math"/>
                                  <a:ea typeface="Cambria Math"/>
                                </a:rPr>
                                <m:t>𝟐</m:t>
                              </m:r>
                            </m:sub>
                          </m:sSub>
                          <m:r>
                            <a:rPr lang="en-US" b="1" i="1" smtClean="0">
                              <a:solidFill>
                                <a:srgbClr val="FF0000"/>
                              </a:solidFill>
                              <a:latin typeface="Cambria Math"/>
                              <a:ea typeface="Cambria Math"/>
                            </a:rPr>
                            <m:t>,…,</m:t>
                          </m:r>
                          <m:sSub>
                            <m:sSubPr>
                              <m:ctrlPr>
                                <a:rPr lang="en-US" b="1" i="1" smtClean="0">
                                  <a:solidFill>
                                    <a:srgbClr val="FF0000"/>
                                  </a:solidFill>
                                  <a:latin typeface="Cambria Math"/>
                                  <a:ea typeface="Cambria Math"/>
                                </a:rPr>
                              </m:ctrlPr>
                            </m:sSubPr>
                            <m:e>
                              <m:acc>
                                <m:accPr>
                                  <m:chr m:val="⃗"/>
                                  <m:ctrlPr>
                                    <a:rPr lang="en-US" b="1" i="1" smtClean="0">
                                      <a:solidFill>
                                        <a:srgbClr val="FF0000"/>
                                      </a:solidFill>
                                      <a:latin typeface="Cambria Math"/>
                                      <a:ea typeface="Cambria Math"/>
                                    </a:rPr>
                                  </m:ctrlPr>
                                </m:accPr>
                                <m:e>
                                  <m:r>
                                    <a:rPr lang="en-US" b="1" i="1" smtClean="0">
                                      <a:solidFill>
                                        <a:srgbClr val="FF0000"/>
                                      </a:solidFill>
                                      <a:latin typeface="Cambria Math"/>
                                      <a:ea typeface="Cambria Math"/>
                                    </a:rPr>
                                    <m:t>𝑭</m:t>
                                  </m:r>
                                </m:e>
                              </m:acc>
                            </m:e>
                            <m:sub>
                              <m:r>
                                <a:rPr lang="en-US" b="1" i="1" smtClean="0">
                                  <a:solidFill>
                                    <a:srgbClr val="FF0000"/>
                                  </a:solidFill>
                                  <a:latin typeface="Cambria Math"/>
                                  <a:ea typeface="Cambria Math"/>
                                </a:rPr>
                                <m:t>𝒏</m:t>
                              </m:r>
                            </m:sub>
                          </m:sSub>
                          <m:r>
                            <a:rPr lang="en-US" b="1" i="1" smtClean="0">
                              <a:solidFill>
                                <a:srgbClr val="FF0000"/>
                              </a:solidFill>
                              <a:latin typeface="Cambria Math"/>
                              <a:ea typeface="Cambria Math"/>
                            </a:rPr>
                            <m:t>,</m:t>
                          </m:r>
                          <m:acc>
                            <m:accPr>
                              <m:chr m:val="⃗"/>
                              <m:ctrlPr>
                                <a:rPr lang="en-US" b="1" i="1" smtClean="0">
                                  <a:solidFill>
                                    <a:srgbClr val="FF0000"/>
                                  </a:solidFill>
                                  <a:latin typeface="Cambria Math"/>
                                  <a:ea typeface="Cambria Math"/>
                                </a:rPr>
                              </m:ctrlPr>
                            </m:accPr>
                            <m:e>
                              <m:r>
                                <a:rPr lang="en-US" b="1" i="1" smtClean="0">
                                  <a:solidFill>
                                    <a:srgbClr val="FF0000"/>
                                  </a:solidFill>
                                  <a:latin typeface="Cambria Math"/>
                                  <a:ea typeface="Cambria Math"/>
                                </a:rPr>
                                <m:t>𝑭</m:t>
                              </m:r>
                            </m:e>
                          </m:acc>
                          <m:r>
                            <a:rPr lang="en-US" b="1" i="1" smtClean="0">
                              <a:solidFill>
                                <a:srgbClr val="FF0000"/>
                              </a:solidFill>
                              <a:latin typeface="Cambria Math"/>
                            </a:rPr>
                            <m:t>,</m:t>
                          </m:r>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r>
                            <a:rPr lang="en-US" b="1" i="1" smtClean="0">
                              <a:solidFill>
                                <a:srgbClr val="FF0000"/>
                              </a:solidFill>
                              <a:latin typeface="Cambria Math"/>
                            </a:rPr>
                            <m:t>′</m:t>
                          </m:r>
                        </m:e>
                      </m:d>
                      <m:r>
                        <a:rPr lang="en-US" b="1" i="0" smtClean="0">
                          <a:solidFill>
                            <a:srgbClr val="FF0000"/>
                          </a:solidFill>
                          <a:latin typeface="Cambria Math"/>
                          <a:ea typeface="Cambria Math"/>
                        </a:rPr>
                        <m:t>; </m:t>
                      </m:r>
                      <m:d>
                        <m:dPr>
                          <m:ctrlPr>
                            <a:rPr lang="en-US" b="1" i="1" smtClean="0">
                              <a:solidFill>
                                <a:srgbClr val="FF0000"/>
                              </a:solidFill>
                              <a:latin typeface="Cambria Math"/>
                              <a:ea typeface="Cambria Math"/>
                            </a:rPr>
                          </m:ctrlPr>
                        </m:dPr>
                        <m:e>
                          <m:acc>
                            <m:accPr>
                              <m:chr m:val="⃗"/>
                              <m:ctrlPr>
                                <a:rPr lang="en-US" b="1" i="1" smtClean="0">
                                  <a:solidFill>
                                    <a:srgbClr val="FF0000"/>
                                  </a:solidFill>
                                  <a:latin typeface="Cambria Math"/>
                                  <a:ea typeface="Cambria Math"/>
                                </a:rPr>
                              </m:ctrlPr>
                            </m:accPr>
                            <m:e>
                              <m:r>
                                <a:rPr lang="en-US" b="1" i="1" smtClean="0">
                                  <a:solidFill>
                                    <a:srgbClr val="FF0000"/>
                                  </a:solidFill>
                                  <a:latin typeface="Cambria Math"/>
                                  <a:ea typeface="Cambria Math"/>
                                </a:rPr>
                                <m:t>𝑭</m:t>
                              </m:r>
                            </m:e>
                          </m:acc>
                          <m:r>
                            <a:rPr lang="en-US" b="1" i="1" smtClean="0">
                              <a:solidFill>
                                <a:srgbClr val="FF0000"/>
                              </a:solidFill>
                              <a:latin typeface="Cambria Math"/>
                            </a:rPr>
                            <m:t>,</m:t>
                          </m:r>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r>
                            <a:rPr lang="en-US" b="1" i="1" smtClean="0">
                              <a:solidFill>
                                <a:srgbClr val="FF0000"/>
                              </a:solidFill>
                              <a:latin typeface="Cambria Math"/>
                            </a:rPr>
                            <m:t>′</m:t>
                          </m:r>
                        </m:e>
                      </m:d>
                      <m:r>
                        <a:rPr lang="en-US" b="1" i="1" smtClean="0">
                          <a:solidFill>
                            <a:srgbClr val="FF0000"/>
                          </a:solidFill>
                          <a:latin typeface="Cambria Math"/>
                          <a:ea typeface="Cambria Math"/>
                        </a:rPr>
                        <m:t>∼</m:t>
                      </m:r>
                      <m:acc>
                        <m:accPr>
                          <m:chr m:val="⃗"/>
                          <m:ctrlPr>
                            <a:rPr lang="en-US" b="1" i="1" smtClean="0">
                              <a:solidFill>
                                <a:srgbClr val="FF0000"/>
                              </a:solidFill>
                              <a:latin typeface="Cambria Math"/>
                              <a:ea typeface="Cambria Math"/>
                            </a:rPr>
                          </m:ctrlPr>
                        </m:accPr>
                        <m:e>
                          <m:r>
                            <a:rPr lang="en-US" b="1" i="1" smtClean="0">
                              <a:solidFill>
                                <a:srgbClr val="FF0000"/>
                              </a:solidFill>
                              <a:latin typeface="Cambria Math"/>
                              <a:ea typeface="Cambria Math"/>
                            </a:rPr>
                            <m:t>𝟎</m:t>
                          </m:r>
                        </m:e>
                      </m:acc>
                    </m:oMath>
                  </m:oMathPara>
                </a14:m>
                <a:endParaRPr lang="en-US" b="1">
                  <a:solidFill>
                    <a:srgbClr val="FF0000"/>
                  </a:solidFill>
                </a:endParaRPr>
              </a:p>
            </p:txBody>
          </p:sp>
        </mc:Choice>
        <mc:Fallback xmlns="">
          <p:sp>
            <p:nvSpPr>
              <p:cNvPr id="2" name="TextBox 1"/>
              <p:cNvSpPr txBox="1">
                <a:spLocks noRot="1" noChangeAspect="1" noMove="1" noResize="1" noEditPoints="1" noAdjustHandles="1" noChangeArrowheads="1" noChangeShapeType="1" noTextEdit="1"/>
              </p:cNvSpPr>
              <p:nvPr/>
            </p:nvSpPr>
            <p:spPr>
              <a:xfrm>
                <a:off x="754619" y="2924944"/>
                <a:ext cx="7455374" cy="575735"/>
              </a:xfrm>
              <a:prstGeom prst="rect">
                <a:avLst/>
              </a:prstGeom>
              <a:blipFill rotWithShape="1">
                <a:blip r:embed="rId2"/>
                <a:stretch>
                  <a:fillRect/>
                </a:stretch>
              </a:blipFill>
            </p:spPr>
            <p:txBody>
              <a:bodyPr/>
              <a:lstStyle/>
              <a:p>
                <a:r>
                  <a:rPr 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1237"/>
                                        </p:tgtEl>
                                        <p:attrNameLst>
                                          <p:attrName>style.visibility</p:attrName>
                                        </p:attrNameLst>
                                      </p:cBhvr>
                                      <p:to>
                                        <p:strVal val="visible"/>
                                      </p:to>
                                    </p:set>
                                    <p:animEffect transition="in" filter="blinds(horizontal)">
                                      <p:cBhvr>
                                        <p:cTn id="7" dur="500"/>
                                        <p:tgtEl>
                                          <p:spTgt spid="35123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1237"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Slide Number Placeholder 6"/>
          <p:cNvSpPr>
            <a:spLocks noGrp="1"/>
          </p:cNvSpPr>
          <p:nvPr>
            <p:ph type="sldNum" sz="quarter" idx="12"/>
          </p:nvPr>
        </p:nvSpPr>
        <p:spPr/>
        <p:txBody>
          <a:bodyPr/>
          <a:lstStyle/>
          <a:p>
            <a:pPr>
              <a:defRPr/>
            </a:pPr>
            <a:fld id="{0499F4AF-CC4D-4F93-81AE-0AF9CC2B28FF}" type="slidenum">
              <a:rPr lang="en-US" altLang="en-US"/>
              <a:pPr>
                <a:defRPr/>
              </a:pPr>
              <a:t>19</a:t>
            </a:fld>
            <a:endParaRPr lang="en-US" altLang="en-US"/>
          </a:p>
        </p:txBody>
      </p:sp>
      <p:sp>
        <p:nvSpPr>
          <p:cNvPr id="44035" name="Rectangle 6"/>
          <p:cNvSpPr>
            <a:spLocks noChangeArrowheads="1"/>
          </p:cNvSpPr>
          <p:nvPr/>
        </p:nvSpPr>
        <p:spPr bwMode="auto">
          <a:xfrm>
            <a:off x="792163" y="981075"/>
            <a:ext cx="7740650" cy="2473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lnSpc>
                <a:spcPct val="120000"/>
              </a:lnSpc>
            </a:pPr>
            <a:r>
              <a:rPr lang="en-US" b="1">
                <a:solidFill>
                  <a:srgbClr val="FF0066"/>
                </a:solidFill>
              </a:rPr>
              <a:t>3.1.3 Tiên đề 3</a:t>
            </a:r>
            <a:r>
              <a:rPr lang="en-US" i="1">
                <a:solidFill>
                  <a:srgbClr val="FF0066"/>
                </a:solidFill>
              </a:rPr>
              <a:t> (Tiên đề hình bình hành lực).</a:t>
            </a:r>
          </a:p>
          <a:p>
            <a:pPr algn="just">
              <a:lnSpc>
                <a:spcPct val="120000"/>
              </a:lnSpc>
            </a:pPr>
            <a:r>
              <a:rPr lang="en-US" i="1"/>
              <a:t>	Hệ hai lực cùng đặt tại một điểm tương đương với một lực đặt tại điểm đặt chung và có vectơ lực bằng vectơ chéo hình bình hành mà hai cạnh là hai vectơ biểu diễn hai lực thành phần.</a:t>
            </a:r>
          </a:p>
        </p:txBody>
      </p:sp>
      <p:grpSp>
        <p:nvGrpSpPr>
          <p:cNvPr id="44036" name="Group 11"/>
          <p:cNvGrpSpPr>
            <a:grpSpLocks/>
          </p:cNvGrpSpPr>
          <p:nvPr/>
        </p:nvGrpSpPr>
        <p:grpSpPr bwMode="auto">
          <a:xfrm>
            <a:off x="4962525" y="3465513"/>
            <a:ext cx="3533775" cy="1766887"/>
            <a:chOff x="3340" y="1192"/>
            <a:chExt cx="2226" cy="1113"/>
          </a:xfrm>
        </p:grpSpPr>
        <p:sp>
          <p:nvSpPr>
            <p:cNvPr id="44042" name="Oval 12"/>
            <p:cNvSpPr>
              <a:spLocks noChangeArrowheads="1"/>
            </p:cNvSpPr>
            <p:nvPr/>
          </p:nvSpPr>
          <p:spPr bwMode="auto">
            <a:xfrm>
              <a:off x="3340" y="1741"/>
              <a:ext cx="1742" cy="564"/>
            </a:xfrm>
            <a:prstGeom prst="ellipse">
              <a:avLst/>
            </a:prstGeom>
            <a:solidFill>
              <a:srgbClr val="D5DE92"/>
            </a:solidFill>
            <a:ln w="19050">
              <a:solidFill>
                <a:srgbClr val="000000"/>
              </a:solidFill>
              <a:round/>
              <a:headEnd/>
              <a:tailEnd/>
            </a:ln>
          </p:spPr>
          <p:txBody>
            <a:bodyPr/>
            <a:lstStyle/>
            <a:p>
              <a:endParaRPr lang="en-US"/>
            </a:p>
          </p:txBody>
        </p:sp>
        <p:sp>
          <p:nvSpPr>
            <p:cNvPr id="44043" name="Line 13"/>
            <p:cNvSpPr>
              <a:spLocks noChangeShapeType="1"/>
            </p:cNvSpPr>
            <p:nvPr/>
          </p:nvSpPr>
          <p:spPr bwMode="auto">
            <a:xfrm>
              <a:off x="3898" y="2144"/>
              <a:ext cx="874" cy="0"/>
            </a:xfrm>
            <a:prstGeom prst="line">
              <a:avLst/>
            </a:prstGeom>
            <a:noFill/>
            <a:ln w="38100">
              <a:solidFill>
                <a:srgbClr val="000000"/>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4044" name="Line 14"/>
            <p:cNvSpPr>
              <a:spLocks noChangeShapeType="1"/>
            </p:cNvSpPr>
            <p:nvPr/>
          </p:nvSpPr>
          <p:spPr bwMode="auto">
            <a:xfrm flipV="1">
              <a:off x="3898" y="1420"/>
              <a:ext cx="561" cy="724"/>
            </a:xfrm>
            <a:prstGeom prst="line">
              <a:avLst/>
            </a:prstGeom>
            <a:noFill/>
            <a:ln w="38100">
              <a:solidFill>
                <a:srgbClr val="000000"/>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4045" name="Line 15"/>
            <p:cNvSpPr>
              <a:spLocks noChangeShapeType="1"/>
            </p:cNvSpPr>
            <p:nvPr/>
          </p:nvSpPr>
          <p:spPr bwMode="auto">
            <a:xfrm>
              <a:off x="4459" y="1419"/>
              <a:ext cx="809" cy="0"/>
            </a:xfrm>
            <a:prstGeom prst="line">
              <a:avLst/>
            </a:prstGeom>
            <a:noFill/>
            <a:ln w="19050">
              <a:solidFill>
                <a:srgbClr val="00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4046" name="Line 16"/>
            <p:cNvSpPr>
              <a:spLocks noChangeShapeType="1"/>
            </p:cNvSpPr>
            <p:nvPr/>
          </p:nvSpPr>
          <p:spPr bwMode="auto">
            <a:xfrm flipH="1">
              <a:off x="4772" y="1419"/>
              <a:ext cx="496" cy="723"/>
            </a:xfrm>
            <a:prstGeom prst="line">
              <a:avLst/>
            </a:prstGeom>
            <a:noFill/>
            <a:ln w="19050">
              <a:solidFill>
                <a:srgbClr val="00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4047" name="Line 17"/>
            <p:cNvSpPr>
              <a:spLocks noChangeShapeType="1"/>
            </p:cNvSpPr>
            <p:nvPr/>
          </p:nvSpPr>
          <p:spPr bwMode="auto">
            <a:xfrm flipV="1">
              <a:off x="3898" y="1420"/>
              <a:ext cx="1370" cy="724"/>
            </a:xfrm>
            <a:prstGeom prst="line">
              <a:avLst/>
            </a:prstGeom>
            <a:noFill/>
            <a:ln w="57150">
              <a:solidFill>
                <a:srgbClr val="A50021"/>
              </a:solidFill>
              <a:round/>
              <a:headEnd type="oval"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4048" name="Text Box 18"/>
            <p:cNvSpPr txBox="1">
              <a:spLocks noChangeArrowheads="1"/>
            </p:cNvSpPr>
            <p:nvPr/>
          </p:nvSpPr>
          <p:spPr bwMode="auto">
            <a:xfrm>
              <a:off x="3444" y="1904"/>
              <a:ext cx="116" cy="2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endParaRPr lang="vi-VN" sz="1800"/>
            </a:p>
          </p:txBody>
        </p:sp>
        <p:sp>
          <p:nvSpPr>
            <p:cNvPr id="44049" name="Text Box 19"/>
            <p:cNvSpPr txBox="1">
              <a:spLocks noChangeArrowheads="1"/>
            </p:cNvSpPr>
            <p:nvPr/>
          </p:nvSpPr>
          <p:spPr bwMode="auto">
            <a:xfrm>
              <a:off x="4287" y="1840"/>
              <a:ext cx="115" cy="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endParaRPr lang="vi-VN" sz="1800"/>
            </a:p>
          </p:txBody>
        </p:sp>
        <p:sp>
          <p:nvSpPr>
            <p:cNvPr id="44050" name="Text Box 20"/>
            <p:cNvSpPr txBox="1">
              <a:spLocks noChangeArrowheads="1"/>
            </p:cNvSpPr>
            <p:nvPr/>
          </p:nvSpPr>
          <p:spPr bwMode="auto">
            <a:xfrm>
              <a:off x="3788" y="1200"/>
              <a:ext cx="116" cy="2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endParaRPr lang="vi-VN" sz="1800"/>
            </a:p>
          </p:txBody>
        </p:sp>
        <p:sp>
          <p:nvSpPr>
            <p:cNvPr id="44051" name="Text Box 21"/>
            <p:cNvSpPr txBox="1">
              <a:spLocks noChangeArrowheads="1"/>
            </p:cNvSpPr>
            <p:nvPr/>
          </p:nvSpPr>
          <p:spPr bwMode="auto">
            <a:xfrm>
              <a:off x="5160" y="1192"/>
              <a:ext cx="116" cy="2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endParaRPr lang="vi-VN" sz="1800"/>
            </a:p>
          </p:txBody>
        </p:sp>
        <p:graphicFrame>
          <p:nvGraphicFramePr>
            <p:cNvPr id="44052" name="Object 22"/>
            <p:cNvGraphicFramePr>
              <a:graphicFrameLocks noChangeAspect="1"/>
            </p:cNvGraphicFramePr>
            <p:nvPr/>
          </p:nvGraphicFramePr>
          <p:xfrm>
            <a:off x="5299" y="1241"/>
            <a:ext cx="267" cy="323"/>
          </p:xfrm>
          <a:graphic>
            <a:graphicData uri="http://schemas.openxmlformats.org/presentationml/2006/ole">
              <mc:AlternateContent xmlns:mc="http://schemas.openxmlformats.org/markup-compatibility/2006">
                <mc:Choice xmlns:v="urn:schemas-microsoft-com:vml" Requires="v">
                  <p:oleObj spid="_x0000_s44443" name="Equation" r:id="rId3" imgW="164957" imgH="203024" progId="Equation.DSMT4">
                    <p:embed/>
                  </p:oleObj>
                </mc:Choice>
                <mc:Fallback>
                  <p:oleObj name="Equation" r:id="rId3" imgW="164957" imgH="203024" progId="Equation.DSMT4">
                    <p:embed/>
                    <p:pic>
                      <p:nvPicPr>
                        <p:cNvPr id="0" name="Object 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99" y="1241"/>
                          <a:ext cx="267" cy="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A50021"/>
                              </a:solidFill>
                              <a:miter lim="800000"/>
                              <a:headEnd/>
                              <a:tailEnd/>
                            </a14:hiddenLine>
                          </a:ext>
                        </a:extLst>
                      </p:spPr>
                    </p:pic>
                  </p:oleObj>
                </mc:Fallback>
              </mc:AlternateContent>
            </a:graphicData>
          </a:graphic>
        </p:graphicFrame>
        <p:graphicFrame>
          <p:nvGraphicFramePr>
            <p:cNvPr id="44053" name="Object 23"/>
            <p:cNvGraphicFramePr>
              <a:graphicFrameLocks noChangeAspect="1"/>
            </p:cNvGraphicFramePr>
            <p:nvPr/>
          </p:nvGraphicFramePr>
          <p:xfrm>
            <a:off x="4014" y="1326"/>
            <a:ext cx="246" cy="374"/>
          </p:xfrm>
          <a:graphic>
            <a:graphicData uri="http://schemas.openxmlformats.org/presentationml/2006/ole">
              <mc:AlternateContent xmlns:mc="http://schemas.openxmlformats.org/markup-compatibility/2006">
                <mc:Choice xmlns:v="urn:schemas-microsoft-com:vml" Requires="v">
                  <p:oleObj spid="_x0000_s44444" name="Equation" r:id="rId5" imgW="164957" imgH="253780" progId="Equation.DSMT4">
                    <p:embed/>
                  </p:oleObj>
                </mc:Choice>
                <mc:Fallback>
                  <p:oleObj name="Equation" r:id="rId5" imgW="164957" imgH="253780" progId="Equation.DSMT4">
                    <p:embed/>
                    <p:pic>
                      <p:nvPicPr>
                        <p:cNvPr id="0" name="Object 2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14" y="1326"/>
                          <a:ext cx="246" cy="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A50021"/>
                              </a:solidFill>
                              <a:miter lim="800000"/>
                              <a:headEnd/>
                              <a:tailEnd/>
                            </a14:hiddenLine>
                          </a:ext>
                        </a:extLst>
                      </p:spPr>
                    </p:pic>
                  </p:oleObj>
                </mc:Fallback>
              </mc:AlternateContent>
            </a:graphicData>
          </a:graphic>
        </p:graphicFrame>
        <p:graphicFrame>
          <p:nvGraphicFramePr>
            <p:cNvPr id="44054" name="Object 24"/>
            <p:cNvGraphicFramePr>
              <a:graphicFrameLocks noChangeAspect="1"/>
            </p:cNvGraphicFramePr>
            <p:nvPr/>
          </p:nvGraphicFramePr>
          <p:xfrm>
            <a:off x="4539" y="1797"/>
            <a:ext cx="257" cy="363"/>
          </p:xfrm>
          <a:graphic>
            <a:graphicData uri="http://schemas.openxmlformats.org/presentationml/2006/ole">
              <mc:AlternateContent xmlns:mc="http://schemas.openxmlformats.org/markup-compatibility/2006">
                <mc:Choice xmlns:v="urn:schemas-microsoft-com:vml" Requires="v">
                  <p:oleObj spid="_x0000_s44445" name="Equation" r:id="rId7" imgW="177569" imgH="253670" progId="Equation.DSMT4">
                    <p:embed/>
                  </p:oleObj>
                </mc:Choice>
                <mc:Fallback>
                  <p:oleObj name="Equation" r:id="rId7" imgW="177569" imgH="253670" progId="Equation.DSMT4">
                    <p:embed/>
                    <p:pic>
                      <p:nvPicPr>
                        <p:cNvPr id="0" name="Object 2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39" y="1797"/>
                          <a:ext cx="257" cy="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A50021"/>
                              </a:solidFill>
                              <a:miter lim="800000"/>
                              <a:headEnd/>
                              <a:tailEnd/>
                            </a14:hiddenLine>
                          </a:ext>
                        </a:extLst>
                      </p:spPr>
                    </p:pic>
                  </p:oleObj>
                </mc:Fallback>
              </mc:AlternateContent>
            </a:graphicData>
          </a:graphic>
        </p:graphicFrame>
        <p:sp>
          <p:nvSpPr>
            <p:cNvPr id="44055" name="Text Box 25"/>
            <p:cNvSpPr txBox="1">
              <a:spLocks noChangeArrowheads="1"/>
            </p:cNvSpPr>
            <p:nvPr/>
          </p:nvSpPr>
          <p:spPr bwMode="auto">
            <a:xfrm>
              <a:off x="3606" y="1942"/>
              <a:ext cx="363"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400"/>
                <a:t>O</a:t>
              </a:r>
            </a:p>
          </p:txBody>
        </p:sp>
      </p:grpSp>
      <mc:AlternateContent xmlns:mc="http://schemas.openxmlformats.org/markup-compatibility/2006" xmlns:a14="http://schemas.microsoft.com/office/drawing/2010/main">
        <mc:Choice Requires="a14">
          <p:sp>
            <p:nvSpPr>
              <p:cNvPr id="44041" name="Text Box 31"/>
              <p:cNvSpPr txBox="1">
                <a:spLocks noChangeArrowheads="1"/>
              </p:cNvSpPr>
              <p:nvPr/>
            </p:nvSpPr>
            <p:spPr bwMode="auto">
              <a:xfrm>
                <a:off x="1619672" y="3588732"/>
                <a:ext cx="3219602" cy="1622047"/>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spcBef>
                    <a:spcPct val="50000"/>
                  </a:spcBef>
                </a:pPr>
                <a14:m>
                  <m:oMathPara xmlns:m="http://schemas.openxmlformats.org/officeDocument/2006/math">
                    <m:oMathParaPr>
                      <m:jc m:val="centerGroup"/>
                    </m:oMathParaPr>
                    <m:oMath xmlns:m="http://schemas.openxmlformats.org/officeDocument/2006/math">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r>
                        <a:rPr lang="en-US" b="1" i="1" smtClean="0">
                          <a:solidFill>
                            <a:srgbClr val="FF0000"/>
                          </a:solidFill>
                          <a:latin typeface="Cambria Math"/>
                          <a:ea typeface="Cambria Math"/>
                        </a:rPr>
                        <m:t>∼</m:t>
                      </m:r>
                      <m:d>
                        <m:dPr>
                          <m:ctrlPr>
                            <a:rPr lang="en-US" b="1" i="1" smtClean="0">
                              <a:solidFill>
                                <a:srgbClr val="FF0000"/>
                              </a:solidFill>
                              <a:latin typeface="Cambria Math"/>
                              <a:ea typeface="Cambria Math"/>
                            </a:rPr>
                          </m:ctrlPr>
                        </m:dPr>
                        <m:e>
                          <m:sSub>
                            <m:sSubPr>
                              <m:ctrlPr>
                                <a:rPr lang="en-US" b="1" i="1" smtClean="0">
                                  <a:solidFill>
                                    <a:srgbClr val="FF0000"/>
                                  </a:solidFill>
                                  <a:latin typeface="Cambria Math"/>
                                  <a:ea typeface="Cambria Math"/>
                                </a:rPr>
                              </m:ctrlPr>
                            </m:sSubPr>
                            <m:e>
                              <m:acc>
                                <m:accPr>
                                  <m:chr m:val="⃗"/>
                                  <m:ctrlPr>
                                    <a:rPr lang="en-US" b="1" i="1" smtClean="0">
                                      <a:solidFill>
                                        <a:srgbClr val="FF0000"/>
                                      </a:solidFill>
                                      <a:latin typeface="Cambria Math"/>
                                      <a:ea typeface="Cambria Math"/>
                                    </a:rPr>
                                  </m:ctrlPr>
                                </m:accPr>
                                <m:e>
                                  <m:r>
                                    <a:rPr lang="en-US" b="1" i="1" smtClean="0">
                                      <a:solidFill>
                                        <a:srgbClr val="FF0000"/>
                                      </a:solidFill>
                                      <a:latin typeface="Cambria Math"/>
                                      <a:ea typeface="Cambria Math"/>
                                    </a:rPr>
                                    <m:t>𝑭</m:t>
                                  </m:r>
                                </m:e>
                              </m:acc>
                            </m:e>
                            <m:sub>
                              <m:r>
                                <a:rPr lang="en-US" b="1" i="1" smtClean="0">
                                  <a:solidFill>
                                    <a:srgbClr val="FF0000"/>
                                  </a:solidFill>
                                  <a:latin typeface="Cambria Math"/>
                                  <a:ea typeface="Cambria Math"/>
                                </a:rPr>
                                <m:t>𝟏</m:t>
                              </m:r>
                            </m:sub>
                          </m:sSub>
                          <m:r>
                            <a:rPr lang="en-US" b="1" i="1" smtClean="0">
                              <a:solidFill>
                                <a:srgbClr val="FF0000"/>
                              </a:solidFill>
                              <a:latin typeface="Cambria Math"/>
                              <a:ea typeface="Cambria Math"/>
                            </a:rPr>
                            <m:t>,</m:t>
                          </m:r>
                          <m:sSub>
                            <m:sSubPr>
                              <m:ctrlPr>
                                <a:rPr lang="en-US" b="1" i="1" smtClean="0">
                                  <a:solidFill>
                                    <a:srgbClr val="FF0000"/>
                                  </a:solidFill>
                                  <a:latin typeface="Cambria Math"/>
                                  <a:ea typeface="Cambria Math"/>
                                </a:rPr>
                              </m:ctrlPr>
                            </m:sSubPr>
                            <m:e>
                              <m:acc>
                                <m:accPr>
                                  <m:chr m:val="⃗"/>
                                  <m:ctrlPr>
                                    <a:rPr lang="en-US" b="1" i="1" smtClean="0">
                                      <a:solidFill>
                                        <a:srgbClr val="FF0000"/>
                                      </a:solidFill>
                                      <a:latin typeface="Cambria Math"/>
                                      <a:ea typeface="Cambria Math"/>
                                    </a:rPr>
                                  </m:ctrlPr>
                                </m:accPr>
                                <m:e>
                                  <m:r>
                                    <a:rPr lang="en-US" b="1" i="1" smtClean="0">
                                      <a:solidFill>
                                        <a:srgbClr val="FF0000"/>
                                      </a:solidFill>
                                      <a:latin typeface="Cambria Math"/>
                                      <a:ea typeface="Cambria Math"/>
                                    </a:rPr>
                                    <m:t>𝑭</m:t>
                                  </m:r>
                                </m:e>
                              </m:acc>
                            </m:e>
                            <m:sub>
                              <m:r>
                                <a:rPr lang="en-US" b="1" i="1" smtClean="0">
                                  <a:solidFill>
                                    <a:srgbClr val="FF0000"/>
                                  </a:solidFill>
                                  <a:latin typeface="Cambria Math"/>
                                  <a:ea typeface="Cambria Math"/>
                                </a:rPr>
                                <m:t>𝟐</m:t>
                              </m:r>
                            </m:sub>
                          </m:sSub>
                        </m:e>
                      </m:d>
                    </m:oMath>
                  </m:oMathPara>
                </a14:m>
                <a:endParaRPr lang="en-US" b="1" smtClean="0">
                  <a:solidFill>
                    <a:srgbClr val="FF0000"/>
                  </a:solidFill>
                  <a:ea typeface="Cambria Math"/>
                </a:endParaRPr>
              </a:p>
              <a:p>
                <a:pPr algn="just" eaLnBrk="1" hangingPunct="1">
                  <a:spcBef>
                    <a:spcPct val="50000"/>
                  </a:spcBef>
                </a:pPr>
                <a:r>
                  <a:rPr lang="en-US" smtClean="0"/>
                  <a:t>và</a:t>
                </a:r>
              </a:p>
              <a:p>
                <a:pPr algn="just" eaLnBrk="1" hangingPunct="1">
                  <a:spcBef>
                    <a:spcPct val="50000"/>
                  </a:spcBef>
                </a:pPr>
                <a14:m>
                  <m:oMathPara xmlns:m="http://schemas.openxmlformats.org/officeDocument/2006/math">
                    <m:oMathParaPr>
                      <m:jc m:val="centerGroup"/>
                    </m:oMathParaPr>
                    <m:oMath xmlns:m="http://schemas.openxmlformats.org/officeDocument/2006/math">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r>
                        <a:rPr lang="en-US" b="1" i="1" smtClean="0">
                          <a:solidFill>
                            <a:srgbClr val="FF0000"/>
                          </a:solidFill>
                          <a:latin typeface="Cambria Math"/>
                        </a:rPr>
                        <m:t>=</m:t>
                      </m:r>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e>
                        <m:sub>
                          <m:r>
                            <a:rPr lang="en-US" b="1" i="1" smtClean="0">
                              <a:solidFill>
                                <a:srgbClr val="FF0000"/>
                              </a:solidFill>
                              <a:latin typeface="Cambria Math"/>
                            </a:rPr>
                            <m:t>𝟏</m:t>
                          </m:r>
                        </m:sub>
                      </m:sSub>
                      <m:r>
                        <a:rPr lang="en-US" b="1" i="1" smtClean="0">
                          <a:solidFill>
                            <a:srgbClr val="FF0000"/>
                          </a:solidFill>
                          <a:latin typeface="Cambria Math"/>
                        </a:rPr>
                        <m:t>+</m:t>
                      </m:r>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e>
                        <m:sub>
                          <m:r>
                            <a:rPr lang="en-US" b="1" i="1" smtClean="0">
                              <a:solidFill>
                                <a:srgbClr val="FF0000"/>
                              </a:solidFill>
                              <a:latin typeface="Cambria Math"/>
                            </a:rPr>
                            <m:t>𝟐</m:t>
                          </m:r>
                        </m:sub>
                      </m:sSub>
                    </m:oMath>
                  </m:oMathPara>
                </a14:m>
                <a:endParaRPr lang="vi-VN" b="1"/>
              </a:p>
            </p:txBody>
          </p:sp>
        </mc:Choice>
        <mc:Fallback xmlns="">
          <p:sp>
            <p:nvSpPr>
              <p:cNvPr id="44041" name="Text Box 31"/>
              <p:cNvSpPr txBox="1">
                <a:spLocks noRot="1" noChangeAspect="1" noMove="1" noResize="1" noEditPoints="1" noAdjustHandles="1" noChangeArrowheads="1" noChangeShapeType="1" noTextEdit="1"/>
              </p:cNvSpPr>
              <p:nvPr/>
            </p:nvSpPr>
            <p:spPr bwMode="auto">
              <a:xfrm>
                <a:off x="1619672" y="3588732"/>
                <a:ext cx="3219602" cy="1622047"/>
              </a:xfrm>
              <a:prstGeom prst="rect">
                <a:avLst/>
              </a:prstGeom>
              <a:blipFill rotWithShape="1">
                <a:blip r:embed="rId9"/>
                <a:stretch>
                  <a:fillRect l="-3409"/>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21" name="Text Box 4"/>
          <p:cNvSpPr txBox="1">
            <a:spLocks noChangeArrowheads="1"/>
          </p:cNvSpPr>
          <p:nvPr/>
        </p:nvSpPr>
        <p:spPr bwMode="auto">
          <a:xfrm>
            <a:off x="1116013" y="384175"/>
            <a:ext cx="6732587"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b="1">
                <a:solidFill>
                  <a:srgbClr val="0000FF"/>
                </a:solidFill>
              </a:rPr>
              <a:t>3. </a:t>
            </a:r>
            <a:r>
              <a:rPr lang="en-US" b="1" smtClean="0">
                <a:solidFill>
                  <a:srgbClr val="0000FF"/>
                </a:solidFill>
              </a:rPr>
              <a:t>CÁC TIÊN </a:t>
            </a:r>
            <a:r>
              <a:rPr lang="en-US" b="1">
                <a:solidFill>
                  <a:srgbClr val="0000FF"/>
                </a:solidFill>
              </a:rPr>
              <a:t>ĐỀ TĨNH </a:t>
            </a:r>
            <a:r>
              <a:rPr lang="en-US" b="1" smtClean="0">
                <a:solidFill>
                  <a:srgbClr val="0000FF"/>
                </a:solidFill>
              </a:rPr>
              <a:t>HỌC.</a:t>
            </a:r>
            <a:endParaRPr lang="vi-VN" b="1">
              <a:solidFill>
                <a:srgbClr val="0000FF"/>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4041"/>
                                        </p:tgtEl>
                                        <p:attrNameLst>
                                          <p:attrName>style.visibility</p:attrName>
                                        </p:attrNameLst>
                                      </p:cBhvr>
                                      <p:to>
                                        <p:strVal val="visible"/>
                                      </p:to>
                                    </p:set>
                                    <p:animEffect transition="in" filter="wipe(left)">
                                      <p:cBhvr>
                                        <p:cTn id="7" dur="500"/>
                                        <p:tgtEl>
                                          <p:spTgt spid="440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4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a:defRPr/>
            </a:pPr>
            <a:fld id="{35460E0A-83C3-42F2-838A-E0E6DF6ED466}" type="slidenum">
              <a:rPr lang="en-US" altLang="en-US"/>
              <a:pPr>
                <a:defRPr/>
              </a:pPr>
              <a:t>2</a:t>
            </a:fld>
            <a:endParaRPr lang="en-US" altLang="en-US"/>
          </a:p>
        </p:txBody>
      </p:sp>
      <p:sp>
        <p:nvSpPr>
          <p:cNvPr id="139266" name="Rectangle 2"/>
          <p:cNvSpPr>
            <a:spLocks noGrp="1" noChangeArrowheads="1"/>
          </p:cNvSpPr>
          <p:nvPr>
            <p:ph type="title"/>
          </p:nvPr>
        </p:nvSpPr>
        <p:spPr>
          <a:xfrm>
            <a:off x="457200" y="401638"/>
            <a:ext cx="8229600" cy="650875"/>
          </a:xfrm>
        </p:spPr>
        <p:txBody>
          <a:bodyPr/>
          <a:lstStyle/>
          <a:p>
            <a:pPr algn="ctr" eaLnBrk="1" hangingPunct="1"/>
            <a:r>
              <a:rPr lang="en-US" sz="3700" b="1" smtClean="0">
                <a:latin typeface="Arial" charset="0"/>
              </a:rPr>
              <a:t>MỞ ĐẦU</a:t>
            </a:r>
          </a:p>
        </p:txBody>
      </p:sp>
      <p:sp>
        <p:nvSpPr>
          <p:cNvPr id="139267" name="Rectangle 3"/>
          <p:cNvSpPr>
            <a:spLocks noGrp="1" noChangeArrowheads="1"/>
          </p:cNvSpPr>
          <p:nvPr>
            <p:ph type="body" idx="1"/>
          </p:nvPr>
        </p:nvSpPr>
        <p:spPr>
          <a:xfrm>
            <a:off x="457200" y="1431925"/>
            <a:ext cx="8229600" cy="4435475"/>
          </a:xfrm>
        </p:spPr>
        <p:txBody>
          <a:bodyPr/>
          <a:lstStyle/>
          <a:p>
            <a:pPr marL="0" indent="0" algn="just" eaLnBrk="1" hangingPunct="1">
              <a:lnSpc>
                <a:spcPct val="120000"/>
              </a:lnSpc>
              <a:buFont typeface="Wingdings" pitchFamily="2" charset="2"/>
              <a:buNone/>
            </a:pPr>
            <a:r>
              <a:rPr lang="en-US" sz="2600" b="1" smtClean="0">
                <a:solidFill>
                  <a:srgbClr val="0000FF"/>
                </a:solidFill>
              </a:rPr>
              <a:t>Cơ học</a:t>
            </a:r>
            <a:r>
              <a:rPr lang="en-US" sz="2600" b="1" smtClean="0"/>
              <a:t> </a:t>
            </a:r>
            <a:r>
              <a:rPr lang="en-US" sz="2600" smtClean="0"/>
              <a:t>là khoa học </a:t>
            </a:r>
            <a:r>
              <a:rPr lang="en-US" sz="2600" b="1" smtClean="0"/>
              <a:t>nghiên cứu chuyển động cơ học của vật chất</a:t>
            </a:r>
            <a:r>
              <a:rPr lang="en-US" sz="2600" smtClean="0"/>
              <a:t> (là </a:t>
            </a:r>
            <a:r>
              <a:rPr lang="en-US" sz="2600" b="1" smtClean="0"/>
              <a:t>sự dời chỗ của vật chất từ vị trí này sang vị trí khác trong không gian, theo thời gian)</a:t>
            </a:r>
            <a:r>
              <a:rPr lang="en-US" sz="2600" smtClean="0"/>
              <a:t>.</a:t>
            </a:r>
          </a:p>
          <a:p>
            <a:pPr marL="0" indent="0" algn="just" eaLnBrk="1" hangingPunct="1">
              <a:lnSpc>
                <a:spcPct val="120000"/>
              </a:lnSpc>
              <a:buFont typeface="Wingdings" pitchFamily="2" charset="2"/>
              <a:buNone/>
            </a:pPr>
            <a:r>
              <a:rPr lang="en-US" sz="2600" b="1" smtClean="0">
                <a:solidFill>
                  <a:srgbClr val="0000FF"/>
                </a:solidFill>
              </a:rPr>
              <a:t>Cơ học lý thuyết</a:t>
            </a:r>
            <a:r>
              <a:rPr lang="en-US" sz="2600" b="1" smtClean="0"/>
              <a:t> </a:t>
            </a:r>
            <a:r>
              <a:rPr lang="en-US" sz="2600" smtClean="0"/>
              <a:t>là một phần Cơ học nghiên cứu các </a:t>
            </a:r>
            <a:r>
              <a:rPr lang="en-US" sz="2600" b="1" i="1" smtClean="0"/>
              <a:t>quy luật chung nhất về chuyển động cơ học của vật rắn</a:t>
            </a:r>
            <a:r>
              <a:rPr lang="en-US" sz="2600" smtClean="0"/>
              <a:t>. </a:t>
            </a:r>
          </a:p>
          <a:p>
            <a:pPr marL="0" indent="0" algn="just" eaLnBrk="1" hangingPunct="1">
              <a:lnSpc>
                <a:spcPct val="120000"/>
              </a:lnSpc>
              <a:buFont typeface="Wingdings" pitchFamily="2" charset="2"/>
              <a:buNone/>
            </a:pPr>
            <a:r>
              <a:rPr lang="en-US" sz="2600" b="1" smtClean="0">
                <a:solidFill>
                  <a:srgbClr val="0000FF"/>
                </a:solidFill>
              </a:rPr>
              <a:t>Cơ học lý thuyết</a:t>
            </a:r>
            <a:r>
              <a:rPr lang="en-US" sz="2600" b="1" smtClean="0"/>
              <a:t> </a:t>
            </a:r>
            <a:r>
              <a:rPr lang="en-US" sz="2600" smtClean="0"/>
              <a:t>là môn học cơ sở cho hàng loạt các môn kỹ thuật cơ sở và kỹ thuật chuyên ngành khác. </a:t>
            </a:r>
          </a:p>
          <a:p>
            <a:pPr eaLnBrk="1" hangingPunct="1">
              <a:buFont typeface="Wingdings" pitchFamily="2" charset="2"/>
              <a:buNone/>
            </a:pPr>
            <a:endParaRPr lang="en-US" sz="2600" smtClean="0"/>
          </a:p>
        </p:txBody>
      </p:sp>
      <p:pic>
        <p:nvPicPr>
          <p:cNvPr id="139269" name="Picture 5" descr="gear04"/>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703263" y="365125"/>
            <a:ext cx="1889125" cy="903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72090901"/>
      </p:ext>
    </p:extLst>
  </p:cSld>
  <p:clrMapOvr>
    <a:masterClrMapping/>
  </p:clrMapOvr>
  <p:transition spd="med">
    <p:push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16" fill="hold" grpId="0" nodeType="withEffect">
                                  <p:stCondLst>
                                    <p:cond delay="0"/>
                                  </p:stCondLst>
                                  <p:childTnLst>
                                    <p:set>
                                      <p:cBhvr>
                                        <p:cTn id="6" dur="1" fill="hold">
                                          <p:stCondLst>
                                            <p:cond delay="0"/>
                                          </p:stCondLst>
                                        </p:cTn>
                                        <p:tgtEl>
                                          <p:spTgt spid="139266"/>
                                        </p:tgtEl>
                                        <p:attrNameLst>
                                          <p:attrName>style.visibility</p:attrName>
                                        </p:attrNameLst>
                                      </p:cBhvr>
                                      <p:to>
                                        <p:strVal val="visible"/>
                                      </p:to>
                                    </p:set>
                                    <p:animEffect transition="in" filter="box(in)">
                                      <p:cBhvr>
                                        <p:cTn id="7" dur="500"/>
                                        <p:tgtEl>
                                          <p:spTgt spid="13926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1" fill="hold" nodeType="clickEffect">
                                  <p:stCondLst>
                                    <p:cond delay="0"/>
                                  </p:stCondLst>
                                  <p:childTnLst>
                                    <p:set>
                                      <p:cBhvr>
                                        <p:cTn id="11" dur="1" fill="hold">
                                          <p:stCondLst>
                                            <p:cond delay="0"/>
                                          </p:stCondLst>
                                        </p:cTn>
                                        <p:tgtEl>
                                          <p:spTgt spid="139269"/>
                                        </p:tgtEl>
                                        <p:attrNameLst>
                                          <p:attrName>style.visibility</p:attrName>
                                        </p:attrNameLst>
                                      </p:cBhvr>
                                      <p:to>
                                        <p:strVal val="visible"/>
                                      </p:to>
                                    </p:set>
                                    <p:anim calcmode="lin" valueType="num">
                                      <p:cBhvr additive="base">
                                        <p:cTn id="12" dur="500" fill="hold"/>
                                        <p:tgtEl>
                                          <p:spTgt spid="139269"/>
                                        </p:tgtEl>
                                        <p:attrNameLst>
                                          <p:attrName>ppt_x</p:attrName>
                                        </p:attrNameLst>
                                      </p:cBhvr>
                                      <p:tavLst>
                                        <p:tav tm="0">
                                          <p:val>
                                            <p:strVal val="#ppt_x"/>
                                          </p:val>
                                        </p:tav>
                                        <p:tav tm="100000">
                                          <p:val>
                                            <p:strVal val="#ppt_x"/>
                                          </p:val>
                                        </p:tav>
                                      </p:tavLst>
                                    </p:anim>
                                    <p:anim calcmode="lin" valueType="num">
                                      <p:cBhvr additive="base">
                                        <p:cTn id="13" dur="500" fill="hold"/>
                                        <p:tgtEl>
                                          <p:spTgt spid="139269"/>
                                        </p:tgtEl>
                                        <p:attrNameLst>
                                          <p:attrName>ppt_y</p:attrName>
                                        </p:attrNameLst>
                                      </p:cBhvr>
                                      <p:tavLst>
                                        <p:tav tm="0">
                                          <p:val>
                                            <p:strVal val="0-#ppt_h/2"/>
                                          </p:val>
                                        </p:tav>
                                        <p:tav tm="100000">
                                          <p:val>
                                            <p:strVal val="#ppt_y"/>
                                          </p:val>
                                        </p:tav>
                                      </p:tavLst>
                                    </p:anim>
                                  </p:childTnLst>
                                </p:cTn>
                              </p:par>
                            </p:childTnLst>
                          </p:cTn>
                        </p:par>
                        <p:par>
                          <p:cTn id="14" fill="hold" nodeType="afterGroup">
                            <p:stCondLst>
                              <p:cond delay="500"/>
                            </p:stCondLst>
                            <p:childTnLst>
                              <p:par>
                                <p:cTn id="15" presetID="8" presetClass="entr" presetSubtype="16" fill="hold" nodeType="afterEffect">
                                  <p:stCondLst>
                                    <p:cond delay="0"/>
                                  </p:stCondLst>
                                  <p:childTnLst>
                                    <p:set>
                                      <p:cBhvr>
                                        <p:cTn id="16" dur="1" fill="hold">
                                          <p:stCondLst>
                                            <p:cond delay="0"/>
                                          </p:stCondLst>
                                        </p:cTn>
                                        <p:tgtEl>
                                          <p:spTgt spid="139267">
                                            <p:txEl>
                                              <p:pRg st="0" end="0"/>
                                            </p:txEl>
                                          </p:spTgt>
                                        </p:tgtEl>
                                        <p:attrNameLst>
                                          <p:attrName>style.visibility</p:attrName>
                                        </p:attrNameLst>
                                      </p:cBhvr>
                                      <p:to>
                                        <p:strVal val="visible"/>
                                      </p:to>
                                    </p:set>
                                    <p:animEffect transition="in" filter="diamond(in)">
                                      <p:cBhvr>
                                        <p:cTn id="17" dur="2000"/>
                                        <p:tgtEl>
                                          <p:spTgt spid="139267">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8" presetClass="entr" presetSubtype="16" fill="hold" nodeType="clickEffect">
                                  <p:stCondLst>
                                    <p:cond delay="0"/>
                                  </p:stCondLst>
                                  <p:childTnLst>
                                    <p:set>
                                      <p:cBhvr>
                                        <p:cTn id="21" dur="1" fill="hold">
                                          <p:stCondLst>
                                            <p:cond delay="0"/>
                                          </p:stCondLst>
                                        </p:cTn>
                                        <p:tgtEl>
                                          <p:spTgt spid="139267">
                                            <p:txEl>
                                              <p:pRg st="1" end="1"/>
                                            </p:txEl>
                                          </p:spTgt>
                                        </p:tgtEl>
                                        <p:attrNameLst>
                                          <p:attrName>style.visibility</p:attrName>
                                        </p:attrNameLst>
                                      </p:cBhvr>
                                      <p:to>
                                        <p:strVal val="visible"/>
                                      </p:to>
                                    </p:set>
                                    <p:animEffect transition="in" filter="diamond(in)">
                                      <p:cBhvr>
                                        <p:cTn id="22" dur="2000"/>
                                        <p:tgtEl>
                                          <p:spTgt spid="139267">
                                            <p:txEl>
                                              <p:pRg st="1" end="1"/>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8" presetClass="entr" presetSubtype="16" fill="hold" nodeType="clickEffect">
                                  <p:stCondLst>
                                    <p:cond delay="0"/>
                                  </p:stCondLst>
                                  <p:childTnLst>
                                    <p:set>
                                      <p:cBhvr>
                                        <p:cTn id="26" dur="1" fill="hold">
                                          <p:stCondLst>
                                            <p:cond delay="0"/>
                                          </p:stCondLst>
                                        </p:cTn>
                                        <p:tgtEl>
                                          <p:spTgt spid="139267">
                                            <p:txEl>
                                              <p:pRg st="2" end="2"/>
                                            </p:txEl>
                                          </p:spTgt>
                                        </p:tgtEl>
                                        <p:attrNameLst>
                                          <p:attrName>style.visibility</p:attrName>
                                        </p:attrNameLst>
                                      </p:cBhvr>
                                      <p:to>
                                        <p:strVal val="visible"/>
                                      </p:to>
                                    </p:set>
                                    <p:animEffect transition="in" filter="diamond(in)">
                                      <p:cBhvr>
                                        <p:cTn id="27" dur="500"/>
                                        <p:tgtEl>
                                          <p:spTgt spid="13926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26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5"/>
          <p:cNvSpPr>
            <a:spLocks noGrp="1"/>
          </p:cNvSpPr>
          <p:nvPr>
            <p:ph type="sldNum" sz="quarter" idx="12"/>
          </p:nvPr>
        </p:nvSpPr>
        <p:spPr/>
        <p:txBody>
          <a:bodyPr/>
          <a:lstStyle/>
          <a:p>
            <a:pPr>
              <a:defRPr/>
            </a:pPr>
            <a:fld id="{300BE456-56E8-44FA-89FE-EDE70E81C989}" type="slidenum">
              <a:rPr lang="en-US" altLang="en-US"/>
              <a:pPr>
                <a:defRPr/>
              </a:pPr>
              <a:t>20</a:t>
            </a:fld>
            <a:endParaRPr lang="en-US" altLang="en-US"/>
          </a:p>
        </p:txBody>
      </p:sp>
      <p:sp>
        <p:nvSpPr>
          <p:cNvPr id="168967" name="Rectangle 7"/>
          <p:cNvSpPr>
            <a:spLocks noChangeArrowheads="1"/>
          </p:cNvSpPr>
          <p:nvPr/>
        </p:nvSpPr>
        <p:spPr bwMode="auto">
          <a:xfrm>
            <a:off x="647700" y="1012825"/>
            <a:ext cx="7777163" cy="207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en-US" b="1">
                <a:solidFill>
                  <a:srgbClr val="FF0066"/>
                </a:solidFill>
              </a:rPr>
              <a:t>3.1.4 Tiên đề 4</a:t>
            </a:r>
            <a:r>
              <a:rPr lang="en-US" b="1" i="1">
                <a:solidFill>
                  <a:srgbClr val="FF0066"/>
                </a:solidFill>
              </a:rPr>
              <a:t> </a:t>
            </a:r>
            <a:r>
              <a:rPr lang="en-US" i="1">
                <a:solidFill>
                  <a:srgbClr val="FF0066"/>
                </a:solidFill>
              </a:rPr>
              <a:t>(Tiên </a:t>
            </a:r>
            <a:r>
              <a:rPr lang="en-US" i="1" smtClean="0">
                <a:solidFill>
                  <a:srgbClr val="FF0066"/>
                </a:solidFill>
              </a:rPr>
              <a:t>đề lực tác </a:t>
            </a:r>
            <a:r>
              <a:rPr lang="en-US" i="1">
                <a:solidFill>
                  <a:srgbClr val="FF0066"/>
                </a:solidFill>
              </a:rPr>
              <a:t>dụng và lực phản tác dụng). </a:t>
            </a:r>
            <a:endParaRPr lang="en-US">
              <a:solidFill>
                <a:srgbClr val="FF0066"/>
              </a:solidFill>
            </a:endParaRPr>
          </a:p>
          <a:p>
            <a:pPr algn="just"/>
            <a:r>
              <a:rPr lang="en-US">
                <a:solidFill>
                  <a:srgbClr val="0000FF"/>
                </a:solidFill>
              </a:rPr>
              <a:t>	</a:t>
            </a:r>
            <a:r>
              <a:rPr lang="en-US" i="1"/>
              <a:t>Lực tác dụng và lực phản tác dụng giữa hai vật có cùng đường tác dụng, hướng ngược chiều nhau và có cùng cường độ.</a:t>
            </a:r>
          </a:p>
        </p:txBody>
      </p:sp>
      <p:sp>
        <p:nvSpPr>
          <p:cNvPr id="168968" name="Rectangle 8"/>
          <p:cNvSpPr>
            <a:spLocks noChangeArrowheads="1"/>
          </p:cNvSpPr>
          <p:nvPr/>
        </p:nvSpPr>
        <p:spPr bwMode="auto">
          <a:xfrm>
            <a:off x="755650" y="4197350"/>
            <a:ext cx="7764463" cy="1679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en-US" b="1" i="1">
                <a:solidFill>
                  <a:srgbClr val="0000FF"/>
                </a:solidFill>
              </a:rPr>
              <a:t>Chú ý:</a:t>
            </a:r>
            <a:r>
              <a:rPr lang="en-US" i="1"/>
              <a:t> </a:t>
            </a:r>
          </a:p>
          <a:p>
            <a:pPr algn="just"/>
            <a:r>
              <a:rPr lang="en-US" i="1"/>
              <a:t>	</a:t>
            </a:r>
            <a:r>
              <a:rPr lang="en-US"/>
              <a:t>Lực tác dụng và lực phản tác dụng không phải là hai lực cân bằng vì chúng tác dụng vào hai vật rắn khác nhau.</a:t>
            </a:r>
            <a:r>
              <a:rPr lang="en-US" b="1"/>
              <a:t>	</a:t>
            </a:r>
          </a:p>
        </p:txBody>
      </p:sp>
      <p:grpSp>
        <p:nvGrpSpPr>
          <p:cNvPr id="168980" name="Group 20"/>
          <p:cNvGrpSpPr>
            <a:grpSpLocks noChangeAspect="1"/>
          </p:cNvGrpSpPr>
          <p:nvPr/>
        </p:nvGrpSpPr>
        <p:grpSpPr bwMode="auto">
          <a:xfrm>
            <a:off x="4235450" y="2997200"/>
            <a:ext cx="3144838" cy="1443038"/>
            <a:chOff x="2009" y="1155"/>
            <a:chExt cx="1611" cy="739"/>
          </a:xfrm>
        </p:grpSpPr>
        <p:sp>
          <p:nvSpPr>
            <p:cNvPr id="45063" name="Oval 11" descr="Bouquet"/>
            <p:cNvSpPr>
              <a:spLocks noChangeAspect="1" noChangeArrowheads="1"/>
            </p:cNvSpPr>
            <p:nvPr/>
          </p:nvSpPr>
          <p:spPr bwMode="auto">
            <a:xfrm>
              <a:off x="2009" y="1423"/>
              <a:ext cx="871" cy="471"/>
            </a:xfrm>
            <a:prstGeom prst="ellipse">
              <a:avLst/>
            </a:prstGeom>
            <a:blipFill dpi="0" rotWithShape="1">
              <a:blip r:embed="rId3"/>
              <a:srcRect/>
              <a:tile tx="0" ty="0" sx="100000" sy="100000" flip="none" algn="tl"/>
            </a:blipFill>
            <a:ln w="9525">
              <a:solidFill>
                <a:srgbClr val="000000"/>
              </a:solidFill>
              <a:round/>
              <a:headEnd/>
              <a:tailEnd/>
            </a:ln>
          </p:spPr>
          <p:txBody>
            <a:bodyPr/>
            <a:lstStyle/>
            <a:p>
              <a:endParaRPr lang="en-US"/>
            </a:p>
          </p:txBody>
        </p:sp>
        <p:sp>
          <p:nvSpPr>
            <p:cNvPr id="45064" name="Oval 12"/>
            <p:cNvSpPr>
              <a:spLocks noChangeAspect="1" noChangeArrowheads="1"/>
            </p:cNvSpPr>
            <p:nvPr/>
          </p:nvSpPr>
          <p:spPr bwMode="auto">
            <a:xfrm rot="2185486">
              <a:off x="2757" y="1162"/>
              <a:ext cx="819" cy="540"/>
            </a:xfrm>
            <a:prstGeom prst="ellipse">
              <a:avLst/>
            </a:prstGeom>
            <a:solidFill>
              <a:schemeClr val="accent1"/>
            </a:solidFill>
            <a:ln w="9525">
              <a:solidFill>
                <a:srgbClr val="000000"/>
              </a:solidFill>
              <a:round/>
              <a:headEnd/>
              <a:tailEnd/>
            </a:ln>
          </p:spPr>
          <p:txBody>
            <a:bodyPr/>
            <a:lstStyle/>
            <a:p>
              <a:endParaRPr lang="en-US"/>
            </a:p>
          </p:txBody>
        </p:sp>
        <p:sp>
          <p:nvSpPr>
            <p:cNvPr id="45065" name="Line 13"/>
            <p:cNvSpPr>
              <a:spLocks noChangeAspect="1" noChangeShapeType="1"/>
            </p:cNvSpPr>
            <p:nvPr/>
          </p:nvSpPr>
          <p:spPr bwMode="auto">
            <a:xfrm flipV="1">
              <a:off x="2216" y="1363"/>
              <a:ext cx="1004" cy="472"/>
            </a:xfrm>
            <a:prstGeom prst="line">
              <a:avLst/>
            </a:prstGeom>
            <a:noFill/>
            <a:ln w="19050">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45066" name="Line 14"/>
            <p:cNvSpPr>
              <a:spLocks noChangeAspect="1" noChangeShapeType="1"/>
            </p:cNvSpPr>
            <p:nvPr/>
          </p:nvSpPr>
          <p:spPr bwMode="auto">
            <a:xfrm rot="255230" flipH="1">
              <a:off x="2377" y="1549"/>
              <a:ext cx="383" cy="226"/>
            </a:xfrm>
            <a:prstGeom prst="line">
              <a:avLst/>
            </a:prstGeom>
            <a:noFill/>
            <a:ln w="38100">
              <a:solidFill>
                <a:srgbClr val="0000FF"/>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5067" name="Line 15"/>
            <p:cNvSpPr>
              <a:spLocks noChangeAspect="1" noChangeShapeType="1"/>
            </p:cNvSpPr>
            <p:nvPr/>
          </p:nvSpPr>
          <p:spPr bwMode="auto">
            <a:xfrm rot="10800000" flipH="1">
              <a:off x="3071" y="1249"/>
              <a:ext cx="383" cy="174"/>
            </a:xfrm>
            <a:prstGeom prst="line">
              <a:avLst/>
            </a:prstGeom>
            <a:noFill/>
            <a:ln w="38100">
              <a:solidFill>
                <a:srgbClr val="0000FF"/>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5068" name="Text Box 16"/>
            <p:cNvSpPr txBox="1">
              <a:spLocks noChangeAspect="1" noChangeArrowheads="1"/>
            </p:cNvSpPr>
            <p:nvPr/>
          </p:nvSpPr>
          <p:spPr bwMode="auto">
            <a:xfrm>
              <a:off x="2589" y="1344"/>
              <a:ext cx="181" cy="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i="1"/>
                <a:t>B</a:t>
              </a:r>
              <a:endParaRPr lang="en-US" sz="2000"/>
            </a:p>
          </p:txBody>
        </p:sp>
        <p:sp>
          <p:nvSpPr>
            <p:cNvPr id="45069" name="Text Box 17"/>
            <p:cNvSpPr txBox="1">
              <a:spLocks noChangeAspect="1" noChangeArrowheads="1"/>
            </p:cNvSpPr>
            <p:nvPr/>
          </p:nvSpPr>
          <p:spPr bwMode="auto">
            <a:xfrm>
              <a:off x="2948" y="1177"/>
              <a:ext cx="182" cy="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i="1"/>
                <a:t>A</a:t>
              </a:r>
              <a:endParaRPr lang="en-US" sz="2000"/>
            </a:p>
          </p:txBody>
        </p:sp>
        <p:graphicFrame>
          <p:nvGraphicFramePr>
            <p:cNvPr id="45070" name="Object 18"/>
            <p:cNvGraphicFramePr>
              <a:graphicFrameLocks noChangeAspect="1"/>
            </p:cNvGraphicFramePr>
            <p:nvPr/>
          </p:nvGraphicFramePr>
          <p:xfrm>
            <a:off x="3465" y="1155"/>
            <a:ext cx="155" cy="192"/>
          </p:xfrm>
          <a:graphic>
            <a:graphicData uri="http://schemas.openxmlformats.org/presentationml/2006/ole">
              <mc:AlternateContent xmlns:mc="http://schemas.openxmlformats.org/markup-compatibility/2006">
                <mc:Choice xmlns:v="urn:schemas-microsoft-com:vml" Requires="v">
                  <p:oleObj spid="_x0000_s45276" name="Equation" r:id="rId4" imgW="164957" imgH="203024" progId="Equation.DSMT4">
                    <p:embed/>
                  </p:oleObj>
                </mc:Choice>
                <mc:Fallback>
                  <p:oleObj name="Equation" r:id="rId4" imgW="164957" imgH="203024" progId="Equation.DSMT4">
                    <p:embed/>
                    <p:pic>
                      <p:nvPicPr>
                        <p:cNvPr id="0" name="Object 1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65" y="1155"/>
                          <a:ext cx="155" cy="1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A5002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5071" name="Object 19"/>
            <p:cNvGraphicFramePr>
              <a:graphicFrameLocks noChangeAspect="1"/>
            </p:cNvGraphicFramePr>
            <p:nvPr/>
          </p:nvGraphicFramePr>
          <p:xfrm>
            <a:off x="2206" y="1510"/>
            <a:ext cx="179" cy="192"/>
          </p:xfrm>
          <a:graphic>
            <a:graphicData uri="http://schemas.openxmlformats.org/presentationml/2006/ole">
              <mc:AlternateContent xmlns:mc="http://schemas.openxmlformats.org/markup-compatibility/2006">
                <mc:Choice xmlns:v="urn:schemas-microsoft-com:vml" Requires="v">
                  <p:oleObj spid="_x0000_s45277" name="Equation" r:id="rId6" imgW="190417" imgH="203112" progId="Equation.DSMT4">
                    <p:embed/>
                  </p:oleObj>
                </mc:Choice>
                <mc:Fallback>
                  <p:oleObj name="Equation" r:id="rId6" imgW="190417" imgH="203112" progId="Equation.DSMT4">
                    <p:embed/>
                    <p:pic>
                      <p:nvPicPr>
                        <p:cNvPr id="0" name="Object 1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06" y="1510"/>
                          <a:ext cx="179" cy="1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A5002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17" name="Text Box 4"/>
          <p:cNvSpPr txBox="1">
            <a:spLocks noChangeArrowheads="1"/>
          </p:cNvSpPr>
          <p:nvPr/>
        </p:nvSpPr>
        <p:spPr bwMode="auto">
          <a:xfrm>
            <a:off x="1116013" y="384175"/>
            <a:ext cx="6732587"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b="1">
                <a:solidFill>
                  <a:srgbClr val="0000FF"/>
                </a:solidFill>
              </a:rPr>
              <a:t>3. </a:t>
            </a:r>
            <a:r>
              <a:rPr lang="en-US" b="1" smtClean="0">
                <a:solidFill>
                  <a:srgbClr val="0000FF"/>
                </a:solidFill>
              </a:rPr>
              <a:t>CÁC TIÊN </a:t>
            </a:r>
            <a:r>
              <a:rPr lang="en-US" b="1">
                <a:solidFill>
                  <a:srgbClr val="0000FF"/>
                </a:solidFill>
              </a:rPr>
              <a:t>ĐỀ TĨNH </a:t>
            </a:r>
            <a:r>
              <a:rPr lang="en-US" b="1" smtClean="0">
                <a:solidFill>
                  <a:srgbClr val="0000FF"/>
                </a:solidFill>
              </a:rPr>
              <a:t>HỌC.</a:t>
            </a:r>
            <a:endParaRPr lang="vi-VN" b="1">
              <a:solidFill>
                <a:srgbClr val="0000FF"/>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8967"/>
                                        </p:tgtEl>
                                        <p:attrNameLst>
                                          <p:attrName>style.visibility</p:attrName>
                                        </p:attrNameLst>
                                      </p:cBhvr>
                                      <p:to>
                                        <p:strVal val="visible"/>
                                      </p:to>
                                    </p:set>
                                    <p:animEffect transition="in" filter="blinds(horizontal)">
                                      <p:cBhvr>
                                        <p:cTn id="7" dur="500"/>
                                        <p:tgtEl>
                                          <p:spTgt spid="168967"/>
                                        </p:tgtEl>
                                      </p:cBhvr>
                                    </p:animEffect>
                                  </p:childTnLst>
                                </p:cTn>
                              </p:par>
                            </p:childTnLst>
                          </p:cTn>
                        </p:par>
                        <p:par>
                          <p:cTn id="8" fill="hold" nodeType="afterGroup">
                            <p:stCondLst>
                              <p:cond delay="500"/>
                            </p:stCondLst>
                            <p:childTnLst>
                              <p:par>
                                <p:cTn id="9" presetID="23" presetClass="entr" presetSubtype="16" fill="hold" nodeType="afterEffect">
                                  <p:stCondLst>
                                    <p:cond delay="0"/>
                                  </p:stCondLst>
                                  <p:childTnLst>
                                    <p:set>
                                      <p:cBhvr>
                                        <p:cTn id="10" dur="1" fill="hold">
                                          <p:stCondLst>
                                            <p:cond delay="0"/>
                                          </p:stCondLst>
                                        </p:cTn>
                                        <p:tgtEl>
                                          <p:spTgt spid="168980"/>
                                        </p:tgtEl>
                                        <p:attrNameLst>
                                          <p:attrName>style.visibility</p:attrName>
                                        </p:attrNameLst>
                                      </p:cBhvr>
                                      <p:to>
                                        <p:strVal val="visible"/>
                                      </p:to>
                                    </p:set>
                                    <p:anim calcmode="lin" valueType="num">
                                      <p:cBhvr>
                                        <p:cTn id="11" dur="3000" fill="hold"/>
                                        <p:tgtEl>
                                          <p:spTgt spid="168980"/>
                                        </p:tgtEl>
                                        <p:attrNameLst>
                                          <p:attrName>ppt_w</p:attrName>
                                        </p:attrNameLst>
                                      </p:cBhvr>
                                      <p:tavLst>
                                        <p:tav tm="0">
                                          <p:val>
                                            <p:fltVal val="0"/>
                                          </p:val>
                                        </p:tav>
                                        <p:tav tm="100000">
                                          <p:val>
                                            <p:strVal val="#ppt_w"/>
                                          </p:val>
                                        </p:tav>
                                      </p:tavLst>
                                    </p:anim>
                                    <p:anim calcmode="lin" valueType="num">
                                      <p:cBhvr>
                                        <p:cTn id="12" dur="3000" fill="hold"/>
                                        <p:tgtEl>
                                          <p:spTgt spid="168980"/>
                                        </p:tgtEl>
                                        <p:attrNameLst>
                                          <p:attrName>ppt_h</p:attrName>
                                        </p:attrNameLst>
                                      </p:cBhvr>
                                      <p:tavLst>
                                        <p:tav tm="0">
                                          <p:val>
                                            <p:fltVal val="0"/>
                                          </p:val>
                                        </p:tav>
                                        <p:tav tm="100000">
                                          <p:val>
                                            <p:strVal val="#ppt_h"/>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68968"/>
                                        </p:tgtEl>
                                        <p:attrNameLst>
                                          <p:attrName>style.visibility</p:attrName>
                                        </p:attrNameLst>
                                      </p:cBhvr>
                                      <p:to>
                                        <p:strVal val="visible"/>
                                      </p:to>
                                    </p:set>
                                    <p:anim calcmode="lin" valueType="num">
                                      <p:cBhvr additive="base">
                                        <p:cTn id="17" dur="3000" fill="hold"/>
                                        <p:tgtEl>
                                          <p:spTgt spid="168968"/>
                                        </p:tgtEl>
                                        <p:attrNameLst>
                                          <p:attrName>ppt_x</p:attrName>
                                        </p:attrNameLst>
                                      </p:cBhvr>
                                      <p:tavLst>
                                        <p:tav tm="0">
                                          <p:val>
                                            <p:strVal val="#ppt_x"/>
                                          </p:val>
                                        </p:tav>
                                        <p:tav tm="100000">
                                          <p:val>
                                            <p:strVal val="#ppt_x"/>
                                          </p:val>
                                        </p:tav>
                                      </p:tavLst>
                                    </p:anim>
                                    <p:anim calcmode="lin" valueType="num">
                                      <p:cBhvr additive="base">
                                        <p:cTn id="18" dur="3000" fill="hold"/>
                                        <p:tgtEl>
                                          <p:spTgt spid="1689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967" grpId="0"/>
      <p:bldP spid="16896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2"/>
          </p:nvPr>
        </p:nvSpPr>
        <p:spPr/>
        <p:txBody>
          <a:bodyPr/>
          <a:lstStyle/>
          <a:p>
            <a:pPr>
              <a:defRPr/>
            </a:pPr>
            <a:fld id="{6C35BDE9-D7DA-40A0-8693-0230A9AF8821}" type="slidenum">
              <a:rPr lang="en-US" altLang="en-US"/>
              <a:pPr>
                <a:defRPr/>
              </a:pPr>
              <a:t>21</a:t>
            </a:fld>
            <a:endParaRPr lang="en-US" altLang="en-US"/>
          </a:p>
        </p:txBody>
      </p:sp>
      <p:sp>
        <p:nvSpPr>
          <p:cNvPr id="352260" name="Rectangle 4"/>
          <p:cNvSpPr>
            <a:spLocks noChangeArrowheads="1"/>
          </p:cNvSpPr>
          <p:nvPr/>
        </p:nvSpPr>
        <p:spPr bwMode="auto">
          <a:xfrm>
            <a:off x="969963" y="1665288"/>
            <a:ext cx="7273925" cy="3453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en-US" b="1">
                <a:solidFill>
                  <a:srgbClr val="FF0066"/>
                </a:solidFill>
              </a:rPr>
              <a:t>3.1.5 Tiên đề 5</a:t>
            </a:r>
            <a:r>
              <a:rPr lang="en-US" b="1" i="1">
                <a:solidFill>
                  <a:srgbClr val="FF0066"/>
                </a:solidFill>
              </a:rPr>
              <a:t> </a:t>
            </a:r>
            <a:r>
              <a:rPr lang="en-US" i="1">
                <a:solidFill>
                  <a:srgbClr val="FF0066"/>
                </a:solidFill>
              </a:rPr>
              <a:t>(Tiên đề hoá rắn).</a:t>
            </a:r>
            <a:endParaRPr lang="en-US" b="1" i="1">
              <a:solidFill>
                <a:srgbClr val="FF0066"/>
              </a:solidFill>
            </a:endParaRPr>
          </a:p>
          <a:p>
            <a:pPr algn="just">
              <a:lnSpc>
                <a:spcPct val="120000"/>
              </a:lnSpc>
            </a:pPr>
            <a:r>
              <a:rPr lang="en-US" i="1"/>
              <a:t>	Một vật biến dạng đã cân bằng dưới tác dụng của một hệ lực thì khi hoá rắn lại nó vẫn cân bằng</a:t>
            </a:r>
            <a:r>
              <a:rPr lang="en-US" i="1" smtClean="0"/>
              <a:t>.</a:t>
            </a:r>
          </a:p>
          <a:p>
            <a:pPr algn="just">
              <a:lnSpc>
                <a:spcPct val="120000"/>
              </a:lnSpc>
            </a:pPr>
            <a:r>
              <a:rPr lang="en-US" b="1" i="1" smtClean="0"/>
              <a:t>Chú ý:</a:t>
            </a:r>
            <a:r>
              <a:rPr lang="en-US" i="1" smtClean="0"/>
              <a:t> Đây là điều kiện cần cho </a:t>
            </a:r>
            <a:r>
              <a:rPr lang="en-US" i="1"/>
              <a:t>vật biến dạng đã cân </a:t>
            </a:r>
            <a:r>
              <a:rPr lang="en-US" i="1" smtClean="0"/>
              <a:t>bằng vì còn thêm các giả thuyết biến dạng.</a:t>
            </a:r>
            <a:endParaRPr lang="en-US" b="1" i="1"/>
          </a:p>
        </p:txBody>
      </p:sp>
      <p:sp>
        <p:nvSpPr>
          <p:cNvPr id="6" name="Text Box 4"/>
          <p:cNvSpPr txBox="1">
            <a:spLocks noChangeArrowheads="1"/>
          </p:cNvSpPr>
          <p:nvPr/>
        </p:nvSpPr>
        <p:spPr bwMode="auto">
          <a:xfrm>
            <a:off x="1116013" y="384175"/>
            <a:ext cx="6732587"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b="1">
                <a:solidFill>
                  <a:srgbClr val="0000FF"/>
                </a:solidFill>
              </a:rPr>
              <a:t>3. </a:t>
            </a:r>
            <a:r>
              <a:rPr lang="en-US" b="1" smtClean="0">
                <a:solidFill>
                  <a:srgbClr val="0000FF"/>
                </a:solidFill>
              </a:rPr>
              <a:t>CÁC TIÊN </a:t>
            </a:r>
            <a:r>
              <a:rPr lang="en-US" b="1">
                <a:solidFill>
                  <a:srgbClr val="0000FF"/>
                </a:solidFill>
              </a:rPr>
              <a:t>ĐỀ TĨNH </a:t>
            </a:r>
            <a:r>
              <a:rPr lang="en-US" b="1" smtClean="0">
                <a:solidFill>
                  <a:srgbClr val="0000FF"/>
                </a:solidFill>
              </a:rPr>
              <a:t>HỌC.</a:t>
            </a:r>
            <a:endParaRPr lang="vi-VN" b="1">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2260">
                                            <p:txEl>
                                              <p:pRg st="0" end="0"/>
                                            </p:txEl>
                                          </p:spTgt>
                                        </p:tgtEl>
                                        <p:attrNameLst>
                                          <p:attrName>style.visibility</p:attrName>
                                        </p:attrNameLst>
                                      </p:cBhvr>
                                      <p:to>
                                        <p:strVal val="visible"/>
                                      </p:to>
                                    </p:set>
                                    <p:animEffect transition="in" filter="blinds(horizontal)">
                                      <p:cBhvr>
                                        <p:cTn id="7" dur="500"/>
                                        <p:tgtEl>
                                          <p:spTgt spid="352260">
                                            <p:txEl>
                                              <p:pRg st="0" end="0"/>
                                            </p:txEl>
                                          </p:spTgt>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352260">
                                            <p:txEl>
                                              <p:pRg st="1" end="1"/>
                                            </p:txEl>
                                          </p:spTgt>
                                        </p:tgtEl>
                                        <p:attrNameLst>
                                          <p:attrName>style.visibility</p:attrName>
                                        </p:attrNameLst>
                                      </p:cBhvr>
                                      <p:to>
                                        <p:strVal val="visible"/>
                                      </p:to>
                                    </p:set>
                                    <p:animEffect transition="in" filter="blinds(horizontal)">
                                      <p:cBhvr>
                                        <p:cTn id="11" dur="500"/>
                                        <p:tgtEl>
                                          <p:spTgt spid="352260">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352260">
                                            <p:txEl>
                                              <p:pRg st="2" end="2"/>
                                            </p:txEl>
                                          </p:spTgt>
                                        </p:tgtEl>
                                        <p:attrNameLst>
                                          <p:attrName>style.visibility</p:attrName>
                                        </p:attrNameLst>
                                      </p:cBhvr>
                                      <p:to>
                                        <p:strVal val="visible"/>
                                      </p:to>
                                    </p:set>
                                    <p:animEffect transition="in" filter="blinds(horizontal)">
                                      <p:cBhvr>
                                        <p:cTn id="16" dur="500"/>
                                        <p:tgtEl>
                                          <p:spTgt spid="35226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2260"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p:txBody>
          <a:bodyPr/>
          <a:lstStyle/>
          <a:p>
            <a:pPr>
              <a:defRPr/>
            </a:pPr>
            <a:fld id="{2D06A504-002E-41DA-83ED-205A063615A9}" type="slidenum">
              <a:rPr lang="en-US" altLang="en-US"/>
              <a:pPr>
                <a:defRPr/>
              </a:pPr>
              <a:t>22</a:t>
            </a:fld>
            <a:endParaRPr lang="en-US" altLang="en-US"/>
          </a:p>
        </p:txBody>
      </p:sp>
      <p:sp>
        <p:nvSpPr>
          <p:cNvPr id="50179" name="Text Box 2"/>
          <p:cNvSpPr txBox="1">
            <a:spLocks noChangeArrowheads="1"/>
          </p:cNvSpPr>
          <p:nvPr/>
        </p:nvSpPr>
        <p:spPr bwMode="auto">
          <a:xfrm>
            <a:off x="423863" y="519063"/>
            <a:ext cx="841216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ctr" eaLnBrk="1" hangingPunct="1">
              <a:spcBef>
                <a:spcPct val="50000"/>
              </a:spcBef>
            </a:pPr>
            <a:r>
              <a:rPr lang="en-US" sz="2800" b="1" smtClean="0">
                <a:solidFill>
                  <a:srgbClr val="0000CC"/>
                </a:solidFill>
              </a:rPr>
              <a:t>3. </a:t>
            </a:r>
            <a:r>
              <a:rPr lang="en-US" sz="2800" b="1">
                <a:solidFill>
                  <a:srgbClr val="0000CC"/>
                </a:solidFill>
              </a:rPr>
              <a:t>LIÊN </a:t>
            </a:r>
            <a:r>
              <a:rPr lang="en-US" sz="2800" b="1" smtClean="0">
                <a:solidFill>
                  <a:srgbClr val="0000CC"/>
                </a:solidFill>
              </a:rPr>
              <a:t>KẾT VÀ </a:t>
            </a:r>
            <a:r>
              <a:rPr lang="en-US" sz="2800" b="1">
                <a:solidFill>
                  <a:srgbClr val="0000CC"/>
                </a:solidFill>
              </a:rPr>
              <a:t>PHẢN LỰC LIÊN </a:t>
            </a:r>
            <a:r>
              <a:rPr lang="en-US" sz="2800" b="1" smtClean="0">
                <a:solidFill>
                  <a:srgbClr val="0000CC"/>
                </a:solidFill>
              </a:rPr>
              <a:t>KẾT</a:t>
            </a:r>
            <a:endParaRPr lang="en-US" sz="2800">
              <a:solidFill>
                <a:srgbClr val="0000CC"/>
              </a:solidFill>
            </a:endParaRPr>
          </a:p>
        </p:txBody>
      </p:sp>
      <p:sp>
        <p:nvSpPr>
          <p:cNvPr id="50180" name="Line 3"/>
          <p:cNvSpPr>
            <a:spLocks noChangeShapeType="1"/>
          </p:cNvSpPr>
          <p:nvPr/>
        </p:nvSpPr>
        <p:spPr bwMode="auto">
          <a:xfrm>
            <a:off x="423863" y="1201738"/>
            <a:ext cx="8258175"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7092" name="Text Box 4"/>
          <p:cNvSpPr txBox="1">
            <a:spLocks noChangeArrowheads="1"/>
          </p:cNvSpPr>
          <p:nvPr/>
        </p:nvSpPr>
        <p:spPr bwMode="auto">
          <a:xfrm>
            <a:off x="309563" y="1316038"/>
            <a:ext cx="731520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600">
                <a:solidFill>
                  <a:schemeClr val="tx1"/>
                </a:solidFill>
                <a:latin typeface="Arial" charset="0"/>
              </a:defRPr>
            </a:lvl1pPr>
            <a:lvl2pPr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lvl="1" algn="just" eaLnBrk="1" hangingPunct="1">
              <a:spcBef>
                <a:spcPts val="600"/>
              </a:spcBef>
              <a:spcAft>
                <a:spcPts val="600"/>
              </a:spcAft>
            </a:pPr>
            <a:r>
              <a:rPr lang="en-US" b="1" smtClean="0">
                <a:solidFill>
                  <a:srgbClr val="006600"/>
                </a:solidFill>
                <a:cs typeface="Arial" charset="0"/>
              </a:rPr>
              <a:t>3.1</a:t>
            </a:r>
            <a:r>
              <a:rPr lang="en-US" smtClean="0">
                <a:solidFill>
                  <a:srgbClr val="006600"/>
                </a:solidFill>
                <a:cs typeface="Arial" charset="0"/>
              </a:rPr>
              <a:t>  </a:t>
            </a:r>
            <a:r>
              <a:rPr lang="en-US" b="1">
                <a:solidFill>
                  <a:srgbClr val="006600"/>
                </a:solidFill>
                <a:cs typeface="Arial" charset="0"/>
              </a:rPr>
              <a:t>Vật rắn tự do và vật rắn không tự do.</a:t>
            </a:r>
            <a:endParaRPr lang="en-US">
              <a:solidFill>
                <a:srgbClr val="006600"/>
              </a:solidFill>
              <a:cs typeface="Arial" charset="0"/>
            </a:endParaRPr>
          </a:p>
        </p:txBody>
      </p:sp>
      <p:sp>
        <p:nvSpPr>
          <p:cNvPr id="217093" name="Text Box 5"/>
          <p:cNvSpPr txBox="1">
            <a:spLocks noChangeArrowheads="1"/>
          </p:cNvSpPr>
          <p:nvPr/>
        </p:nvSpPr>
        <p:spPr bwMode="auto">
          <a:xfrm>
            <a:off x="615950" y="1870075"/>
            <a:ext cx="7988300" cy="4021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lnSpc>
                <a:spcPct val="110000"/>
              </a:lnSpc>
            </a:pPr>
            <a:r>
              <a:rPr lang="en-US" sz="2400" i="1">
                <a:solidFill>
                  <a:srgbClr val="A50021"/>
                </a:solidFill>
              </a:rPr>
              <a:t>	</a:t>
            </a:r>
            <a:r>
              <a:rPr lang="en-US" b="1" i="1">
                <a:solidFill>
                  <a:srgbClr val="A50021"/>
                </a:solidFill>
              </a:rPr>
              <a:t>Vật rắn tự do</a:t>
            </a:r>
            <a:r>
              <a:rPr lang="en-US"/>
              <a:t> là vật rắn có thể thực hiện được mọi </a:t>
            </a:r>
            <a:r>
              <a:rPr lang="en-US" b="1"/>
              <a:t>di chuyển</a:t>
            </a:r>
            <a:r>
              <a:rPr lang="en-US"/>
              <a:t> vô cùng bé từ </a:t>
            </a:r>
            <a:r>
              <a:rPr lang="en-US" b="1"/>
              <a:t>vị trí</a:t>
            </a:r>
            <a:r>
              <a:rPr lang="en-US"/>
              <a:t> đang xét sang vị trí lân cận của nó.</a:t>
            </a:r>
          </a:p>
          <a:p>
            <a:pPr algn="just" eaLnBrk="1" hangingPunct="1">
              <a:lnSpc>
                <a:spcPct val="110000"/>
              </a:lnSpc>
            </a:pPr>
            <a:r>
              <a:rPr lang="en-US"/>
              <a:t>	Ngược lại, nếu một hay một số </a:t>
            </a:r>
            <a:r>
              <a:rPr lang="en-US" b="1"/>
              <a:t>di chuyển</a:t>
            </a:r>
            <a:r>
              <a:rPr lang="en-US"/>
              <a:t> của vật </a:t>
            </a:r>
            <a:r>
              <a:rPr lang="en-US" b="1"/>
              <a:t>bị cản trở</a:t>
            </a:r>
            <a:r>
              <a:rPr lang="en-US"/>
              <a:t> bởi những vật khác thì vật đó gọi là </a:t>
            </a:r>
            <a:r>
              <a:rPr lang="en-US" b="1" i="1">
                <a:solidFill>
                  <a:srgbClr val="A50021"/>
                </a:solidFill>
              </a:rPr>
              <a:t>vật rắn không tự do</a:t>
            </a:r>
            <a:r>
              <a:rPr lang="en-US" i="1">
                <a:solidFill>
                  <a:srgbClr val="A50021"/>
                </a:solidFill>
              </a:rPr>
              <a:t>.</a:t>
            </a:r>
          </a:p>
          <a:p>
            <a:pPr algn="just" eaLnBrk="1" hangingPunct="1">
              <a:lnSpc>
                <a:spcPct val="110000"/>
              </a:lnSpc>
            </a:pPr>
            <a:r>
              <a:rPr lang="en-US"/>
              <a:t>	Vật không tự do còn gọi là </a:t>
            </a:r>
            <a:r>
              <a:rPr lang="en-US" b="1"/>
              <a:t>vật chịu liên kết</a:t>
            </a:r>
            <a:r>
              <a:rPr lang="en-US"/>
              <a:t>, còn các vật khác cản trở vật được khảo sát gọi là </a:t>
            </a:r>
            <a:r>
              <a:rPr lang="en-US" b="1"/>
              <a:t>vật gây liên kết</a:t>
            </a:r>
            <a:r>
              <a:rPr lang="en-US"/>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nodeType="clickEffect">
                                  <p:stCondLst>
                                    <p:cond delay="0"/>
                                  </p:stCondLst>
                                  <p:childTnLst>
                                    <p:set>
                                      <p:cBhvr>
                                        <p:cTn id="6" dur="1" fill="hold">
                                          <p:stCondLst>
                                            <p:cond delay="0"/>
                                          </p:stCondLst>
                                        </p:cTn>
                                        <p:tgtEl>
                                          <p:spTgt spid="217092">
                                            <p:txEl>
                                              <p:pRg st="0" end="0"/>
                                            </p:txEl>
                                          </p:spTgt>
                                        </p:tgtEl>
                                        <p:attrNameLst>
                                          <p:attrName>style.visibility</p:attrName>
                                        </p:attrNameLst>
                                      </p:cBhvr>
                                      <p:to>
                                        <p:strVal val="visible"/>
                                      </p:to>
                                    </p:set>
                                    <p:anim calcmode="lin" valueType="num">
                                      <p:cBhvr>
                                        <p:cTn id="7" dur="500" fill="hold"/>
                                        <p:tgtEl>
                                          <p:spTgt spid="217092">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17092">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217092">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 presetClass="entr" presetSubtype="10" fill="hold" nodeType="clickEffect">
                                  <p:stCondLst>
                                    <p:cond delay="0"/>
                                  </p:stCondLst>
                                  <p:childTnLst>
                                    <p:set>
                                      <p:cBhvr>
                                        <p:cTn id="13" dur="1" fill="hold">
                                          <p:stCondLst>
                                            <p:cond delay="0"/>
                                          </p:stCondLst>
                                        </p:cTn>
                                        <p:tgtEl>
                                          <p:spTgt spid="217093">
                                            <p:txEl>
                                              <p:pRg st="0" end="0"/>
                                            </p:txEl>
                                          </p:spTgt>
                                        </p:tgtEl>
                                        <p:attrNameLst>
                                          <p:attrName>style.visibility</p:attrName>
                                        </p:attrNameLst>
                                      </p:cBhvr>
                                      <p:to>
                                        <p:strVal val="visible"/>
                                      </p:to>
                                    </p:set>
                                    <p:animEffect transition="in" filter="checkerboard(across)">
                                      <p:cBhvr>
                                        <p:cTn id="14" dur="1000"/>
                                        <p:tgtEl>
                                          <p:spTgt spid="217093">
                                            <p:txEl>
                                              <p:pRg st="0" end="0"/>
                                            </p:txEl>
                                          </p:spTgt>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5" presetClass="entr" presetSubtype="10" fill="hold" nodeType="clickEffect">
                                  <p:stCondLst>
                                    <p:cond delay="0"/>
                                  </p:stCondLst>
                                  <p:childTnLst>
                                    <p:set>
                                      <p:cBhvr>
                                        <p:cTn id="18" dur="1" fill="hold">
                                          <p:stCondLst>
                                            <p:cond delay="0"/>
                                          </p:stCondLst>
                                        </p:cTn>
                                        <p:tgtEl>
                                          <p:spTgt spid="217093">
                                            <p:txEl>
                                              <p:pRg st="1" end="1"/>
                                            </p:txEl>
                                          </p:spTgt>
                                        </p:tgtEl>
                                        <p:attrNameLst>
                                          <p:attrName>style.visibility</p:attrName>
                                        </p:attrNameLst>
                                      </p:cBhvr>
                                      <p:to>
                                        <p:strVal val="visible"/>
                                      </p:to>
                                    </p:set>
                                    <p:animEffect transition="in" filter="checkerboard(across)">
                                      <p:cBhvr>
                                        <p:cTn id="19" dur="1000"/>
                                        <p:tgtEl>
                                          <p:spTgt spid="217093">
                                            <p:txEl>
                                              <p:pRg st="1" end="1"/>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41" presetClass="entr" presetSubtype="0" fill="hold" nodeType="clickEffect">
                                  <p:stCondLst>
                                    <p:cond delay="0"/>
                                  </p:stCondLst>
                                  <p:iterate type="lt">
                                    <p:tmPct val="10000"/>
                                  </p:iterate>
                                  <p:childTnLst>
                                    <p:set>
                                      <p:cBhvr>
                                        <p:cTn id="23" dur="1" fill="hold">
                                          <p:stCondLst>
                                            <p:cond delay="0"/>
                                          </p:stCondLst>
                                        </p:cTn>
                                        <p:tgtEl>
                                          <p:spTgt spid="217093">
                                            <p:txEl>
                                              <p:pRg st="2" end="2"/>
                                            </p:txEl>
                                          </p:spTgt>
                                        </p:tgtEl>
                                        <p:attrNameLst>
                                          <p:attrName>style.visibility</p:attrName>
                                        </p:attrNameLst>
                                      </p:cBhvr>
                                      <p:to>
                                        <p:strVal val="visible"/>
                                      </p:to>
                                    </p:set>
                                    <p:anim calcmode="lin" valueType="num">
                                      <p:cBhvr>
                                        <p:cTn id="24" dur="2000" fill="hold"/>
                                        <p:tgtEl>
                                          <p:spTgt spid="21709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5" dur="2000" fill="hold"/>
                                        <p:tgtEl>
                                          <p:spTgt spid="217093">
                                            <p:txEl>
                                              <p:pRg st="2" end="2"/>
                                            </p:txEl>
                                          </p:spTgt>
                                        </p:tgtEl>
                                        <p:attrNameLst>
                                          <p:attrName>ppt_y</p:attrName>
                                        </p:attrNameLst>
                                      </p:cBhvr>
                                      <p:tavLst>
                                        <p:tav tm="0">
                                          <p:val>
                                            <p:strVal val="#ppt_y"/>
                                          </p:val>
                                        </p:tav>
                                        <p:tav tm="100000">
                                          <p:val>
                                            <p:strVal val="#ppt_y"/>
                                          </p:val>
                                        </p:tav>
                                      </p:tavLst>
                                    </p:anim>
                                    <p:anim calcmode="lin" valueType="num">
                                      <p:cBhvr>
                                        <p:cTn id="26" dur="2000" fill="hold"/>
                                        <p:tgtEl>
                                          <p:spTgt spid="21709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7" dur="2000" fill="hold"/>
                                        <p:tgtEl>
                                          <p:spTgt spid="21709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8" dur="2000" tmFilter="0,0; .5, 1; 1, 1"/>
                                        <p:tgtEl>
                                          <p:spTgt spid="21709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p:txBody>
          <a:bodyPr/>
          <a:lstStyle/>
          <a:p>
            <a:pPr>
              <a:defRPr/>
            </a:pPr>
            <a:fld id="{28FD0CD5-E728-44FA-8F99-1BAF7DEB7923}" type="slidenum">
              <a:rPr lang="en-US" altLang="en-US"/>
              <a:pPr>
                <a:defRPr/>
              </a:pPr>
              <a:t>23</a:t>
            </a:fld>
            <a:endParaRPr lang="en-US" altLang="en-US"/>
          </a:p>
        </p:txBody>
      </p:sp>
      <p:sp>
        <p:nvSpPr>
          <p:cNvPr id="218115" name="Text Box 3"/>
          <p:cNvSpPr txBox="1">
            <a:spLocks noChangeArrowheads="1"/>
          </p:cNvSpPr>
          <p:nvPr/>
        </p:nvSpPr>
        <p:spPr bwMode="auto">
          <a:xfrm>
            <a:off x="971550" y="1844675"/>
            <a:ext cx="7669213" cy="3148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lnSpc>
                <a:spcPct val="120000"/>
              </a:lnSpc>
              <a:spcBef>
                <a:spcPct val="50000"/>
              </a:spcBef>
            </a:pPr>
            <a:r>
              <a:rPr lang="en-US">
                <a:cs typeface="Arial" charset="0"/>
              </a:rPr>
              <a:t>	</a:t>
            </a:r>
            <a:r>
              <a:rPr lang="en-US" i="1">
                <a:cs typeface="Arial" charset="0"/>
              </a:rPr>
              <a:t>Những </a:t>
            </a:r>
            <a:r>
              <a:rPr lang="en-US" b="1" i="1">
                <a:cs typeface="Arial" charset="0"/>
              </a:rPr>
              <a:t>điều kiện cản trở di chuyển</a:t>
            </a:r>
            <a:r>
              <a:rPr lang="en-US" i="1">
                <a:cs typeface="Arial" charset="0"/>
              </a:rPr>
              <a:t> của vật khảo sát được gọi là </a:t>
            </a:r>
            <a:r>
              <a:rPr lang="en-US" b="1" i="1">
                <a:solidFill>
                  <a:srgbClr val="0000FF"/>
                </a:solidFill>
                <a:cs typeface="Arial" charset="0"/>
              </a:rPr>
              <a:t>liên kết</a:t>
            </a:r>
            <a:r>
              <a:rPr lang="en-US" i="1">
                <a:cs typeface="Arial" charset="0"/>
              </a:rPr>
              <a:t> đặt lên vật ấy</a:t>
            </a:r>
            <a:r>
              <a:rPr lang="en-US">
                <a:cs typeface="Arial" charset="0"/>
              </a:rPr>
              <a:t>. </a:t>
            </a:r>
          </a:p>
          <a:p>
            <a:pPr algn="just" eaLnBrk="1" hangingPunct="1">
              <a:lnSpc>
                <a:spcPct val="120000"/>
              </a:lnSpc>
              <a:spcBef>
                <a:spcPct val="50000"/>
              </a:spcBef>
            </a:pPr>
            <a:r>
              <a:rPr lang="en-US">
                <a:cs typeface="Arial" charset="0"/>
              </a:rPr>
              <a:t>	Trong tĩnh học, ta chỉ nghiên cứu loại liên kết được thực hiện bằng sự </a:t>
            </a:r>
            <a:r>
              <a:rPr lang="en-US" b="1">
                <a:cs typeface="Arial" charset="0"/>
              </a:rPr>
              <a:t>tiếp xúc hình học</a:t>
            </a:r>
            <a:r>
              <a:rPr lang="en-US">
                <a:cs typeface="Arial" charset="0"/>
              </a:rPr>
              <a:t> giữa vật thể được khảo sát với vật thể khác, đó là những </a:t>
            </a:r>
            <a:r>
              <a:rPr lang="en-US" b="1">
                <a:solidFill>
                  <a:srgbClr val="0000FF"/>
                </a:solidFill>
                <a:cs typeface="Arial" charset="0"/>
              </a:rPr>
              <a:t>liên kết hình học</a:t>
            </a:r>
            <a:r>
              <a:rPr lang="en-US">
                <a:solidFill>
                  <a:srgbClr val="0000FF"/>
                </a:solidFill>
                <a:cs typeface="Arial" charset="0"/>
              </a:rPr>
              <a:t>.</a:t>
            </a:r>
          </a:p>
        </p:txBody>
      </p:sp>
      <p:sp>
        <p:nvSpPr>
          <p:cNvPr id="51205" name="Line 8"/>
          <p:cNvSpPr>
            <a:spLocks noChangeShapeType="1"/>
          </p:cNvSpPr>
          <p:nvPr/>
        </p:nvSpPr>
        <p:spPr bwMode="auto">
          <a:xfrm>
            <a:off x="423863" y="1201738"/>
            <a:ext cx="8258175"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206" name="Text Box 10"/>
          <p:cNvSpPr txBox="1">
            <a:spLocks noChangeArrowheads="1"/>
          </p:cNvSpPr>
          <p:nvPr/>
        </p:nvSpPr>
        <p:spPr bwMode="auto">
          <a:xfrm>
            <a:off x="309563" y="1316038"/>
            <a:ext cx="731520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600">
                <a:solidFill>
                  <a:schemeClr val="tx1"/>
                </a:solidFill>
                <a:latin typeface="Arial" charset="0"/>
              </a:defRPr>
            </a:lvl1pPr>
            <a:lvl2pPr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lvl="1" algn="just" eaLnBrk="1" hangingPunct="1">
              <a:spcBef>
                <a:spcPts val="600"/>
              </a:spcBef>
              <a:spcAft>
                <a:spcPts val="600"/>
              </a:spcAft>
            </a:pPr>
            <a:r>
              <a:rPr lang="en-US" b="1" smtClean="0">
                <a:solidFill>
                  <a:srgbClr val="006600"/>
                </a:solidFill>
                <a:cs typeface="Arial" charset="0"/>
              </a:rPr>
              <a:t>3.1</a:t>
            </a:r>
            <a:r>
              <a:rPr lang="en-US" smtClean="0">
                <a:solidFill>
                  <a:srgbClr val="006600"/>
                </a:solidFill>
                <a:cs typeface="Arial" charset="0"/>
              </a:rPr>
              <a:t>  </a:t>
            </a:r>
            <a:r>
              <a:rPr lang="en-US" b="1">
                <a:solidFill>
                  <a:srgbClr val="006600"/>
                </a:solidFill>
                <a:cs typeface="Arial" charset="0"/>
              </a:rPr>
              <a:t>Vật rắn tự do và vật rắn không tự do.</a:t>
            </a:r>
            <a:endParaRPr lang="en-US">
              <a:solidFill>
                <a:srgbClr val="006600"/>
              </a:solidFill>
              <a:cs typeface="Arial" charset="0"/>
            </a:endParaRPr>
          </a:p>
        </p:txBody>
      </p:sp>
      <p:sp>
        <p:nvSpPr>
          <p:cNvPr id="8" name="Text Box 2"/>
          <p:cNvSpPr txBox="1">
            <a:spLocks noChangeArrowheads="1"/>
          </p:cNvSpPr>
          <p:nvPr/>
        </p:nvSpPr>
        <p:spPr bwMode="auto">
          <a:xfrm>
            <a:off x="423863" y="519063"/>
            <a:ext cx="841216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ctr" eaLnBrk="1" hangingPunct="1">
              <a:spcBef>
                <a:spcPct val="50000"/>
              </a:spcBef>
            </a:pPr>
            <a:r>
              <a:rPr lang="en-US" sz="2800" b="1" smtClean="0">
                <a:solidFill>
                  <a:srgbClr val="0000CC"/>
                </a:solidFill>
              </a:rPr>
              <a:t>3. </a:t>
            </a:r>
            <a:r>
              <a:rPr lang="en-US" sz="2800" b="1">
                <a:solidFill>
                  <a:srgbClr val="0000CC"/>
                </a:solidFill>
              </a:rPr>
              <a:t>LIÊN </a:t>
            </a:r>
            <a:r>
              <a:rPr lang="en-US" sz="2800" b="1" smtClean="0">
                <a:solidFill>
                  <a:srgbClr val="0000CC"/>
                </a:solidFill>
              </a:rPr>
              <a:t>KẾT VÀ </a:t>
            </a:r>
            <a:r>
              <a:rPr lang="en-US" sz="2800" b="1">
                <a:solidFill>
                  <a:srgbClr val="0000CC"/>
                </a:solidFill>
              </a:rPr>
              <a:t>PHẢN LỰC LIÊN </a:t>
            </a:r>
            <a:r>
              <a:rPr lang="en-US" sz="2800" b="1" smtClean="0">
                <a:solidFill>
                  <a:srgbClr val="0000CC"/>
                </a:solidFill>
              </a:rPr>
              <a:t>KẾT</a:t>
            </a:r>
            <a:endParaRPr lang="en-US" sz="2800">
              <a:solidFill>
                <a:srgbClr val="0000CC"/>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0" presetClass="entr" presetSubtype="0" fill="hold" nodeType="clickEffect">
                                  <p:stCondLst>
                                    <p:cond delay="0"/>
                                  </p:stCondLst>
                                  <p:childTnLst>
                                    <p:set>
                                      <p:cBhvr>
                                        <p:cTn id="6" dur="1" fill="hold">
                                          <p:stCondLst>
                                            <p:cond delay="0"/>
                                          </p:stCondLst>
                                        </p:cTn>
                                        <p:tgtEl>
                                          <p:spTgt spid="218115">
                                            <p:txEl>
                                              <p:pRg st="0" end="0"/>
                                            </p:txEl>
                                          </p:spTgt>
                                        </p:tgtEl>
                                        <p:attrNameLst>
                                          <p:attrName>style.visibility</p:attrName>
                                        </p:attrNameLst>
                                      </p:cBhvr>
                                      <p:to>
                                        <p:strVal val="visible"/>
                                      </p:to>
                                    </p:set>
                                    <p:animEffect transition="in" filter="wedge">
                                      <p:cBhvr>
                                        <p:cTn id="7" dur="2000"/>
                                        <p:tgtEl>
                                          <p:spTgt spid="21811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0" presetClass="entr" presetSubtype="0" fill="hold" nodeType="clickEffect">
                                  <p:stCondLst>
                                    <p:cond delay="0"/>
                                  </p:stCondLst>
                                  <p:childTnLst>
                                    <p:set>
                                      <p:cBhvr>
                                        <p:cTn id="11" dur="1" fill="hold">
                                          <p:stCondLst>
                                            <p:cond delay="0"/>
                                          </p:stCondLst>
                                        </p:cTn>
                                        <p:tgtEl>
                                          <p:spTgt spid="218115">
                                            <p:txEl>
                                              <p:pRg st="1" end="1"/>
                                            </p:txEl>
                                          </p:spTgt>
                                        </p:tgtEl>
                                        <p:attrNameLst>
                                          <p:attrName>style.visibility</p:attrName>
                                        </p:attrNameLst>
                                      </p:cBhvr>
                                      <p:to>
                                        <p:strVal val="visible"/>
                                      </p:to>
                                    </p:set>
                                    <p:animEffect transition="in" filter="wedge">
                                      <p:cBhvr>
                                        <p:cTn id="12" dur="2000"/>
                                        <p:tgtEl>
                                          <p:spTgt spid="21811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p:txBody>
          <a:bodyPr/>
          <a:lstStyle/>
          <a:p>
            <a:pPr>
              <a:defRPr/>
            </a:pPr>
            <a:fld id="{F52D31D8-CC79-445A-BD0D-E36CDA3D4806}" type="slidenum">
              <a:rPr lang="en-US" altLang="en-US"/>
              <a:pPr>
                <a:defRPr/>
              </a:pPr>
              <a:t>24</a:t>
            </a:fld>
            <a:endParaRPr lang="en-US" altLang="en-US"/>
          </a:p>
        </p:txBody>
      </p:sp>
      <p:sp>
        <p:nvSpPr>
          <p:cNvPr id="362501" name="Text Box 5"/>
          <p:cNvSpPr txBox="1">
            <a:spLocks noChangeArrowheads="1"/>
          </p:cNvSpPr>
          <p:nvPr/>
        </p:nvSpPr>
        <p:spPr bwMode="auto">
          <a:xfrm>
            <a:off x="820738" y="1520825"/>
            <a:ext cx="7604125"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b="1" smtClean="0">
                <a:solidFill>
                  <a:srgbClr val="006600"/>
                </a:solidFill>
              </a:rPr>
              <a:t>3.2</a:t>
            </a:r>
            <a:r>
              <a:rPr lang="en-US" b="1">
                <a:solidFill>
                  <a:srgbClr val="006600"/>
                </a:solidFill>
              </a:rPr>
              <a:t>. </a:t>
            </a:r>
            <a:r>
              <a:rPr lang="en-US" b="1" smtClean="0">
                <a:solidFill>
                  <a:srgbClr val="006600"/>
                </a:solidFill>
              </a:rPr>
              <a:t>Khái niệm về </a:t>
            </a:r>
            <a:r>
              <a:rPr lang="en-US" b="1">
                <a:solidFill>
                  <a:srgbClr val="006600"/>
                </a:solidFill>
              </a:rPr>
              <a:t>liên kết</a:t>
            </a:r>
            <a:r>
              <a:rPr lang="en-US">
                <a:solidFill>
                  <a:srgbClr val="A50021"/>
                </a:solidFill>
              </a:rPr>
              <a:t> </a:t>
            </a:r>
          </a:p>
        </p:txBody>
      </p:sp>
      <p:sp>
        <p:nvSpPr>
          <p:cNvPr id="362502" name="Text Box 6"/>
          <p:cNvSpPr txBox="1">
            <a:spLocks noChangeArrowheads="1"/>
          </p:cNvSpPr>
          <p:nvPr/>
        </p:nvSpPr>
        <p:spPr bwMode="auto">
          <a:xfrm>
            <a:off x="855663" y="2097088"/>
            <a:ext cx="7712075" cy="2473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lnSpc>
                <a:spcPct val="120000"/>
              </a:lnSpc>
            </a:pPr>
            <a:r>
              <a:rPr lang="en-US"/>
              <a:t>	</a:t>
            </a:r>
            <a:r>
              <a:rPr lang="en-US" b="1"/>
              <a:t>Vật gây liên kết ngăn cản chuyển động của vật khảo sát</a:t>
            </a:r>
            <a:r>
              <a:rPr lang="en-US"/>
              <a:t>, tức là về mặt cơ học nó </a:t>
            </a:r>
            <a:r>
              <a:rPr lang="en-US" b="1"/>
              <a:t>tác dụng</a:t>
            </a:r>
            <a:r>
              <a:rPr lang="en-US"/>
              <a:t> vào vật khảo sát </a:t>
            </a:r>
            <a:r>
              <a:rPr lang="en-US" b="1" i="1"/>
              <a:t>các lực</a:t>
            </a:r>
            <a:r>
              <a:rPr lang="en-US"/>
              <a:t>. </a:t>
            </a:r>
          </a:p>
          <a:p>
            <a:pPr algn="just" eaLnBrk="1" hangingPunct="1">
              <a:lnSpc>
                <a:spcPct val="120000"/>
              </a:lnSpc>
            </a:pPr>
            <a:r>
              <a:rPr lang="en-US" i="1">
                <a:solidFill>
                  <a:srgbClr val="A50021"/>
                </a:solidFill>
              </a:rPr>
              <a:t>	</a:t>
            </a:r>
            <a:r>
              <a:rPr lang="en-US" b="1" i="1">
                <a:solidFill>
                  <a:srgbClr val="0000CC"/>
                </a:solidFill>
              </a:rPr>
              <a:t>Các lực do các vật gây liên kết tác dụng lên vật khảo sát gọi là các phản lực liên kết</a:t>
            </a:r>
            <a:r>
              <a:rPr lang="en-US">
                <a:solidFill>
                  <a:srgbClr val="0000CC"/>
                </a:solidFill>
              </a:rPr>
              <a:t>. </a:t>
            </a:r>
          </a:p>
        </p:txBody>
      </p:sp>
      <p:sp>
        <p:nvSpPr>
          <p:cNvPr id="52230" name="Line 8"/>
          <p:cNvSpPr>
            <a:spLocks noChangeShapeType="1"/>
          </p:cNvSpPr>
          <p:nvPr/>
        </p:nvSpPr>
        <p:spPr bwMode="auto">
          <a:xfrm>
            <a:off x="423863" y="1201738"/>
            <a:ext cx="8258175"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 name="Text Box 2"/>
          <p:cNvSpPr txBox="1">
            <a:spLocks noChangeArrowheads="1"/>
          </p:cNvSpPr>
          <p:nvPr/>
        </p:nvSpPr>
        <p:spPr bwMode="auto">
          <a:xfrm>
            <a:off x="423863" y="519063"/>
            <a:ext cx="841216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ctr" eaLnBrk="1" hangingPunct="1">
              <a:spcBef>
                <a:spcPct val="50000"/>
              </a:spcBef>
            </a:pPr>
            <a:r>
              <a:rPr lang="en-US" sz="2800" b="1" smtClean="0">
                <a:solidFill>
                  <a:srgbClr val="0000CC"/>
                </a:solidFill>
              </a:rPr>
              <a:t>3. </a:t>
            </a:r>
            <a:r>
              <a:rPr lang="en-US" sz="2800" b="1">
                <a:solidFill>
                  <a:srgbClr val="0000CC"/>
                </a:solidFill>
              </a:rPr>
              <a:t>LIÊN </a:t>
            </a:r>
            <a:r>
              <a:rPr lang="en-US" sz="2800" b="1" smtClean="0">
                <a:solidFill>
                  <a:srgbClr val="0000CC"/>
                </a:solidFill>
              </a:rPr>
              <a:t>KẾT VÀ </a:t>
            </a:r>
            <a:r>
              <a:rPr lang="en-US" sz="2800" b="1">
                <a:solidFill>
                  <a:srgbClr val="0000CC"/>
                </a:solidFill>
              </a:rPr>
              <a:t>PHẢN LỰC LIÊN </a:t>
            </a:r>
            <a:r>
              <a:rPr lang="en-US" sz="2800" b="1" smtClean="0">
                <a:solidFill>
                  <a:srgbClr val="0000CC"/>
                </a:solidFill>
              </a:rPr>
              <a:t>KẾT</a:t>
            </a:r>
            <a:endParaRPr lang="en-US" sz="2800">
              <a:solidFill>
                <a:srgbClr val="0000CC"/>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62501"/>
                                        </p:tgtEl>
                                        <p:attrNameLst>
                                          <p:attrName>style.visibility</p:attrName>
                                        </p:attrNameLst>
                                      </p:cBhvr>
                                      <p:to>
                                        <p:strVal val="visible"/>
                                      </p:to>
                                    </p:set>
                                    <p:animEffect transition="in" filter="checkerboard(across)">
                                      <p:cBhvr>
                                        <p:cTn id="7" dur="500"/>
                                        <p:tgtEl>
                                          <p:spTgt spid="36250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62502"/>
                                        </p:tgtEl>
                                        <p:attrNameLst>
                                          <p:attrName>style.visibility</p:attrName>
                                        </p:attrNameLst>
                                      </p:cBhvr>
                                      <p:to>
                                        <p:strVal val="visible"/>
                                      </p:to>
                                    </p:set>
                                    <p:animEffect transition="in" filter="checkerboard(across)">
                                      <p:cBhvr>
                                        <p:cTn id="12" dur="500"/>
                                        <p:tgtEl>
                                          <p:spTgt spid="3625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2501" grpId="0"/>
      <p:bldP spid="36250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Slide Number Placeholder 5"/>
          <p:cNvSpPr>
            <a:spLocks noGrp="1"/>
          </p:cNvSpPr>
          <p:nvPr>
            <p:ph type="sldNum" sz="quarter" idx="12"/>
          </p:nvPr>
        </p:nvSpPr>
        <p:spPr/>
        <p:txBody>
          <a:bodyPr/>
          <a:lstStyle/>
          <a:p>
            <a:pPr>
              <a:defRPr/>
            </a:pPr>
            <a:fld id="{206E1D7B-DE71-4869-A2F3-5AE0A3CBD693}" type="slidenum">
              <a:rPr lang="en-US" altLang="en-US"/>
              <a:pPr>
                <a:defRPr/>
              </a:pPr>
              <a:t>25</a:t>
            </a:fld>
            <a:endParaRPr lang="en-US" altLang="en-US"/>
          </a:p>
        </p:txBody>
      </p:sp>
      <p:sp>
        <p:nvSpPr>
          <p:cNvPr id="53251" name="Text Box 2"/>
          <p:cNvSpPr txBox="1">
            <a:spLocks noChangeArrowheads="1"/>
          </p:cNvSpPr>
          <p:nvPr/>
        </p:nvSpPr>
        <p:spPr bwMode="auto">
          <a:xfrm>
            <a:off x="304800" y="457200"/>
            <a:ext cx="6019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spcBef>
                <a:spcPct val="50000"/>
              </a:spcBef>
            </a:pPr>
            <a:endParaRPr lang="vi-VN" sz="1800">
              <a:solidFill>
                <a:srgbClr val="000000"/>
              </a:solidFill>
              <a:latin typeface=".VnTime" pitchFamily="34" charset="0"/>
              <a:cs typeface="Times New Roman" pitchFamily="18" charset="0"/>
            </a:endParaRPr>
          </a:p>
        </p:txBody>
      </p:sp>
      <p:sp>
        <p:nvSpPr>
          <p:cNvPr id="219152" name="Rectangle 16"/>
          <p:cNvSpPr>
            <a:spLocks noChangeArrowheads="1"/>
          </p:cNvSpPr>
          <p:nvPr/>
        </p:nvSpPr>
        <p:spPr bwMode="auto">
          <a:xfrm>
            <a:off x="539750" y="441325"/>
            <a:ext cx="666115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b="1" smtClean="0">
                <a:solidFill>
                  <a:srgbClr val="006600"/>
                </a:solidFill>
              </a:rPr>
              <a:t>Các </a:t>
            </a:r>
            <a:r>
              <a:rPr lang="en-US" b="1">
                <a:solidFill>
                  <a:srgbClr val="006600"/>
                </a:solidFill>
              </a:rPr>
              <a:t>tính chất của phản lực liên kết.</a:t>
            </a:r>
            <a:endParaRPr lang="en-US"/>
          </a:p>
        </p:txBody>
      </p:sp>
      <p:sp>
        <p:nvSpPr>
          <p:cNvPr id="219153" name="Rectangle 17"/>
          <p:cNvSpPr>
            <a:spLocks noChangeArrowheads="1"/>
          </p:cNvSpPr>
          <p:nvPr/>
        </p:nvSpPr>
        <p:spPr bwMode="auto">
          <a:xfrm>
            <a:off x="647700" y="1349375"/>
            <a:ext cx="4968875" cy="3933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lnSpc>
                <a:spcPct val="120000"/>
              </a:lnSpc>
              <a:buFontTx/>
              <a:buBlip>
                <a:blip r:embed="rId2"/>
              </a:buBlip>
            </a:pPr>
            <a:r>
              <a:rPr lang="en-US">
                <a:solidFill>
                  <a:srgbClr val="0000CC"/>
                </a:solidFill>
              </a:rPr>
              <a:t> </a:t>
            </a:r>
            <a:r>
              <a:rPr lang="en-US" b="1">
                <a:solidFill>
                  <a:srgbClr val="0000CC"/>
                </a:solidFill>
              </a:rPr>
              <a:t>Tính chất thụ động</a:t>
            </a:r>
            <a:r>
              <a:rPr lang="en-US">
                <a:solidFill>
                  <a:srgbClr val="0000CC"/>
                </a:solidFill>
              </a:rPr>
              <a:t>.</a:t>
            </a:r>
          </a:p>
          <a:p>
            <a:pPr algn="just">
              <a:lnSpc>
                <a:spcPct val="120000"/>
              </a:lnSpc>
            </a:pPr>
            <a:r>
              <a:rPr lang="en-US"/>
              <a:t>	</a:t>
            </a:r>
            <a:r>
              <a:rPr lang="en-US" b="1"/>
              <a:t>Phản lực liên kết </a:t>
            </a:r>
            <a:r>
              <a:rPr lang="en-US"/>
              <a:t>xuất hiện không xác định trước mà </a:t>
            </a:r>
            <a:r>
              <a:rPr lang="en-US" b="1" i="1">
                <a:solidFill>
                  <a:srgbClr val="FF0000"/>
                </a:solidFill>
              </a:rPr>
              <a:t>phụ thuộc vào các lực cho trước tác dụng lên vật khảo sát và kết cấu liên kết</a:t>
            </a:r>
            <a:r>
              <a:rPr lang="en-US" b="1"/>
              <a:t> </a:t>
            </a:r>
            <a:r>
              <a:rPr lang="en-US"/>
              <a:t>(tựa, bản lề, dây buộc,…) của vật gây liên kết.</a:t>
            </a:r>
            <a:endParaRPr lang="vi-VN"/>
          </a:p>
        </p:txBody>
      </p:sp>
      <p:grpSp>
        <p:nvGrpSpPr>
          <p:cNvPr id="219154" name="Group 18"/>
          <p:cNvGrpSpPr>
            <a:grpSpLocks noChangeAspect="1"/>
          </p:cNvGrpSpPr>
          <p:nvPr/>
        </p:nvGrpSpPr>
        <p:grpSpPr bwMode="auto">
          <a:xfrm>
            <a:off x="5724525" y="1557338"/>
            <a:ext cx="3125788" cy="3652837"/>
            <a:chOff x="4575" y="1515"/>
            <a:chExt cx="3210" cy="3750"/>
          </a:xfrm>
        </p:grpSpPr>
        <p:sp>
          <p:nvSpPr>
            <p:cNvPr id="53255" name="Text Box 19"/>
            <p:cNvSpPr txBox="1">
              <a:spLocks noChangeAspect="1" noChangeArrowheads="1"/>
            </p:cNvSpPr>
            <p:nvPr/>
          </p:nvSpPr>
          <p:spPr bwMode="auto">
            <a:xfrm>
              <a:off x="5220" y="4725"/>
              <a:ext cx="1800" cy="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endParaRPr lang="vi-VN" sz="1800"/>
            </a:p>
          </p:txBody>
        </p:sp>
        <p:sp>
          <p:nvSpPr>
            <p:cNvPr id="53256" name="Oval 20"/>
            <p:cNvSpPr>
              <a:spLocks noChangeAspect="1" noChangeArrowheads="1"/>
            </p:cNvSpPr>
            <p:nvPr/>
          </p:nvSpPr>
          <p:spPr bwMode="auto">
            <a:xfrm>
              <a:off x="5220" y="3061"/>
              <a:ext cx="1260" cy="1260"/>
            </a:xfrm>
            <a:prstGeom prst="ellipse">
              <a:avLst/>
            </a:prstGeom>
            <a:solidFill>
              <a:srgbClr val="6699FF"/>
            </a:solidFill>
            <a:ln w="9525">
              <a:solidFill>
                <a:srgbClr val="000000"/>
              </a:solidFill>
              <a:round/>
              <a:headEnd/>
              <a:tailEnd/>
            </a:ln>
          </p:spPr>
          <p:txBody>
            <a:bodyPr/>
            <a:lstStyle/>
            <a:p>
              <a:endParaRPr lang="en-US"/>
            </a:p>
          </p:txBody>
        </p:sp>
        <p:sp>
          <p:nvSpPr>
            <p:cNvPr id="53257" name="Rectangle 21" descr="Wide downward diagonal"/>
            <p:cNvSpPr>
              <a:spLocks noChangeAspect="1" noChangeArrowheads="1"/>
            </p:cNvSpPr>
            <p:nvPr/>
          </p:nvSpPr>
          <p:spPr bwMode="auto">
            <a:xfrm>
              <a:off x="6480" y="1530"/>
              <a:ext cx="180" cy="2880"/>
            </a:xfrm>
            <a:prstGeom prst="rect">
              <a:avLst/>
            </a:prstGeom>
            <a:pattFill prst="wdDnDiag">
              <a:fgClr>
                <a:srgbClr val="000000"/>
              </a:fgClr>
              <a:bgClr>
                <a:srgbClr val="FFFFFF"/>
              </a:bgClr>
            </a:pattFill>
            <a:ln w="9525">
              <a:solidFill>
                <a:srgbClr val="000000"/>
              </a:solidFill>
              <a:miter lim="800000"/>
              <a:headEnd/>
              <a:tailEnd/>
            </a:ln>
          </p:spPr>
          <p:txBody>
            <a:bodyPr/>
            <a:lstStyle/>
            <a:p>
              <a:endParaRPr lang="en-US"/>
            </a:p>
          </p:txBody>
        </p:sp>
        <p:sp>
          <p:nvSpPr>
            <p:cNvPr id="53258" name="Line 22"/>
            <p:cNvSpPr>
              <a:spLocks noChangeAspect="1" noChangeShapeType="1"/>
            </p:cNvSpPr>
            <p:nvPr/>
          </p:nvSpPr>
          <p:spPr bwMode="auto">
            <a:xfrm>
              <a:off x="6480" y="1515"/>
              <a:ext cx="1" cy="288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259" name="Line 23"/>
            <p:cNvSpPr>
              <a:spLocks noChangeAspect="1" noChangeShapeType="1"/>
            </p:cNvSpPr>
            <p:nvPr/>
          </p:nvSpPr>
          <p:spPr bwMode="auto">
            <a:xfrm rot="217275" flipH="1">
              <a:off x="6107" y="1950"/>
              <a:ext cx="343" cy="1168"/>
            </a:xfrm>
            <a:prstGeom prst="line">
              <a:avLst/>
            </a:prstGeom>
            <a:noFill/>
            <a:ln w="28575">
              <a:solidFill>
                <a:srgbClr val="000000"/>
              </a:solidFill>
              <a:round/>
              <a:headEnd type="oval" w="sm" len="sm"/>
              <a:tailEnd type="oval" w="sm" len="sm"/>
            </a:ln>
            <a:extLst>
              <a:ext uri="{909E8E84-426E-40DD-AFC4-6F175D3DCCD1}">
                <a14:hiddenFill xmlns:a14="http://schemas.microsoft.com/office/drawing/2010/main">
                  <a:noFill/>
                </a14:hiddenFill>
              </a:ext>
            </a:extLst>
          </p:spPr>
          <p:txBody>
            <a:bodyPr/>
            <a:lstStyle/>
            <a:p>
              <a:endParaRPr lang="en-US"/>
            </a:p>
          </p:txBody>
        </p:sp>
        <p:sp>
          <p:nvSpPr>
            <p:cNvPr id="53260" name="Line 24"/>
            <p:cNvSpPr>
              <a:spLocks noChangeAspect="1" noChangeShapeType="1"/>
            </p:cNvSpPr>
            <p:nvPr/>
          </p:nvSpPr>
          <p:spPr bwMode="auto">
            <a:xfrm rot="217275" flipH="1">
              <a:off x="5572" y="3088"/>
              <a:ext cx="449" cy="1528"/>
            </a:xfrm>
            <a:prstGeom prst="line">
              <a:avLst/>
            </a:prstGeom>
            <a:noFill/>
            <a:ln w="28575">
              <a:solidFill>
                <a:srgbClr val="000000"/>
              </a:solidFill>
              <a:prstDash val="lgDashDot"/>
              <a:round/>
              <a:headEnd/>
              <a:tailEnd/>
            </a:ln>
            <a:extLst>
              <a:ext uri="{909E8E84-426E-40DD-AFC4-6F175D3DCCD1}">
                <a14:hiddenFill xmlns:a14="http://schemas.microsoft.com/office/drawing/2010/main">
                  <a:noFill/>
                </a14:hiddenFill>
              </a:ext>
            </a:extLst>
          </p:spPr>
          <p:txBody>
            <a:bodyPr/>
            <a:lstStyle/>
            <a:p>
              <a:endParaRPr lang="en-US"/>
            </a:p>
          </p:txBody>
        </p:sp>
        <p:sp>
          <p:nvSpPr>
            <p:cNvPr id="53261" name="Line 25"/>
            <p:cNvSpPr>
              <a:spLocks noChangeAspect="1" noChangeShapeType="1"/>
            </p:cNvSpPr>
            <p:nvPr/>
          </p:nvSpPr>
          <p:spPr bwMode="auto">
            <a:xfrm>
              <a:off x="4770" y="3705"/>
              <a:ext cx="2520" cy="1"/>
            </a:xfrm>
            <a:prstGeom prst="line">
              <a:avLst/>
            </a:prstGeom>
            <a:noFill/>
            <a:ln w="28575">
              <a:solidFill>
                <a:srgbClr val="000000"/>
              </a:solidFill>
              <a:prstDash val="lgDashDot"/>
              <a:round/>
              <a:headEnd/>
              <a:tailEnd/>
            </a:ln>
            <a:extLst>
              <a:ext uri="{909E8E84-426E-40DD-AFC4-6F175D3DCCD1}">
                <a14:hiddenFill xmlns:a14="http://schemas.microsoft.com/office/drawing/2010/main">
                  <a:noFill/>
                </a14:hiddenFill>
              </a:ext>
            </a:extLst>
          </p:spPr>
          <p:txBody>
            <a:bodyPr/>
            <a:lstStyle/>
            <a:p>
              <a:endParaRPr lang="en-US"/>
            </a:p>
          </p:txBody>
        </p:sp>
        <p:sp>
          <p:nvSpPr>
            <p:cNvPr id="53262" name="Text Box 26"/>
            <p:cNvSpPr txBox="1">
              <a:spLocks noChangeAspect="1" noChangeArrowheads="1"/>
            </p:cNvSpPr>
            <p:nvPr/>
          </p:nvSpPr>
          <p:spPr bwMode="auto">
            <a:xfrm>
              <a:off x="4575" y="3345"/>
              <a:ext cx="900"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vi-VN" sz="1700" b="1" i="1"/>
                <a:t>C</a:t>
              </a:r>
              <a:endParaRPr lang="vi-VN" sz="2400" b="1"/>
            </a:p>
          </p:txBody>
        </p:sp>
        <p:sp>
          <p:nvSpPr>
            <p:cNvPr id="53263" name="Text Box 27"/>
            <p:cNvSpPr txBox="1">
              <a:spLocks noChangeAspect="1" noChangeArrowheads="1"/>
            </p:cNvSpPr>
            <p:nvPr/>
          </p:nvSpPr>
          <p:spPr bwMode="auto">
            <a:xfrm>
              <a:off x="6885" y="3330"/>
              <a:ext cx="900"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vi-VN" sz="1700" b="1" i="1"/>
                <a:t>D</a:t>
              </a:r>
              <a:endParaRPr lang="vi-VN" sz="2400" b="1"/>
            </a:p>
          </p:txBody>
        </p:sp>
        <p:sp>
          <p:nvSpPr>
            <p:cNvPr id="53264" name="Text Box 28"/>
            <p:cNvSpPr txBox="1">
              <a:spLocks noChangeAspect="1" noChangeArrowheads="1"/>
            </p:cNvSpPr>
            <p:nvPr/>
          </p:nvSpPr>
          <p:spPr bwMode="auto">
            <a:xfrm>
              <a:off x="6045" y="1695"/>
              <a:ext cx="900"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vi-VN" sz="1700" b="1" i="1"/>
                <a:t>B</a:t>
              </a:r>
              <a:endParaRPr lang="vi-VN" sz="2400" b="1"/>
            </a:p>
          </p:txBody>
        </p:sp>
        <p:sp>
          <p:nvSpPr>
            <p:cNvPr id="53265" name="Text Box 29"/>
            <p:cNvSpPr txBox="1">
              <a:spLocks noChangeAspect="1" noChangeArrowheads="1"/>
            </p:cNvSpPr>
            <p:nvPr/>
          </p:nvSpPr>
          <p:spPr bwMode="auto">
            <a:xfrm>
              <a:off x="5160" y="4200"/>
              <a:ext cx="900"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vi-VN" sz="1700" b="1" i="1"/>
                <a:t>A</a:t>
              </a:r>
              <a:endParaRPr lang="vi-VN" sz="2400" b="1"/>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19152"/>
                                        </p:tgtEl>
                                        <p:attrNameLst>
                                          <p:attrName>style.visibility</p:attrName>
                                        </p:attrNameLst>
                                      </p:cBhvr>
                                      <p:to>
                                        <p:strVal val="visible"/>
                                      </p:to>
                                    </p:set>
                                    <p:anim calcmode="lin" valueType="num">
                                      <p:cBhvr additive="base">
                                        <p:cTn id="7" dur="500" fill="hold"/>
                                        <p:tgtEl>
                                          <p:spTgt spid="219152"/>
                                        </p:tgtEl>
                                        <p:attrNameLst>
                                          <p:attrName>ppt_x</p:attrName>
                                        </p:attrNameLst>
                                      </p:cBhvr>
                                      <p:tavLst>
                                        <p:tav tm="0">
                                          <p:val>
                                            <p:strVal val="0-#ppt_w/2"/>
                                          </p:val>
                                        </p:tav>
                                        <p:tav tm="100000">
                                          <p:val>
                                            <p:strVal val="#ppt_x"/>
                                          </p:val>
                                        </p:tav>
                                      </p:tavLst>
                                    </p:anim>
                                    <p:anim calcmode="lin" valueType="num">
                                      <p:cBhvr additive="base">
                                        <p:cTn id="8" dur="500" fill="hold"/>
                                        <p:tgtEl>
                                          <p:spTgt spid="21915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19153"/>
                                        </p:tgtEl>
                                        <p:attrNameLst>
                                          <p:attrName>style.visibility</p:attrName>
                                        </p:attrNameLst>
                                      </p:cBhvr>
                                      <p:to>
                                        <p:strVal val="visible"/>
                                      </p:to>
                                    </p:set>
                                    <p:anim calcmode="lin" valueType="num">
                                      <p:cBhvr additive="base">
                                        <p:cTn id="13" dur="500" fill="hold"/>
                                        <p:tgtEl>
                                          <p:spTgt spid="219153"/>
                                        </p:tgtEl>
                                        <p:attrNameLst>
                                          <p:attrName>ppt_x</p:attrName>
                                        </p:attrNameLst>
                                      </p:cBhvr>
                                      <p:tavLst>
                                        <p:tav tm="0">
                                          <p:val>
                                            <p:strVal val="0-#ppt_w/2"/>
                                          </p:val>
                                        </p:tav>
                                        <p:tav tm="100000">
                                          <p:val>
                                            <p:strVal val="#ppt_x"/>
                                          </p:val>
                                        </p:tav>
                                      </p:tavLst>
                                    </p:anim>
                                    <p:anim calcmode="lin" valueType="num">
                                      <p:cBhvr additive="base">
                                        <p:cTn id="14" dur="500" fill="hold"/>
                                        <p:tgtEl>
                                          <p:spTgt spid="219153"/>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19154"/>
                                        </p:tgtEl>
                                        <p:attrNameLst>
                                          <p:attrName>style.visibility</p:attrName>
                                        </p:attrNameLst>
                                      </p:cBhvr>
                                      <p:to>
                                        <p:strVal val="visible"/>
                                      </p:to>
                                    </p:set>
                                    <p:anim calcmode="lin" valueType="num">
                                      <p:cBhvr additive="base">
                                        <p:cTn id="19" dur="500" fill="hold"/>
                                        <p:tgtEl>
                                          <p:spTgt spid="219154"/>
                                        </p:tgtEl>
                                        <p:attrNameLst>
                                          <p:attrName>ppt_x</p:attrName>
                                        </p:attrNameLst>
                                      </p:cBhvr>
                                      <p:tavLst>
                                        <p:tav tm="0">
                                          <p:val>
                                            <p:strVal val="#ppt_x"/>
                                          </p:val>
                                        </p:tav>
                                        <p:tav tm="100000">
                                          <p:val>
                                            <p:strVal val="#ppt_x"/>
                                          </p:val>
                                        </p:tav>
                                      </p:tavLst>
                                    </p:anim>
                                    <p:anim calcmode="lin" valueType="num">
                                      <p:cBhvr additive="base">
                                        <p:cTn id="20" dur="500" fill="hold"/>
                                        <p:tgtEl>
                                          <p:spTgt spid="2191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9152" grpId="0"/>
      <p:bldP spid="21915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Slide Number Placeholder 3"/>
          <p:cNvSpPr>
            <a:spLocks noGrp="1"/>
          </p:cNvSpPr>
          <p:nvPr>
            <p:ph type="sldNum" sz="quarter" idx="12"/>
          </p:nvPr>
        </p:nvSpPr>
        <p:spPr/>
        <p:txBody>
          <a:bodyPr/>
          <a:lstStyle/>
          <a:p>
            <a:pPr>
              <a:defRPr/>
            </a:pPr>
            <a:fld id="{EB58E802-B72B-436F-ACC6-A2529AE39F96}" type="slidenum">
              <a:rPr lang="en-US" altLang="en-US"/>
              <a:pPr>
                <a:defRPr/>
              </a:pPr>
              <a:t>26</a:t>
            </a:fld>
            <a:endParaRPr lang="en-US" altLang="en-US"/>
          </a:p>
        </p:txBody>
      </p:sp>
      <p:sp>
        <p:nvSpPr>
          <p:cNvPr id="363524" name="Text Box 4"/>
          <p:cNvSpPr txBox="1">
            <a:spLocks noChangeArrowheads="1"/>
          </p:cNvSpPr>
          <p:nvPr/>
        </p:nvSpPr>
        <p:spPr bwMode="auto">
          <a:xfrm>
            <a:off x="719138" y="1233488"/>
            <a:ext cx="4176712" cy="390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lnSpc>
                <a:spcPct val="120000"/>
              </a:lnSpc>
              <a:buFontTx/>
              <a:buBlip>
                <a:blip r:embed="rId2"/>
              </a:buBlip>
            </a:pPr>
            <a:r>
              <a:rPr lang="en-US">
                <a:solidFill>
                  <a:srgbClr val="0000CC"/>
                </a:solidFill>
              </a:rPr>
              <a:t> </a:t>
            </a:r>
            <a:r>
              <a:rPr lang="en-US" b="1">
                <a:solidFill>
                  <a:srgbClr val="0000CC"/>
                </a:solidFill>
              </a:rPr>
              <a:t>Phương, chiều của các phản lực liên kết</a:t>
            </a:r>
            <a:r>
              <a:rPr lang="en-US">
                <a:solidFill>
                  <a:srgbClr val="0000CC"/>
                </a:solidFill>
              </a:rPr>
              <a:t>.</a:t>
            </a:r>
            <a:r>
              <a:rPr lang="en-US"/>
              <a:t> </a:t>
            </a:r>
          </a:p>
          <a:p>
            <a:pPr algn="just" eaLnBrk="1" hangingPunct="1">
              <a:lnSpc>
                <a:spcPct val="120000"/>
              </a:lnSpc>
            </a:pPr>
            <a:r>
              <a:rPr lang="en-US"/>
              <a:t>	Theo định nghĩa, </a:t>
            </a:r>
            <a:r>
              <a:rPr lang="en-US" b="1"/>
              <a:t>phản lực liên kết</a:t>
            </a:r>
            <a:r>
              <a:rPr lang="en-US"/>
              <a:t> phải </a:t>
            </a:r>
            <a:r>
              <a:rPr lang="en-US" b="1" i="1">
                <a:solidFill>
                  <a:srgbClr val="FF0000"/>
                </a:solidFill>
              </a:rPr>
              <a:t>có chiều ngăn cản chuyển động của vật</a:t>
            </a:r>
            <a:r>
              <a:rPr lang="en-US"/>
              <a:t> nên ngược với xu hướng chuyển động của vật. </a:t>
            </a:r>
          </a:p>
        </p:txBody>
      </p:sp>
      <p:sp>
        <p:nvSpPr>
          <p:cNvPr id="54276" name="Rectangle 5"/>
          <p:cNvSpPr>
            <a:spLocks noChangeArrowheads="1"/>
          </p:cNvSpPr>
          <p:nvPr/>
        </p:nvSpPr>
        <p:spPr bwMode="auto">
          <a:xfrm>
            <a:off x="539750" y="441325"/>
            <a:ext cx="687705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b="1" smtClean="0">
                <a:solidFill>
                  <a:srgbClr val="006600"/>
                </a:solidFill>
              </a:rPr>
              <a:t>Các </a:t>
            </a:r>
            <a:r>
              <a:rPr lang="en-US" b="1">
                <a:solidFill>
                  <a:srgbClr val="006600"/>
                </a:solidFill>
              </a:rPr>
              <a:t>tính chất của phản lực liên kết.</a:t>
            </a:r>
            <a:endParaRPr lang="en-US"/>
          </a:p>
        </p:txBody>
      </p:sp>
      <p:sp>
        <p:nvSpPr>
          <p:cNvPr id="363538" name="Rectangle 18"/>
          <p:cNvSpPr>
            <a:spLocks noChangeArrowheads="1"/>
          </p:cNvSpPr>
          <p:nvPr/>
        </p:nvSpPr>
        <p:spPr bwMode="auto">
          <a:xfrm>
            <a:off x="5364163" y="3500438"/>
            <a:ext cx="3529012" cy="1096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 eaLnBrk="0" hangingPunct="0"/>
            <a:r>
              <a:rPr lang="en-US" sz="2200">
                <a:solidFill>
                  <a:srgbClr val="CC00CC"/>
                </a:solidFill>
              </a:rPr>
              <a:t>Dây ngăn cản chuyển động của quả cầu dọc theo phương </a:t>
            </a:r>
            <a:r>
              <a:rPr lang="en-US" sz="2200" i="1">
                <a:solidFill>
                  <a:srgbClr val="CC00CC"/>
                </a:solidFill>
              </a:rPr>
              <a:t>AB</a:t>
            </a:r>
            <a:r>
              <a:rPr lang="en-US" sz="2200">
                <a:solidFill>
                  <a:srgbClr val="CC00CC"/>
                </a:solidFill>
              </a:rPr>
              <a:t> của dây. </a:t>
            </a:r>
            <a:endParaRPr lang="vi-VN" sz="2200">
              <a:solidFill>
                <a:srgbClr val="CC00CC"/>
              </a:solidFill>
            </a:endParaRPr>
          </a:p>
        </p:txBody>
      </p:sp>
      <p:sp>
        <p:nvSpPr>
          <p:cNvPr id="363539" name="Rectangle 19"/>
          <p:cNvSpPr>
            <a:spLocks noChangeArrowheads="1"/>
          </p:cNvSpPr>
          <p:nvPr/>
        </p:nvSpPr>
        <p:spPr bwMode="auto">
          <a:xfrm>
            <a:off x="5435600" y="4652963"/>
            <a:ext cx="3240088" cy="1096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eaLnBrk="0" hangingPunct="0"/>
            <a:r>
              <a:rPr lang="en-US" sz="2200">
                <a:solidFill>
                  <a:srgbClr val="CC00CC"/>
                </a:solidFill>
              </a:rPr>
              <a:t>Tường không cho quả cầu di chuyển theo phương </a:t>
            </a:r>
            <a:r>
              <a:rPr lang="en-US" sz="2200" i="1">
                <a:solidFill>
                  <a:srgbClr val="CC00CC"/>
                </a:solidFill>
              </a:rPr>
              <a:t>CD</a:t>
            </a:r>
            <a:r>
              <a:rPr lang="en-US" sz="2200">
                <a:solidFill>
                  <a:srgbClr val="CC00CC"/>
                </a:solidFill>
              </a:rPr>
              <a:t> nằm ngang.</a:t>
            </a:r>
            <a:r>
              <a:rPr lang="vi-VN" sz="2200">
                <a:solidFill>
                  <a:srgbClr val="CC00CC"/>
                </a:solidFill>
              </a:rPr>
              <a:t> </a:t>
            </a:r>
          </a:p>
        </p:txBody>
      </p:sp>
      <p:grpSp>
        <p:nvGrpSpPr>
          <p:cNvPr id="20" name="Group 18"/>
          <p:cNvGrpSpPr>
            <a:grpSpLocks noChangeAspect="1"/>
          </p:cNvGrpSpPr>
          <p:nvPr/>
        </p:nvGrpSpPr>
        <p:grpSpPr bwMode="auto">
          <a:xfrm>
            <a:off x="5492750" y="519932"/>
            <a:ext cx="3125788" cy="3652837"/>
            <a:chOff x="4575" y="1515"/>
            <a:chExt cx="3210" cy="3750"/>
          </a:xfrm>
        </p:grpSpPr>
        <p:sp>
          <p:nvSpPr>
            <p:cNvPr id="21" name="Text Box 19"/>
            <p:cNvSpPr txBox="1">
              <a:spLocks noChangeAspect="1" noChangeArrowheads="1"/>
            </p:cNvSpPr>
            <p:nvPr/>
          </p:nvSpPr>
          <p:spPr bwMode="auto">
            <a:xfrm>
              <a:off x="5220" y="4725"/>
              <a:ext cx="1800" cy="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endParaRPr lang="vi-VN" sz="1800"/>
            </a:p>
          </p:txBody>
        </p:sp>
        <p:sp>
          <p:nvSpPr>
            <p:cNvPr id="22" name="Oval 20"/>
            <p:cNvSpPr>
              <a:spLocks noChangeAspect="1" noChangeArrowheads="1"/>
            </p:cNvSpPr>
            <p:nvPr/>
          </p:nvSpPr>
          <p:spPr bwMode="auto">
            <a:xfrm>
              <a:off x="5220" y="3061"/>
              <a:ext cx="1260" cy="1260"/>
            </a:xfrm>
            <a:prstGeom prst="ellipse">
              <a:avLst/>
            </a:prstGeom>
            <a:solidFill>
              <a:srgbClr val="6699FF"/>
            </a:solidFill>
            <a:ln w="9525">
              <a:solidFill>
                <a:srgbClr val="000000"/>
              </a:solidFill>
              <a:round/>
              <a:headEnd/>
              <a:tailEnd/>
            </a:ln>
          </p:spPr>
          <p:txBody>
            <a:bodyPr/>
            <a:lstStyle/>
            <a:p>
              <a:endParaRPr lang="en-US"/>
            </a:p>
          </p:txBody>
        </p:sp>
        <p:sp>
          <p:nvSpPr>
            <p:cNvPr id="23" name="Rectangle 21" descr="Wide downward diagonal"/>
            <p:cNvSpPr>
              <a:spLocks noChangeAspect="1" noChangeArrowheads="1"/>
            </p:cNvSpPr>
            <p:nvPr/>
          </p:nvSpPr>
          <p:spPr bwMode="auto">
            <a:xfrm>
              <a:off x="6480" y="1530"/>
              <a:ext cx="180" cy="2880"/>
            </a:xfrm>
            <a:prstGeom prst="rect">
              <a:avLst/>
            </a:prstGeom>
            <a:pattFill prst="wdDnDiag">
              <a:fgClr>
                <a:srgbClr val="000000"/>
              </a:fgClr>
              <a:bgClr>
                <a:srgbClr val="FFFFFF"/>
              </a:bgClr>
            </a:pattFill>
            <a:ln w="9525">
              <a:solidFill>
                <a:srgbClr val="000000"/>
              </a:solidFill>
              <a:miter lim="800000"/>
              <a:headEnd/>
              <a:tailEnd/>
            </a:ln>
          </p:spPr>
          <p:txBody>
            <a:bodyPr/>
            <a:lstStyle/>
            <a:p>
              <a:endParaRPr lang="en-US"/>
            </a:p>
          </p:txBody>
        </p:sp>
        <p:sp>
          <p:nvSpPr>
            <p:cNvPr id="24" name="Line 22"/>
            <p:cNvSpPr>
              <a:spLocks noChangeAspect="1" noChangeShapeType="1"/>
            </p:cNvSpPr>
            <p:nvPr/>
          </p:nvSpPr>
          <p:spPr bwMode="auto">
            <a:xfrm>
              <a:off x="6480" y="1515"/>
              <a:ext cx="1" cy="288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 name="Line 23"/>
            <p:cNvSpPr>
              <a:spLocks noChangeAspect="1" noChangeShapeType="1"/>
            </p:cNvSpPr>
            <p:nvPr/>
          </p:nvSpPr>
          <p:spPr bwMode="auto">
            <a:xfrm rot="217275" flipH="1">
              <a:off x="6107" y="1950"/>
              <a:ext cx="343" cy="1168"/>
            </a:xfrm>
            <a:prstGeom prst="line">
              <a:avLst/>
            </a:prstGeom>
            <a:noFill/>
            <a:ln w="28575">
              <a:solidFill>
                <a:srgbClr val="000000"/>
              </a:solidFill>
              <a:round/>
              <a:headEnd type="oval" w="sm" len="sm"/>
              <a:tailEnd type="oval" w="sm" len="sm"/>
            </a:ln>
            <a:extLst>
              <a:ext uri="{909E8E84-426E-40DD-AFC4-6F175D3DCCD1}">
                <a14:hiddenFill xmlns:a14="http://schemas.microsoft.com/office/drawing/2010/main">
                  <a:noFill/>
                </a14:hiddenFill>
              </a:ext>
            </a:extLst>
          </p:spPr>
          <p:txBody>
            <a:bodyPr/>
            <a:lstStyle/>
            <a:p>
              <a:endParaRPr lang="en-US"/>
            </a:p>
          </p:txBody>
        </p:sp>
        <p:sp>
          <p:nvSpPr>
            <p:cNvPr id="26" name="Line 24"/>
            <p:cNvSpPr>
              <a:spLocks noChangeAspect="1" noChangeShapeType="1"/>
            </p:cNvSpPr>
            <p:nvPr/>
          </p:nvSpPr>
          <p:spPr bwMode="auto">
            <a:xfrm rot="217275" flipH="1">
              <a:off x="5572" y="3088"/>
              <a:ext cx="449" cy="1528"/>
            </a:xfrm>
            <a:prstGeom prst="line">
              <a:avLst/>
            </a:prstGeom>
            <a:noFill/>
            <a:ln w="28575">
              <a:solidFill>
                <a:srgbClr val="000000"/>
              </a:solidFill>
              <a:prstDash val="lgDashDot"/>
              <a:round/>
              <a:headEnd/>
              <a:tailEnd/>
            </a:ln>
            <a:extLst>
              <a:ext uri="{909E8E84-426E-40DD-AFC4-6F175D3DCCD1}">
                <a14:hiddenFill xmlns:a14="http://schemas.microsoft.com/office/drawing/2010/main">
                  <a:noFill/>
                </a14:hiddenFill>
              </a:ext>
            </a:extLst>
          </p:spPr>
          <p:txBody>
            <a:bodyPr/>
            <a:lstStyle/>
            <a:p>
              <a:endParaRPr lang="en-US"/>
            </a:p>
          </p:txBody>
        </p:sp>
        <p:sp>
          <p:nvSpPr>
            <p:cNvPr id="27" name="Line 25"/>
            <p:cNvSpPr>
              <a:spLocks noChangeAspect="1" noChangeShapeType="1"/>
            </p:cNvSpPr>
            <p:nvPr/>
          </p:nvSpPr>
          <p:spPr bwMode="auto">
            <a:xfrm>
              <a:off x="4770" y="3705"/>
              <a:ext cx="2520" cy="1"/>
            </a:xfrm>
            <a:prstGeom prst="line">
              <a:avLst/>
            </a:prstGeom>
            <a:noFill/>
            <a:ln w="28575">
              <a:solidFill>
                <a:srgbClr val="000000"/>
              </a:solidFill>
              <a:prstDash val="lgDashDot"/>
              <a:round/>
              <a:headEnd/>
              <a:tailEnd/>
            </a:ln>
            <a:extLst>
              <a:ext uri="{909E8E84-426E-40DD-AFC4-6F175D3DCCD1}">
                <a14:hiddenFill xmlns:a14="http://schemas.microsoft.com/office/drawing/2010/main">
                  <a:noFill/>
                </a14:hiddenFill>
              </a:ext>
            </a:extLst>
          </p:spPr>
          <p:txBody>
            <a:bodyPr/>
            <a:lstStyle/>
            <a:p>
              <a:endParaRPr lang="en-US"/>
            </a:p>
          </p:txBody>
        </p:sp>
        <p:sp>
          <p:nvSpPr>
            <p:cNvPr id="28" name="Text Box 26"/>
            <p:cNvSpPr txBox="1">
              <a:spLocks noChangeAspect="1" noChangeArrowheads="1"/>
            </p:cNvSpPr>
            <p:nvPr/>
          </p:nvSpPr>
          <p:spPr bwMode="auto">
            <a:xfrm>
              <a:off x="4575" y="3345"/>
              <a:ext cx="900"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vi-VN" sz="1700" b="1" i="1"/>
                <a:t>C</a:t>
              </a:r>
              <a:endParaRPr lang="vi-VN" sz="2400" b="1"/>
            </a:p>
          </p:txBody>
        </p:sp>
        <p:sp>
          <p:nvSpPr>
            <p:cNvPr id="29" name="Text Box 27"/>
            <p:cNvSpPr txBox="1">
              <a:spLocks noChangeAspect="1" noChangeArrowheads="1"/>
            </p:cNvSpPr>
            <p:nvPr/>
          </p:nvSpPr>
          <p:spPr bwMode="auto">
            <a:xfrm>
              <a:off x="6885" y="3330"/>
              <a:ext cx="900"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vi-VN" sz="1700" b="1" i="1"/>
                <a:t>D</a:t>
              </a:r>
              <a:endParaRPr lang="vi-VN" sz="2400" b="1"/>
            </a:p>
          </p:txBody>
        </p:sp>
        <p:sp>
          <p:nvSpPr>
            <p:cNvPr id="30" name="Text Box 28"/>
            <p:cNvSpPr txBox="1">
              <a:spLocks noChangeAspect="1" noChangeArrowheads="1"/>
            </p:cNvSpPr>
            <p:nvPr/>
          </p:nvSpPr>
          <p:spPr bwMode="auto">
            <a:xfrm>
              <a:off x="6045" y="1695"/>
              <a:ext cx="900"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vi-VN" sz="1700" b="1" i="1"/>
                <a:t>B</a:t>
              </a:r>
              <a:endParaRPr lang="vi-VN" sz="2400" b="1"/>
            </a:p>
          </p:txBody>
        </p:sp>
        <p:sp>
          <p:nvSpPr>
            <p:cNvPr id="31" name="Text Box 29"/>
            <p:cNvSpPr txBox="1">
              <a:spLocks noChangeAspect="1" noChangeArrowheads="1"/>
            </p:cNvSpPr>
            <p:nvPr/>
          </p:nvSpPr>
          <p:spPr bwMode="auto">
            <a:xfrm>
              <a:off x="5160" y="4200"/>
              <a:ext cx="900"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vi-VN" sz="1700" b="1" i="1"/>
                <a:t>A</a:t>
              </a:r>
              <a:endParaRPr lang="vi-VN" sz="2400" b="1"/>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63524"/>
                                        </p:tgtEl>
                                        <p:attrNameLst>
                                          <p:attrName>style.visibility</p:attrName>
                                        </p:attrNameLst>
                                      </p:cBhvr>
                                      <p:to>
                                        <p:strVal val="visible"/>
                                      </p:to>
                                    </p:set>
                                    <p:anim calcmode="lin" valueType="num">
                                      <p:cBhvr additive="base">
                                        <p:cTn id="7" dur="500" fill="hold"/>
                                        <p:tgtEl>
                                          <p:spTgt spid="363524"/>
                                        </p:tgtEl>
                                        <p:attrNameLst>
                                          <p:attrName>ppt_x</p:attrName>
                                        </p:attrNameLst>
                                      </p:cBhvr>
                                      <p:tavLst>
                                        <p:tav tm="0">
                                          <p:val>
                                            <p:strVal val="1+#ppt_w/2"/>
                                          </p:val>
                                        </p:tav>
                                        <p:tav tm="100000">
                                          <p:val>
                                            <p:strVal val="#ppt_x"/>
                                          </p:val>
                                        </p:tav>
                                      </p:tavLst>
                                    </p:anim>
                                    <p:anim calcmode="lin" valueType="num">
                                      <p:cBhvr additive="base">
                                        <p:cTn id="8" dur="500" fill="hold"/>
                                        <p:tgtEl>
                                          <p:spTgt spid="36352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ppt_x"/>
                                          </p:val>
                                        </p:tav>
                                        <p:tav tm="100000">
                                          <p:val>
                                            <p:strVal val="#ppt_x"/>
                                          </p:val>
                                        </p:tav>
                                      </p:tavLst>
                                    </p:anim>
                                    <p:anim calcmode="lin" valueType="num">
                                      <p:cBhvr additive="base">
                                        <p:cTn id="1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63538"/>
                                        </p:tgtEl>
                                        <p:attrNameLst>
                                          <p:attrName>style.visibility</p:attrName>
                                        </p:attrNameLst>
                                      </p:cBhvr>
                                      <p:to>
                                        <p:strVal val="visible"/>
                                      </p:to>
                                    </p:set>
                                    <p:anim calcmode="lin" valueType="num">
                                      <p:cBhvr additive="base">
                                        <p:cTn id="19" dur="500" fill="hold"/>
                                        <p:tgtEl>
                                          <p:spTgt spid="363538"/>
                                        </p:tgtEl>
                                        <p:attrNameLst>
                                          <p:attrName>ppt_x</p:attrName>
                                        </p:attrNameLst>
                                      </p:cBhvr>
                                      <p:tavLst>
                                        <p:tav tm="0">
                                          <p:val>
                                            <p:strVal val="#ppt_x"/>
                                          </p:val>
                                        </p:tav>
                                        <p:tav tm="100000">
                                          <p:val>
                                            <p:strVal val="#ppt_x"/>
                                          </p:val>
                                        </p:tav>
                                      </p:tavLst>
                                    </p:anim>
                                    <p:anim calcmode="lin" valueType="num">
                                      <p:cBhvr additive="base">
                                        <p:cTn id="20" dur="500" fill="hold"/>
                                        <p:tgtEl>
                                          <p:spTgt spid="363538"/>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63539"/>
                                        </p:tgtEl>
                                        <p:attrNameLst>
                                          <p:attrName>style.visibility</p:attrName>
                                        </p:attrNameLst>
                                      </p:cBhvr>
                                      <p:to>
                                        <p:strVal val="visible"/>
                                      </p:to>
                                    </p:set>
                                    <p:anim calcmode="lin" valueType="num">
                                      <p:cBhvr additive="base">
                                        <p:cTn id="25" dur="500" fill="hold"/>
                                        <p:tgtEl>
                                          <p:spTgt spid="363539"/>
                                        </p:tgtEl>
                                        <p:attrNameLst>
                                          <p:attrName>ppt_x</p:attrName>
                                        </p:attrNameLst>
                                      </p:cBhvr>
                                      <p:tavLst>
                                        <p:tav tm="0">
                                          <p:val>
                                            <p:strVal val="#ppt_x"/>
                                          </p:val>
                                        </p:tav>
                                        <p:tav tm="100000">
                                          <p:val>
                                            <p:strVal val="#ppt_x"/>
                                          </p:val>
                                        </p:tav>
                                      </p:tavLst>
                                    </p:anim>
                                    <p:anim calcmode="lin" valueType="num">
                                      <p:cBhvr additive="base">
                                        <p:cTn id="26" dur="500" fill="hold"/>
                                        <p:tgtEl>
                                          <p:spTgt spid="3635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3524" grpId="0"/>
      <p:bldP spid="363538" grpId="0"/>
      <p:bldP spid="36353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 name="Slide Number Placeholder 4"/>
          <p:cNvSpPr>
            <a:spLocks noGrp="1"/>
          </p:cNvSpPr>
          <p:nvPr>
            <p:ph type="sldNum" sz="quarter" idx="12"/>
          </p:nvPr>
        </p:nvSpPr>
        <p:spPr/>
        <p:txBody>
          <a:bodyPr/>
          <a:lstStyle/>
          <a:p>
            <a:pPr>
              <a:defRPr/>
            </a:pPr>
            <a:fld id="{6909C3FB-8FE6-4E65-932C-8FC16E6794FA}" type="slidenum">
              <a:rPr lang="en-US" altLang="en-US"/>
              <a:pPr>
                <a:defRPr/>
              </a:pPr>
              <a:t>27</a:t>
            </a:fld>
            <a:endParaRPr lang="en-US" altLang="en-US"/>
          </a:p>
        </p:txBody>
      </p:sp>
      <p:sp>
        <p:nvSpPr>
          <p:cNvPr id="55299" name="Text Box 3"/>
          <p:cNvSpPr txBox="1">
            <a:spLocks noChangeArrowheads="1"/>
          </p:cNvSpPr>
          <p:nvPr/>
        </p:nvSpPr>
        <p:spPr bwMode="auto">
          <a:xfrm>
            <a:off x="579438" y="1662113"/>
            <a:ext cx="8332787"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spcBef>
                <a:spcPct val="50000"/>
              </a:spcBef>
              <a:buFont typeface="Wingdings" pitchFamily="2" charset="2"/>
              <a:buNone/>
            </a:pPr>
            <a:endParaRPr lang="vi-VN" i="1">
              <a:latin typeface=".VnTime" pitchFamily="34" charset="0"/>
            </a:endParaRPr>
          </a:p>
        </p:txBody>
      </p:sp>
      <p:sp>
        <p:nvSpPr>
          <p:cNvPr id="179204" name="Text Box 4"/>
          <p:cNvSpPr txBox="1">
            <a:spLocks noChangeArrowheads="1"/>
          </p:cNvSpPr>
          <p:nvPr/>
        </p:nvSpPr>
        <p:spPr bwMode="auto">
          <a:xfrm>
            <a:off x="468313" y="1160463"/>
            <a:ext cx="8332787" cy="1282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buFont typeface="Wingdings" pitchFamily="2" charset="2"/>
              <a:buChar char="v"/>
            </a:pPr>
            <a:r>
              <a:rPr lang="en-US" b="1" i="1">
                <a:solidFill>
                  <a:srgbClr val="FF0066"/>
                </a:solidFill>
                <a:latin typeface=".VnTime" pitchFamily="34" charset="0"/>
              </a:rPr>
              <a:t> </a:t>
            </a:r>
            <a:r>
              <a:rPr lang="en-US" b="1" i="1">
                <a:solidFill>
                  <a:srgbClr val="CC00CC"/>
                </a:solidFill>
              </a:rPr>
              <a:t>Liên kết tựa</a:t>
            </a:r>
          </a:p>
          <a:p>
            <a:pPr eaLnBrk="1" hangingPunct="1"/>
            <a:r>
              <a:rPr lang="en-US" i="1"/>
              <a:t>	</a:t>
            </a:r>
            <a:r>
              <a:rPr lang="en-US"/>
              <a:t>Liên kết tựa xuất hiện khi </a:t>
            </a:r>
            <a:r>
              <a:rPr lang="en-US" b="1"/>
              <a:t>vật rắn</a:t>
            </a:r>
            <a:r>
              <a:rPr lang="en-US"/>
              <a:t> khảo sát </a:t>
            </a:r>
            <a:r>
              <a:rPr lang="en-US" b="1"/>
              <a:t>tựa lên vật gây liên kết</a:t>
            </a:r>
            <a:r>
              <a:rPr lang="en-US"/>
              <a:t>.</a:t>
            </a:r>
            <a:endParaRPr lang="en-US">
              <a:latin typeface=".VnTime" pitchFamily="34" charset="0"/>
            </a:endParaRPr>
          </a:p>
        </p:txBody>
      </p:sp>
      <p:sp>
        <p:nvSpPr>
          <p:cNvPr id="55301" name="AutoShape 6"/>
          <p:cNvSpPr>
            <a:spLocks noChangeAspect="1" noChangeArrowheads="1" noTextEdit="1"/>
          </p:cNvSpPr>
          <p:nvPr/>
        </p:nvSpPr>
        <p:spPr bwMode="auto">
          <a:xfrm>
            <a:off x="385763" y="4657725"/>
            <a:ext cx="2520950" cy="145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nvGrpSpPr>
          <p:cNvPr id="179207" name="Group 7"/>
          <p:cNvGrpSpPr>
            <a:grpSpLocks/>
          </p:cNvGrpSpPr>
          <p:nvPr/>
        </p:nvGrpSpPr>
        <p:grpSpPr bwMode="auto">
          <a:xfrm>
            <a:off x="450850" y="5724525"/>
            <a:ext cx="2255838" cy="336550"/>
            <a:chOff x="284" y="3606"/>
            <a:chExt cx="1421" cy="212"/>
          </a:xfrm>
        </p:grpSpPr>
        <p:sp>
          <p:nvSpPr>
            <p:cNvPr id="55405" name="Freeform 8"/>
            <p:cNvSpPr>
              <a:spLocks/>
            </p:cNvSpPr>
            <p:nvPr/>
          </p:nvSpPr>
          <p:spPr bwMode="auto">
            <a:xfrm>
              <a:off x="284" y="3606"/>
              <a:ext cx="1421" cy="212"/>
            </a:xfrm>
            <a:custGeom>
              <a:avLst/>
              <a:gdLst>
                <a:gd name="T0" fmla="*/ 5 w 9947"/>
                <a:gd name="T1" fmla="*/ 16 h 1485"/>
                <a:gd name="T2" fmla="*/ 11 w 9947"/>
                <a:gd name="T3" fmla="*/ 14 h 1485"/>
                <a:gd name="T4" fmla="*/ 16 w 9947"/>
                <a:gd name="T5" fmla="*/ 12 h 1485"/>
                <a:gd name="T6" fmla="*/ 22 w 9947"/>
                <a:gd name="T7" fmla="*/ 10 h 1485"/>
                <a:gd name="T8" fmla="*/ 28 w 9947"/>
                <a:gd name="T9" fmla="*/ 9 h 1485"/>
                <a:gd name="T10" fmla="*/ 33 w 9947"/>
                <a:gd name="T11" fmla="*/ 7 h 1485"/>
                <a:gd name="T12" fmla="*/ 39 w 9947"/>
                <a:gd name="T13" fmla="*/ 6 h 1485"/>
                <a:gd name="T14" fmla="*/ 46 w 9947"/>
                <a:gd name="T15" fmla="*/ 4 h 1485"/>
                <a:gd name="T16" fmla="*/ 51 w 9947"/>
                <a:gd name="T17" fmla="*/ 3 h 1485"/>
                <a:gd name="T18" fmla="*/ 54 w 9947"/>
                <a:gd name="T19" fmla="*/ 3 h 1485"/>
                <a:gd name="T20" fmla="*/ 57 w 9947"/>
                <a:gd name="T21" fmla="*/ 2 h 1485"/>
                <a:gd name="T22" fmla="*/ 61 w 9947"/>
                <a:gd name="T23" fmla="*/ 2 h 1485"/>
                <a:gd name="T24" fmla="*/ 64 w 9947"/>
                <a:gd name="T25" fmla="*/ 1 h 1485"/>
                <a:gd name="T26" fmla="*/ 68 w 9947"/>
                <a:gd name="T27" fmla="*/ 1 h 1485"/>
                <a:gd name="T28" fmla="*/ 71 w 9947"/>
                <a:gd name="T29" fmla="*/ 1 h 1485"/>
                <a:gd name="T30" fmla="*/ 75 w 9947"/>
                <a:gd name="T31" fmla="*/ 0 h 1485"/>
                <a:gd name="T32" fmla="*/ 79 w 9947"/>
                <a:gd name="T33" fmla="*/ 0 h 1485"/>
                <a:gd name="T34" fmla="*/ 83 w 9947"/>
                <a:gd name="T35" fmla="*/ 0 h 1485"/>
                <a:gd name="T36" fmla="*/ 86 w 9947"/>
                <a:gd name="T37" fmla="*/ 0 h 1485"/>
                <a:gd name="T38" fmla="*/ 90 w 9947"/>
                <a:gd name="T39" fmla="*/ 0 h 1485"/>
                <a:gd name="T40" fmla="*/ 95 w 9947"/>
                <a:gd name="T41" fmla="*/ 0 h 1485"/>
                <a:gd name="T42" fmla="*/ 99 w 9947"/>
                <a:gd name="T43" fmla="*/ 0 h 1485"/>
                <a:gd name="T44" fmla="*/ 103 w 9947"/>
                <a:gd name="T45" fmla="*/ 0 h 1485"/>
                <a:gd name="T46" fmla="*/ 107 w 9947"/>
                <a:gd name="T47" fmla="*/ 0 h 1485"/>
                <a:gd name="T48" fmla="*/ 114 w 9947"/>
                <a:gd name="T49" fmla="*/ 1 h 1485"/>
                <a:gd name="T50" fmla="*/ 123 w 9947"/>
                <a:gd name="T51" fmla="*/ 2 h 1485"/>
                <a:gd name="T52" fmla="*/ 132 w 9947"/>
                <a:gd name="T53" fmla="*/ 3 h 1485"/>
                <a:gd name="T54" fmla="*/ 140 w 9947"/>
                <a:gd name="T55" fmla="*/ 4 h 1485"/>
                <a:gd name="T56" fmla="*/ 145 w 9947"/>
                <a:gd name="T57" fmla="*/ 4 h 1485"/>
                <a:gd name="T58" fmla="*/ 149 w 9947"/>
                <a:gd name="T59" fmla="*/ 5 h 1485"/>
                <a:gd name="T60" fmla="*/ 153 w 9947"/>
                <a:gd name="T61" fmla="*/ 6 h 1485"/>
                <a:gd name="T62" fmla="*/ 157 w 9947"/>
                <a:gd name="T63" fmla="*/ 7 h 1485"/>
                <a:gd name="T64" fmla="*/ 161 w 9947"/>
                <a:gd name="T65" fmla="*/ 8 h 1485"/>
                <a:gd name="T66" fmla="*/ 165 w 9947"/>
                <a:gd name="T67" fmla="*/ 8 h 1485"/>
                <a:gd name="T68" fmla="*/ 169 w 9947"/>
                <a:gd name="T69" fmla="*/ 9 h 1485"/>
                <a:gd name="T70" fmla="*/ 173 w 9947"/>
                <a:gd name="T71" fmla="*/ 10 h 1485"/>
                <a:gd name="T72" fmla="*/ 176 w 9947"/>
                <a:gd name="T73" fmla="*/ 11 h 1485"/>
                <a:gd name="T74" fmla="*/ 179 w 9947"/>
                <a:gd name="T75" fmla="*/ 12 h 1485"/>
                <a:gd name="T76" fmla="*/ 183 w 9947"/>
                <a:gd name="T77" fmla="*/ 13 h 1485"/>
                <a:gd name="T78" fmla="*/ 186 w 9947"/>
                <a:gd name="T79" fmla="*/ 15 h 1485"/>
                <a:gd name="T80" fmla="*/ 188 w 9947"/>
                <a:gd name="T81" fmla="*/ 16 h 1485"/>
                <a:gd name="T82" fmla="*/ 191 w 9947"/>
                <a:gd name="T83" fmla="*/ 17 h 1485"/>
                <a:gd name="T84" fmla="*/ 193 w 9947"/>
                <a:gd name="T85" fmla="*/ 18 h 1485"/>
                <a:gd name="T86" fmla="*/ 196 w 9947"/>
                <a:gd name="T87" fmla="*/ 19 h 1485"/>
                <a:gd name="T88" fmla="*/ 197 w 9947"/>
                <a:gd name="T89" fmla="*/ 21 h 1485"/>
                <a:gd name="T90" fmla="*/ 199 w 9947"/>
                <a:gd name="T91" fmla="*/ 22 h 1485"/>
                <a:gd name="T92" fmla="*/ 200 w 9947"/>
                <a:gd name="T93" fmla="*/ 23 h 1485"/>
                <a:gd name="T94" fmla="*/ 201 w 9947"/>
                <a:gd name="T95" fmla="*/ 24 h 1485"/>
                <a:gd name="T96" fmla="*/ 201 w 9947"/>
                <a:gd name="T97" fmla="*/ 24 h 1485"/>
                <a:gd name="T98" fmla="*/ 202 w 9947"/>
                <a:gd name="T99" fmla="*/ 25 h 1485"/>
                <a:gd name="T100" fmla="*/ 202 w 9947"/>
                <a:gd name="T101" fmla="*/ 26 h 1485"/>
                <a:gd name="T102" fmla="*/ 202 w 9947"/>
                <a:gd name="T103" fmla="*/ 26 h 1485"/>
                <a:gd name="T104" fmla="*/ 203 w 9947"/>
                <a:gd name="T105" fmla="*/ 27 h 1485"/>
                <a:gd name="T106" fmla="*/ 203 w 9947"/>
                <a:gd name="T107" fmla="*/ 28 h 1485"/>
                <a:gd name="T108" fmla="*/ 203 w 9947"/>
                <a:gd name="T109" fmla="*/ 28 h 1485"/>
                <a:gd name="T110" fmla="*/ 203 w 9947"/>
                <a:gd name="T111" fmla="*/ 29 h 1485"/>
                <a:gd name="T112" fmla="*/ 203 w 9947"/>
                <a:gd name="T113" fmla="*/ 30 h 14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9947" h="1485">
                  <a:moveTo>
                    <a:pt x="0" y="873"/>
                  </a:moveTo>
                  <a:lnTo>
                    <a:pt x="263" y="778"/>
                  </a:lnTo>
                  <a:lnTo>
                    <a:pt x="395" y="731"/>
                  </a:lnTo>
                  <a:lnTo>
                    <a:pt x="528" y="685"/>
                  </a:lnTo>
                  <a:lnTo>
                    <a:pt x="661" y="638"/>
                  </a:lnTo>
                  <a:lnTo>
                    <a:pt x="796" y="594"/>
                  </a:lnTo>
                  <a:lnTo>
                    <a:pt x="932" y="549"/>
                  </a:lnTo>
                  <a:lnTo>
                    <a:pt x="1071" y="506"/>
                  </a:lnTo>
                  <a:lnTo>
                    <a:pt x="1210" y="464"/>
                  </a:lnTo>
                  <a:lnTo>
                    <a:pt x="1351" y="424"/>
                  </a:lnTo>
                  <a:lnTo>
                    <a:pt x="1493" y="384"/>
                  </a:lnTo>
                  <a:lnTo>
                    <a:pt x="1639" y="347"/>
                  </a:lnTo>
                  <a:lnTo>
                    <a:pt x="1786" y="309"/>
                  </a:lnTo>
                  <a:lnTo>
                    <a:pt x="1934" y="275"/>
                  </a:lnTo>
                  <a:lnTo>
                    <a:pt x="2086" y="241"/>
                  </a:lnTo>
                  <a:lnTo>
                    <a:pt x="2240" y="209"/>
                  </a:lnTo>
                  <a:lnTo>
                    <a:pt x="2397" y="179"/>
                  </a:lnTo>
                  <a:lnTo>
                    <a:pt x="2476" y="165"/>
                  </a:lnTo>
                  <a:lnTo>
                    <a:pt x="2556" y="152"/>
                  </a:lnTo>
                  <a:lnTo>
                    <a:pt x="2637" y="138"/>
                  </a:lnTo>
                  <a:lnTo>
                    <a:pt x="2719" y="126"/>
                  </a:lnTo>
                  <a:lnTo>
                    <a:pt x="2801" y="114"/>
                  </a:lnTo>
                  <a:lnTo>
                    <a:pt x="2884" y="102"/>
                  </a:lnTo>
                  <a:lnTo>
                    <a:pt x="2969" y="91"/>
                  </a:lnTo>
                  <a:lnTo>
                    <a:pt x="3053" y="81"/>
                  </a:lnTo>
                  <a:lnTo>
                    <a:pt x="3139" y="71"/>
                  </a:lnTo>
                  <a:lnTo>
                    <a:pt x="3226" y="61"/>
                  </a:lnTo>
                  <a:lnTo>
                    <a:pt x="3312" y="53"/>
                  </a:lnTo>
                  <a:lnTo>
                    <a:pt x="3401" y="44"/>
                  </a:lnTo>
                  <a:lnTo>
                    <a:pt x="3490" y="37"/>
                  </a:lnTo>
                  <a:lnTo>
                    <a:pt x="3579" y="30"/>
                  </a:lnTo>
                  <a:lnTo>
                    <a:pt x="3670" y="24"/>
                  </a:lnTo>
                  <a:lnTo>
                    <a:pt x="3762" y="19"/>
                  </a:lnTo>
                  <a:lnTo>
                    <a:pt x="3855" y="14"/>
                  </a:lnTo>
                  <a:lnTo>
                    <a:pt x="3949" y="10"/>
                  </a:lnTo>
                  <a:lnTo>
                    <a:pt x="4044" y="6"/>
                  </a:lnTo>
                  <a:lnTo>
                    <a:pt x="4139" y="3"/>
                  </a:lnTo>
                  <a:lnTo>
                    <a:pt x="4237" y="1"/>
                  </a:lnTo>
                  <a:lnTo>
                    <a:pt x="4334" y="0"/>
                  </a:lnTo>
                  <a:lnTo>
                    <a:pt x="4433" y="0"/>
                  </a:lnTo>
                  <a:lnTo>
                    <a:pt x="4534" y="0"/>
                  </a:lnTo>
                  <a:lnTo>
                    <a:pt x="4634" y="1"/>
                  </a:lnTo>
                  <a:lnTo>
                    <a:pt x="4736" y="2"/>
                  </a:lnTo>
                  <a:lnTo>
                    <a:pt x="4840" y="5"/>
                  </a:lnTo>
                  <a:lnTo>
                    <a:pt x="4944" y="9"/>
                  </a:lnTo>
                  <a:lnTo>
                    <a:pt x="5048" y="12"/>
                  </a:lnTo>
                  <a:lnTo>
                    <a:pt x="5154" y="16"/>
                  </a:lnTo>
                  <a:lnTo>
                    <a:pt x="5260" y="22"/>
                  </a:lnTo>
                  <a:lnTo>
                    <a:pt x="5367" y="29"/>
                  </a:lnTo>
                  <a:lnTo>
                    <a:pt x="5581" y="43"/>
                  </a:lnTo>
                  <a:lnTo>
                    <a:pt x="5797" y="60"/>
                  </a:lnTo>
                  <a:lnTo>
                    <a:pt x="6014" y="80"/>
                  </a:lnTo>
                  <a:lnTo>
                    <a:pt x="6232" y="102"/>
                  </a:lnTo>
                  <a:lnTo>
                    <a:pt x="6449" y="127"/>
                  </a:lnTo>
                  <a:lnTo>
                    <a:pt x="6664" y="155"/>
                  </a:lnTo>
                  <a:lnTo>
                    <a:pt x="6878" y="185"/>
                  </a:lnTo>
                  <a:lnTo>
                    <a:pt x="6984" y="201"/>
                  </a:lnTo>
                  <a:lnTo>
                    <a:pt x="7090" y="217"/>
                  </a:lnTo>
                  <a:lnTo>
                    <a:pt x="7195" y="235"/>
                  </a:lnTo>
                  <a:lnTo>
                    <a:pt x="7298" y="252"/>
                  </a:lnTo>
                  <a:lnTo>
                    <a:pt x="7402" y="270"/>
                  </a:lnTo>
                  <a:lnTo>
                    <a:pt x="7504" y="289"/>
                  </a:lnTo>
                  <a:lnTo>
                    <a:pt x="7605" y="309"/>
                  </a:lnTo>
                  <a:lnTo>
                    <a:pt x="7705" y="329"/>
                  </a:lnTo>
                  <a:lnTo>
                    <a:pt x="7804" y="349"/>
                  </a:lnTo>
                  <a:lnTo>
                    <a:pt x="7902" y="370"/>
                  </a:lnTo>
                  <a:lnTo>
                    <a:pt x="7998" y="391"/>
                  </a:lnTo>
                  <a:lnTo>
                    <a:pt x="8093" y="413"/>
                  </a:lnTo>
                  <a:lnTo>
                    <a:pt x="8187" y="436"/>
                  </a:lnTo>
                  <a:lnTo>
                    <a:pt x="8278" y="459"/>
                  </a:lnTo>
                  <a:lnTo>
                    <a:pt x="8369" y="483"/>
                  </a:lnTo>
                  <a:lnTo>
                    <a:pt x="8457" y="506"/>
                  </a:lnTo>
                  <a:lnTo>
                    <a:pt x="8544" y="531"/>
                  </a:lnTo>
                  <a:lnTo>
                    <a:pt x="8629" y="556"/>
                  </a:lnTo>
                  <a:lnTo>
                    <a:pt x="8712" y="582"/>
                  </a:lnTo>
                  <a:lnTo>
                    <a:pt x="8793" y="607"/>
                  </a:lnTo>
                  <a:lnTo>
                    <a:pt x="8872" y="634"/>
                  </a:lnTo>
                  <a:lnTo>
                    <a:pt x="8948" y="660"/>
                  </a:lnTo>
                  <a:lnTo>
                    <a:pt x="9023" y="688"/>
                  </a:lnTo>
                  <a:lnTo>
                    <a:pt x="9096" y="715"/>
                  </a:lnTo>
                  <a:lnTo>
                    <a:pt x="9166" y="743"/>
                  </a:lnTo>
                  <a:lnTo>
                    <a:pt x="9232" y="771"/>
                  </a:lnTo>
                  <a:lnTo>
                    <a:pt x="9297" y="800"/>
                  </a:lnTo>
                  <a:lnTo>
                    <a:pt x="9360" y="830"/>
                  </a:lnTo>
                  <a:lnTo>
                    <a:pt x="9419" y="859"/>
                  </a:lnTo>
                  <a:lnTo>
                    <a:pt x="9476" y="890"/>
                  </a:lnTo>
                  <a:lnTo>
                    <a:pt x="9530" y="920"/>
                  </a:lnTo>
                  <a:lnTo>
                    <a:pt x="9581" y="951"/>
                  </a:lnTo>
                  <a:lnTo>
                    <a:pt x="9629" y="982"/>
                  </a:lnTo>
                  <a:lnTo>
                    <a:pt x="9674" y="1013"/>
                  </a:lnTo>
                  <a:lnTo>
                    <a:pt x="9715" y="1045"/>
                  </a:lnTo>
                  <a:lnTo>
                    <a:pt x="9754" y="1077"/>
                  </a:lnTo>
                  <a:lnTo>
                    <a:pt x="9790" y="1109"/>
                  </a:lnTo>
                  <a:lnTo>
                    <a:pt x="9806" y="1126"/>
                  </a:lnTo>
                  <a:lnTo>
                    <a:pt x="9822" y="1141"/>
                  </a:lnTo>
                  <a:lnTo>
                    <a:pt x="9836" y="1158"/>
                  </a:lnTo>
                  <a:lnTo>
                    <a:pt x="9851" y="1174"/>
                  </a:lnTo>
                  <a:lnTo>
                    <a:pt x="9863" y="1191"/>
                  </a:lnTo>
                  <a:lnTo>
                    <a:pt x="9875" y="1208"/>
                  </a:lnTo>
                  <a:lnTo>
                    <a:pt x="9886" y="1224"/>
                  </a:lnTo>
                  <a:lnTo>
                    <a:pt x="9896" y="1242"/>
                  </a:lnTo>
                  <a:lnTo>
                    <a:pt x="9906" y="1259"/>
                  </a:lnTo>
                  <a:lnTo>
                    <a:pt x="9914" y="1275"/>
                  </a:lnTo>
                  <a:lnTo>
                    <a:pt x="9921" y="1292"/>
                  </a:lnTo>
                  <a:lnTo>
                    <a:pt x="9928" y="1310"/>
                  </a:lnTo>
                  <a:lnTo>
                    <a:pt x="9934" y="1326"/>
                  </a:lnTo>
                  <a:lnTo>
                    <a:pt x="9938" y="1344"/>
                  </a:lnTo>
                  <a:lnTo>
                    <a:pt x="9941" y="1362"/>
                  </a:lnTo>
                  <a:lnTo>
                    <a:pt x="9945" y="1378"/>
                  </a:lnTo>
                  <a:lnTo>
                    <a:pt x="9946" y="1396"/>
                  </a:lnTo>
                  <a:lnTo>
                    <a:pt x="9947" y="1414"/>
                  </a:lnTo>
                  <a:lnTo>
                    <a:pt x="9946" y="1432"/>
                  </a:lnTo>
                  <a:lnTo>
                    <a:pt x="9945" y="1449"/>
                  </a:lnTo>
                  <a:lnTo>
                    <a:pt x="9943" y="1467"/>
                  </a:lnTo>
                  <a:lnTo>
                    <a:pt x="9939" y="148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5406" name="Line 9"/>
            <p:cNvSpPr>
              <a:spLocks noChangeShapeType="1"/>
            </p:cNvSpPr>
            <p:nvPr/>
          </p:nvSpPr>
          <p:spPr bwMode="auto">
            <a:xfrm flipV="1">
              <a:off x="309" y="3715"/>
              <a:ext cx="17" cy="1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407" name="Line 10"/>
            <p:cNvSpPr>
              <a:spLocks noChangeShapeType="1"/>
            </p:cNvSpPr>
            <p:nvPr/>
          </p:nvSpPr>
          <p:spPr bwMode="auto">
            <a:xfrm flipV="1">
              <a:off x="356" y="3690"/>
              <a:ext cx="46" cy="4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408" name="Line 11"/>
            <p:cNvSpPr>
              <a:spLocks noChangeShapeType="1"/>
            </p:cNvSpPr>
            <p:nvPr/>
          </p:nvSpPr>
          <p:spPr bwMode="auto">
            <a:xfrm flipV="1">
              <a:off x="403" y="3668"/>
              <a:ext cx="70" cy="7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409" name="Line 12"/>
            <p:cNvSpPr>
              <a:spLocks noChangeShapeType="1"/>
            </p:cNvSpPr>
            <p:nvPr/>
          </p:nvSpPr>
          <p:spPr bwMode="auto">
            <a:xfrm flipV="1">
              <a:off x="450" y="3650"/>
              <a:ext cx="91" cy="9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410" name="Line 13"/>
            <p:cNvSpPr>
              <a:spLocks noChangeShapeType="1"/>
            </p:cNvSpPr>
            <p:nvPr/>
          </p:nvSpPr>
          <p:spPr bwMode="auto">
            <a:xfrm flipV="1">
              <a:off x="496" y="3636"/>
              <a:ext cx="109" cy="10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411" name="Line 14"/>
            <p:cNvSpPr>
              <a:spLocks noChangeShapeType="1"/>
            </p:cNvSpPr>
            <p:nvPr/>
          </p:nvSpPr>
          <p:spPr bwMode="auto">
            <a:xfrm flipV="1">
              <a:off x="543" y="3625"/>
              <a:ext cx="122" cy="12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412" name="Line 15"/>
            <p:cNvSpPr>
              <a:spLocks noChangeShapeType="1"/>
            </p:cNvSpPr>
            <p:nvPr/>
          </p:nvSpPr>
          <p:spPr bwMode="auto">
            <a:xfrm flipV="1">
              <a:off x="590" y="3617"/>
              <a:ext cx="133" cy="13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413" name="Line 16"/>
            <p:cNvSpPr>
              <a:spLocks noChangeShapeType="1"/>
            </p:cNvSpPr>
            <p:nvPr/>
          </p:nvSpPr>
          <p:spPr bwMode="auto">
            <a:xfrm flipV="1">
              <a:off x="637" y="3612"/>
              <a:ext cx="141" cy="14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414" name="Line 17"/>
            <p:cNvSpPr>
              <a:spLocks noChangeShapeType="1"/>
            </p:cNvSpPr>
            <p:nvPr/>
          </p:nvSpPr>
          <p:spPr bwMode="auto">
            <a:xfrm flipV="1">
              <a:off x="684" y="3608"/>
              <a:ext cx="147" cy="14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415" name="Line 18"/>
            <p:cNvSpPr>
              <a:spLocks noChangeShapeType="1"/>
            </p:cNvSpPr>
            <p:nvPr/>
          </p:nvSpPr>
          <p:spPr bwMode="auto">
            <a:xfrm flipV="1">
              <a:off x="731" y="3606"/>
              <a:ext cx="152" cy="15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416" name="Line 19"/>
            <p:cNvSpPr>
              <a:spLocks noChangeShapeType="1"/>
            </p:cNvSpPr>
            <p:nvPr/>
          </p:nvSpPr>
          <p:spPr bwMode="auto">
            <a:xfrm flipV="1">
              <a:off x="777" y="3606"/>
              <a:ext cx="156" cy="15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417" name="Line 20"/>
            <p:cNvSpPr>
              <a:spLocks noChangeShapeType="1"/>
            </p:cNvSpPr>
            <p:nvPr/>
          </p:nvSpPr>
          <p:spPr bwMode="auto">
            <a:xfrm flipV="1">
              <a:off x="824" y="3607"/>
              <a:ext cx="157" cy="15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418" name="Line 21"/>
            <p:cNvSpPr>
              <a:spLocks noChangeShapeType="1"/>
            </p:cNvSpPr>
            <p:nvPr/>
          </p:nvSpPr>
          <p:spPr bwMode="auto">
            <a:xfrm flipV="1">
              <a:off x="871" y="3609"/>
              <a:ext cx="158" cy="15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419" name="Line 22"/>
            <p:cNvSpPr>
              <a:spLocks noChangeShapeType="1"/>
            </p:cNvSpPr>
            <p:nvPr/>
          </p:nvSpPr>
          <p:spPr bwMode="auto">
            <a:xfrm flipV="1">
              <a:off x="918" y="3612"/>
              <a:ext cx="158" cy="15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420" name="Line 23"/>
            <p:cNvSpPr>
              <a:spLocks noChangeShapeType="1"/>
            </p:cNvSpPr>
            <p:nvPr/>
          </p:nvSpPr>
          <p:spPr bwMode="auto">
            <a:xfrm flipV="1">
              <a:off x="965" y="3616"/>
              <a:ext cx="157" cy="15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421" name="Line 24"/>
            <p:cNvSpPr>
              <a:spLocks noChangeShapeType="1"/>
            </p:cNvSpPr>
            <p:nvPr/>
          </p:nvSpPr>
          <p:spPr bwMode="auto">
            <a:xfrm flipV="1">
              <a:off x="1012" y="3620"/>
              <a:ext cx="155" cy="156"/>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422" name="Line 25"/>
            <p:cNvSpPr>
              <a:spLocks noChangeShapeType="1"/>
            </p:cNvSpPr>
            <p:nvPr/>
          </p:nvSpPr>
          <p:spPr bwMode="auto">
            <a:xfrm flipV="1">
              <a:off x="1059" y="3625"/>
              <a:ext cx="153" cy="154"/>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423" name="Line 26"/>
            <p:cNvSpPr>
              <a:spLocks noChangeShapeType="1"/>
            </p:cNvSpPr>
            <p:nvPr/>
          </p:nvSpPr>
          <p:spPr bwMode="auto">
            <a:xfrm flipV="1">
              <a:off x="1105" y="3631"/>
              <a:ext cx="151" cy="1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424" name="Line 27"/>
            <p:cNvSpPr>
              <a:spLocks noChangeShapeType="1"/>
            </p:cNvSpPr>
            <p:nvPr/>
          </p:nvSpPr>
          <p:spPr bwMode="auto">
            <a:xfrm flipV="1">
              <a:off x="1152" y="3638"/>
              <a:ext cx="147" cy="146"/>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425" name="Line 28"/>
            <p:cNvSpPr>
              <a:spLocks noChangeShapeType="1"/>
            </p:cNvSpPr>
            <p:nvPr/>
          </p:nvSpPr>
          <p:spPr bwMode="auto">
            <a:xfrm flipV="1">
              <a:off x="1199" y="3645"/>
              <a:ext cx="142" cy="14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426" name="Line 29"/>
            <p:cNvSpPr>
              <a:spLocks noChangeShapeType="1"/>
            </p:cNvSpPr>
            <p:nvPr/>
          </p:nvSpPr>
          <p:spPr bwMode="auto">
            <a:xfrm flipV="1">
              <a:off x="1246" y="3653"/>
              <a:ext cx="137" cy="13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427" name="Line 30"/>
            <p:cNvSpPr>
              <a:spLocks noChangeShapeType="1"/>
            </p:cNvSpPr>
            <p:nvPr/>
          </p:nvSpPr>
          <p:spPr bwMode="auto">
            <a:xfrm flipV="1">
              <a:off x="1293" y="3662"/>
              <a:ext cx="131" cy="13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428" name="Line 31"/>
            <p:cNvSpPr>
              <a:spLocks noChangeShapeType="1"/>
            </p:cNvSpPr>
            <p:nvPr/>
          </p:nvSpPr>
          <p:spPr bwMode="auto">
            <a:xfrm flipV="1">
              <a:off x="1340" y="3671"/>
              <a:ext cx="124" cy="12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429" name="Line 32"/>
            <p:cNvSpPr>
              <a:spLocks noChangeShapeType="1"/>
            </p:cNvSpPr>
            <p:nvPr/>
          </p:nvSpPr>
          <p:spPr bwMode="auto">
            <a:xfrm flipV="1">
              <a:off x="1386" y="3682"/>
              <a:ext cx="117" cy="11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430" name="Line 33"/>
            <p:cNvSpPr>
              <a:spLocks noChangeShapeType="1"/>
            </p:cNvSpPr>
            <p:nvPr/>
          </p:nvSpPr>
          <p:spPr bwMode="auto">
            <a:xfrm flipV="1">
              <a:off x="1433" y="3693"/>
              <a:ext cx="108" cy="10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431" name="Line 34"/>
            <p:cNvSpPr>
              <a:spLocks noChangeShapeType="1"/>
            </p:cNvSpPr>
            <p:nvPr/>
          </p:nvSpPr>
          <p:spPr bwMode="auto">
            <a:xfrm flipV="1">
              <a:off x="1480" y="3706"/>
              <a:ext cx="98" cy="9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432" name="Line 35"/>
            <p:cNvSpPr>
              <a:spLocks noChangeShapeType="1"/>
            </p:cNvSpPr>
            <p:nvPr/>
          </p:nvSpPr>
          <p:spPr bwMode="auto">
            <a:xfrm flipV="1">
              <a:off x="1527" y="3721"/>
              <a:ext cx="86" cy="86"/>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433" name="Line 36"/>
            <p:cNvSpPr>
              <a:spLocks noChangeShapeType="1"/>
            </p:cNvSpPr>
            <p:nvPr/>
          </p:nvSpPr>
          <p:spPr bwMode="auto">
            <a:xfrm flipV="1">
              <a:off x="1574" y="3738"/>
              <a:ext cx="72" cy="7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434" name="Line 37"/>
            <p:cNvSpPr>
              <a:spLocks noChangeShapeType="1"/>
            </p:cNvSpPr>
            <p:nvPr/>
          </p:nvSpPr>
          <p:spPr bwMode="auto">
            <a:xfrm flipV="1">
              <a:off x="1621" y="3758"/>
              <a:ext cx="54" cy="5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435" name="Line 38"/>
            <p:cNvSpPr>
              <a:spLocks noChangeShapeType="1"/>
            </p:cNvSpPr>
            <p:nvPr/>
          </p:nvSpPr>
          <p:spPr bwMode="auto">
            <a:xfrm flipV="1">
              <a:off x="1667" y="3785"/>
              <a:ext cx="31" cy="3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179239" name="Freeform 39"/>
          <p:cNvSpPr>
            <a:spLocks/>
          </p:cNvSpPr>
          <p:nvPr/>
        </p:nvSpPr>
        <p:spPr bwMode="auto">
          <a:xfrm>
            <a:off x="1116013" y="4619625"/>
            <a:ext cx="1350962" cy="1109663"/>
          </a:xfrm>
          <a:custGeom>
            <a:avLst/>
            <a:gdLst>
              <a:gd name="T0" fmla="*/ 88256803 w 5957"/>
              <a:gd name="T1" fmla="*/ 27567403 h 4893"/>
              <a:gd name="T2" fmla="*/ 101011907 w 5957"/>
              <a:gd name="T3" fmla="*/ 17846910 h 4893"/>
              <a:gd name="T4" fmla="*/ 109343785 w 5957"/>
              <a:gd name="T5" fmla="*/ 12960809 h 4893"/>
              <a:gd name="T6" fmla="*/ 118292972 w 5957"/>
              <a:gd name="T7" fmla="*/ 8794754 h 4893"/>
              <a:gd name="T8" fmla="*/ 127859244 w 5957"/>
              <a:gd name="T9" fmla="*/ 5503185 h 4893"/>
              <a:gd name="T10" fmla="*/ 137836904 w 5957"/>
              <a:gd name="T11" fmla="*/ 2983141 h 4893"/>
              <a:gd name="T12" fmla="*/ 148277661 w 5957"/>
              <a:gd name="T13" fmla="*/ 1285876 h 4893"/>
              <a:gd name="T14" fmla="*/ 162678549 w 5957"/>
              <a:gd name="T15" fmla="*/ 51480 h 4893"/>
              <a:gd name="T16" fmla="*/ 184691269 w 5957"/>
              <a:gd name="T17" fmla="*/ 771525 h 4893"/>
              <a:gd name="T18" fmla="*/ 206909911 w 5957"/>
              <a:gd name="T19" fmla="*/ 4166055 h 4893"/>
              <a:gd name="T20" fmla="*/ 228459762 w 5957"/>
              <a:gd name="T21" fmla="*/ 10080630 h 4893"/>
              <a:gd name="T22" fmla="*/ 248672485 w 5957"/>
              <a:gd name="T23" fmla="*/ 18463994 h 4893"/>
              <a:gd name="T24" fmla="*/ 261118934 w 5957"/>
              <a:gd name="T25" fmla="*/ 25304535 h 4893"/>
              <a:gd name="T26" fmla="*/ 269656506 w 5957"/>
              <a:gd name="T27" fmla="*/ 31064894 h 4893"/>
              <a:gd name="T28" fmla="*/ 277576994 w 5957"/>
              <a:gd name="T29" fmla="*/ 37339604 h 4893"/>
              <a:gd name="T30" fmla="*/ 284623223 w 5957"/>
              <a:gd name="T31" fmla="*/ 44128438 h 4893"/>
              <a:gd name="T32" fmla="*/ 290846448 w 5957"/>
              <a:gd name="T33" fmla="*/ 51380368 h 4893"/>
              <a:gd name="T34" fmla="*/ 296092453 w 5957"/>
              <a:gd name="T35" fmla="*/ 59043687 h 4893"/>
              <a:gd name="T36" fmla="*/ 300309758 w 5957"/>
              <a:gd name="T37" fmla="*/ 67169877 h 4893"/>
              <a:gd name="T38" fmla="*/ 303344377 w 5957"/>
              <a:gd name="T39" fmla="*/ 75707682 h 4893"/>
              <a:gd name="T40" fmla="*/ 305350069 w 5957"/>
              <a:gd name="T41" fmla="*/ 84605397 h 4893"/>
              <a:gd name="T42" fmla="*/ 306327288 w 5957"/>
              <a:gd name="T43" fmla="*/ 93708807 h 4893"/>
              <a:gd name="T44" fmla="*/ 306275808 w 5957"/>
              <a:gd name="T45" fmla="*/ 103120871 h 4893"/>
              <a:gd name="T46" fmla="*/ 305298816 w 5957"/>
              <a:gd name="T47" fmla="*/ 112687151 h 4893"/>
              <a:gd name="T48" fmla="*/ 303447111 w 5957"/>
              <a:gd name="T49" fmla="*/ 122304910 h 4893"/>
              <a:gd name="T50" fmla="*/ 299692675 w 5957"/>
              <a:gd name="T51" fmla="*/ 135265720 h 4893"/>
              <a:gd name="T52" fmla="*/ 291617972 w 5957"/>
              <a:gd name="T53" fmla="*/ 154552493 h 4893"/>
              <a:gd name="T54" fmla="*/ 280868560 w 5957"/>
              <a:gd name="T55" fmla="*/ 173170928 h 4893"/>
              <a:gd name="T56" fmla="*/ 268010722 w 5957"/>
              <a:gd name="T57" fmla="*/ 190657702 h 4893"/>
              <a:gd name="T58" fmla="*/ 253352660 w 5957"/>
              <a:gd name="T59" fmla="*/ 206550172 h 4893"/>
              <a:gd name="T60" fmla="*/ 237254509 w 5957"/>
              <a:gd name="T61" fmla="*/ 220488201 h 4893"/>
              <a:gd name="T62" fmla="*/ 220179138 w 5957"/>
              <a:gd name="T63" fmla="*/ 232163135 h 4893"/>
              <a:gd name="T64" fmla="*/ 202332470 w 5957"/>
              <a:gd name="T65" fmla="*/ 241266544 h 4893"/>
              <a:gd name="T66" fmla="*/ 184022705 w 5957"/>
              <a:gd name="T67" fmla="*/ 247746949 h 4893"/>
              <a:gd name="T68" fmla="*/ 168644598 w 5957"/>
              <a:gd name="T69" fmla="*/ 250781570 h 4893"/>
              <a:gd name="T70" fmla="*/ 159438236 w 5957"/>
              <a:gd name="T71" fmla="*/ 251604349 h 4893"/>
              <a:gd name="T72" fmla="*/ 150334834 w 5957"/>
              <a:gd name="T73" fmla="*/ 251552869 h 4893"/>
              <a:gd name="T74" fmla="*/ 141385873 w 5957"/>
              <a:gd name="T75" fmla="*/ 250678609 h 4893"/>
              <a:gd name="T76" fmla="*/ 132488165 w 5957"/>
              <a:gd name="T77" fmla="*/ 248981344 h 4893"/>
              <a:gd name="T78" fmla="*/ 123744672 w 5957"/>
              <a:gd name="T79" fmla="*/ 246409820 h 4893"/>
              <a:gd name="T80" fmla="*/ 106515087 w 5957"/>
              <a:gd name="T81" fmla="*/ 239054929 h 4893"/>
              <a:gd name="T82" fmla="*/ 89491197 w 5957"/>
              <a:gd name="T83" fmla="*/ 228974300 h 4893"/>
              <a:gd name="T84" fmla="*/ 72724482 w 5957"/>
              <a:gd name="T85" fmla="*/ 216322146 h 4893"/>
              <a:gd name="T86" fmla="*/ 56009247 w 5957"/>
              <a:gd name="T87" fmla="*/ 201561337 h 4893"/>
              <a:gd name="T88" fmla="*/ 40013830 w 5957"/>
              <a:gd name="T89" fmla="*/ 185103037 h 4893"/>
              <a:gd name="T90" fmla="*/ 25561462 w 5957"/>
              <a:gd name="T91" fmla="*/ 167564783 h 4893"/>
              <a:gd name="T92" fmla="*/ 15429587 w 5957"/>
              <a:gd name="T93" fmla="*/ 152546799 h 4893"/>
              <a:gd name="T94" fmla="*/ 10286316 w 5957"/>
              <a:gd name="T95" fmla="*/ 143546124 h 4893"/>
              <a:gd name="T96" fmla="*/ 6120264 w 5957"/>
              <a:gd name="T97" fmla="*/ 134545675 h 4893"/>
              <a:gd name="T98" fmla="*/ 2931658 w 5957"/>
              <a:gd name="T99" fmla="*/ 125699441 h 4893"/>
              <a:gd name="T100" fmla="*/ 823005 w 5957"/>
              <a:gd name="T101" fmla="*/ 117110155 h 4893"/>
              <a:gd name="T102" fmla="*/ 0 w 5957"/>
              <a:gd name="T103" fmla="*/ 108778270 h 4893"/>
              <a:gd name="T104" fmla="*/ 462869 w 5957"/>
              <a:gd name="T105" fmla="*/ 100806295 h 4893"/>
              <a:gd name="T106" fmla="*/ 2417308 w 5957"/>
              <a:gd name="T107" fmla="*/ 93245937 h 4893"/>
              <a:gd name="T108" fmla="*/ 5863316 w 5957"/>
              <a:gd name="T109" fmla="*/ 86199701 h 4893"/>
              <a:gd name="T110" fmla="*/ 10800666 w 5957"/>
              <a:gd name="T111" fmla="*/ 79616336 h 4893"/>
              <a:gd name="T112" fmla="*/ 16972410 w 5957"/>
              <a:gd name="T113" fmla="*/ 73444587 h 4893"/>
              <a:gd name="T114" fmla="*/ 24172854 w 5957"/>
              <a:gd name="T115" fmla="*/ 67684227 h 4893"/>
              <a:gd name="T116" fmla="*/ 35179214 w 5957"/>
              <a:gd name="T117" fmla="*/ 60381043 h 4893"/>
              <a:gd name="T118" fmla="*/ 53951848 w 5957"/>
              <a:gd name="T119" fmla="*/ 50197453 h 489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957" h="4893">
                <a:moveTo>
                  <a:pt x="1439" y="785"/>
                </a:moveTo>
                <a:lnTo>
                  <a:pt x="1623" y="616"/>
                </a:lnTo>
                <a:lnTo>
                  <a:pt x="1716" y="536"/>
                </a:lnTo>
                <a:lnTo>
                  <a:pt x="1813" y="457"/>
                </a:lnTo>
                <a:lnTo>
                  <a:pt x="1912" y="383"/>
                </a:lnTo>
                <a:lnTo>
                  <a:pt x="1964" y="347"/>
                </a:lnTo>
                <a:lnTo>
                  <a:pt x="2016" y="314"/>
                </a:lnTo>
                <a:lnTo>
                  <a:pt x="2071" y="282"/>
                </a:lnTo>
                <a:lnTo>
                  <a:pt x="2126" y="252"/>
                </a:lnTo>
                <a:lnTo>
                  <a:pt x="2183" y="223"/>
                </a:lnTo>
                <a:lnTo>
                  <a:pt x="2241" y="196"/>
                </a:lnTo>
                <a:lnTo>
                  <a:pt x="2300" y="171"/>
                </a:lnTo>
                <a:lnTo>
                  <a:pt x="2361" y="148"/>
                </a:lnTo>
                <a:lnTo>
                  <a:pt x="2423" y="127"/>
                </a:lnTo>
                <a:lnTo>
                  <a:pt x="2486" y="107"/>
                </a:lnTo>
                <a:lnTo>
                  <a:pt x="2550" y="89"/>
                </a:lnTo>
                <a:lnTo>
                  <a:pt x="2615" y="72"/>
                </a:lnTo>
                <a:lnTo>
                  <a:pt x="2680" y="58"/>
                </a:lnTo>
                <a:lnTo>
                  <a:pt x="2747" y="46"/>
                </a:lnTo>
                <a:lnTo>
                  <a:pt x="2815" y="34"/>
                </a:lnTo>
                <a:lnTo>
                  <a:pt x="2883" y="25"/>
                </a:lnTo>
                <a:lnTo>
                  <a:pt x="2952" y="16"/>
                </a:lnTo>
                <a:lnTo>
                  <a:pt x="3022" y="10"/>
                </a:lnTo>
                <a:lnTo>
                  <a:pt x="3163" y="1"/>
                </a:lnTo>
                <a:lnTo>
                  <a:pt x="3304" y="0"/>
                </a:lnTo>
                <a:lnTo>
                  <a:pt x="3447" y="5"/>
                </a:lnTo>
                <a:lnTo>
                  <a:pt x="3591" y="15"/>
                </a:lnTo>
                <a:lnTo>
                  <a:pt x="3736" y="31"/>
                </a:lnTo>
                <a:lnTo>
                  <a:pt x="3880" y="53"/>
                </a:lnTo>
                <a:lnTo>
                  <a:pt x="4023" y="81"/>
                </a:lnTo>
                <a:lnTo>
                  <a:pt x="4165" y="114"/>
                </a:lnTo>
                <a:lnTo>
                  <a:pt x="4304" y="153"/>
                </a:lnTo>
                <a:lnTo>
                  <a:pt x="4442" y="196"/>
                </a:lnTo>
                <a:lnTo>
                  <a:pt x="4577" y="246"/>
                </a:lnTo>
                <a:lnTo>
                  <a:pt x="4708" y="301"/>
                </a:lnTo>
                <a:lnTo>
                  <a:pt x="4835" y="359"/>
                </a:lnTo>
                <a:lnTo>
                  <a:pt x="4958" y="424"/>
                </a:lnTo>
                <a:lnTo>
                  <a:pt x="5018" y="458"/>
                </a:lnTo>
                <a:lnTo>
                  <a:pt x="5077" y="492"/>
                </a:lnTo>
                <a:lnTo>
                  <a:pt x="5133" y="529"/>
                </a:lnTo>
                <a:lnTo>
                  <a:pt x="5190" y="567"/>
                </a:lnTo>
                <a:lnTo>
                  <a:pt x="5243" y="604"/>
                </a:lnTo>
                <a:lnTo>
                  <a:pt x="5296" y="644"/>
                </a:lnTo>
                <a:lnTo>
                  <a:pt x="5347" y="685"/>
                </a:lnTo>
                <a:lnTo>
                  <a:pt x="5397" y="726"/>
                </a:lnTo>
                <a:lnTo>
                  <a:pt x="5445" y="769"/>
                </a:lnTo>
                <a:lnTo>
                  <a:pt x="5490" y="814"/>
                </a:lnTo>
                <a:lnTo>
                  <a:pt x="5534" y="858"/>
                </a:lnTo>
                <a:lnTo>
                  <a:pt x="5577" y="903"/>
                </a:lnTo>
                <a:lnTo>
                  <a:pt x="5618" y="951"/>
                </a:lnTo>
                <a:lnTo>
                  <a:pt x="5655" y="999"/>
                </a:lnTo>
                <a:lnTo>
                  <a:pt x="5692" y="1048"/>
                </a:lnTo>
                <a:lnTo>
                  <a:pt x="5726" y="1097"/>
                </a:lnTo>
                <a:lnTo>
                  <a:pt x="5757" y="1148"/>
                </a:lnTo>
                <a:lnTo>
                  <a:pt x="5787" y="1200"/>
                </a:lnTo>
                <a:lnTo>
                  <a:pt x="5814" y="1253"/>
                </a:lnTo>
                <a:lnTo>
                  <a:pt x="5839" y="1306"/>
                </a:lnTo>
                <a:lnTo>
                  <a:pt x="5861" y="1360"/>
                </a:lnTo>
                <a:lnTo>
                  <a:pt x="5881" y="1415"/>
                </a:lnTo>
                <a:lnTo>
                  <a:pt x="5898" y="1472"/>
                </a:lnTo>
                <a:lnTo>
                  <a:pt x="5914" y="1528"/>
                </a:lnTo>
                <a:lnTo>
                  <a:pt x="5927" y="1586"/>
                </a:lnTo>
                <a:lnTo>
                  <a:pt x="5937" y="1645"/>
                </a:lnTo>
                <a:lnTo>
                  <a:pt x="5946" y="1704"/>
                </a:lnTo>
                <a:lnTo>
                  <a:pt x="5951" y="1762"/>
                </a:lnTo>
                <a:lnTo>
                  <a:pt x="5956" y="1822"/>
                </a:lnTo>
                <a:lnTo>
                  <a:pt x="5957" y="1883"/>
                </a:lnTo>
                <a:lnTo>
                  <a:pt x="5957" y="1944"/>
                </a:lnTo>
                <a:lnTo>
                  <a:pt x="5955" y="2005"/>
                </a:lnTo>
                <a:lnTo>
                  <a:pt x="5950" y="2067"/>
                </a:lnTo>
                <a:lnTo>
                  <a:pt x="5943" y="2129"/>
                </a:lnTo>
                <a:lnTo>
                  <a:pt x="5936" y="2191"/>
                </a:lnTo>
                <a:lnTo>
                  <a:pt x="5926" y="2253"/>
                </a:lnTo>
                <a:lnTo>
                  <a:pt x="5914" y="2316"/>
                </a:lnTo>
                <a:lnTo>
                  <a:pt x="5900" y="2378"/>
                </a:lnTo>
                <a:lnTo>
                  <a:pt x="5884" y="2442"/>
                </a:lnTo>
                <a:lnTo>
                  <a:pt x="5867" y="2505"/>
                </a:lnTo>
                <a:lnTo>
                  <a:pt x="5827" y="2630"/>
                </a:lnTo>
                <a:lnTo>
                  <a:pt x="5781" y="2756"/>
                </a:lnTo>
                <a:lnTo>
                  <a:pt x="5728" y="2882"/>
                </a:lnTo>
                <a:lnTo>
                  <a:pt x="5670" y="3005"/>
                </a:lnTo>
                <a:lnTo>
                  <a:pt x="5605" y="3128"/>
                </a:lnTo>
                <a:lnTo>
                  <a:pt x="5536" y="3248"/>
                </a:lnTo>
                <a:lnTo>
                  <a:pt x="5461" y="3367"/>
                </a:lnTo>
                <a:lnTo>
                  <a:pt x="5383" y="3483"/>
                </a:lnTo>
                <a:lnTo>
                  <a:pt x="5298" y="3597"/>
                </a:lnTo>
                <a:lnTo>
                  <a:pt x="5211" y="3707"/>
                </a:lnTo>
                <a:lnTo>
                  <a:pt x="5119" y="3815"/>
                </a:lnTo>
                <a:lnTo>
                  <a:pt x="5024" y="3918"/>
                </a:lnTo>
                <a:lnTo>
                  <a:pt x="4926" y="4016"/>
                </a:lnTo>
                <a:lnTo>
                  <a:pt x="4824" y="4112"/>
                </a:lnTo>
                <a:lnTo>
                  <a:pt x="4720" y="4201"/>
                </a:lnTo>
                <a:lnTo>
                  <a:pt x="4613" y="4287"/>
                </a:lnTo>
                <a:lnTo>
                  <a:pt x="4505" y="4368"/>
                </a:lnTo>
                <a:lnTo>
                  <a:pt x="4394" y="4443"/>
                </a:lnTo>
                <a:lnTo>
                  <a:pt x="4281" y="4514"/>
                </a:lnTo>
                <a:lnTo>
                  <a:pt x="4167" y="4578"/>
                </a:lnTo>
                <a:lnTo>
                  <a:pt x="4050" y="4638"/>
                </a:lnTo>
                <a:lnTo>
                  <a:pt x="3934" y="4691"/>
                </a:lnTo>
                <a:lnTo>
                  <a:pt x="3815" y="4739"/>
                </a:lnTo>
                <a:lnTo>
                  <a:pt x="3697" y="4781"/>
                </a:lnTo>
                <a:lnTo>
                  <a:pt x="3578" y="4817"/>
                </a:lnTo>
                <a:lnTo>
                  <a:pt x="3458" y="4845"/>
                </a:lnTo>
                <a:lnTo>
                  <a:pt x="3339" y="4867"/>
                </a:lnTo>
                <a:lnTo>
                  <a:pt x="3279" y="4876"/>
                </a:lnTo>
                <a:lnTo>
                  <a:pt x="3220" y="4883"/>
                </a:lnTo>
                <a:lnTo>
                  <a:pt x="3160" y="4889"/>
                </a:lnTo>
                <a:lnTo>
                  <a:pt x="3100" y="4892"/>
                </a:lnTo>
                <a:lnTo>
                  <a:pt x="3042" y="4893"/>
                </a:lnTo>
                <a:lnTo>
                  <a:pt x="2983" y="4893"/>
                </a:lnTo>
                <a:lnTo>
                  <a:pt x="2923" y="4891"/>
                </a:lnTo>
                <a:lnTo>
                  <a:pt x="2865" y="4887"/>
                </a:lnTo>
                <a:lnTo>
                  <a:pt x="2807" y="4882"/>
                </a:lnTo>
                <a:lnTo>
                  <a:pt x="2749" y="4874"/>
                </a:lnTo>
                <a:lnTo>
                  <a:pt x="2691" y="4864"/>
                </a:lnTo>
                <a:lnTo>
                  <a:pt x="2634" y="4853"/>
                </a:lnTo>
                <a:lnTo>
                  <a:pt x="2576" y="4841"/>
                </a:lnTo>
                <a:lnTo>
                  <a:pt x="2520" y="4825"/>
                </a:lnTo>
                <a:lnTo>
                  <a:pt x="2462" y="4810"/>
                </a:lnTo>
                <a:lnTo>
                  <a:pt x="2406" y="4791"/>
                </a:lnTo>
                <a:lnTo>
                  <a:pt x="2294" y="4750"/>
                </a:lnTo>
                <a:lnTo>
                  <a:pt x="2182" y="4702"/>
                </a:lnTo>
                <a:lnTo>
                  <a:pt x="2071" y="4648"/>
                </a:lnTo>
                <a:lnTo>
                  <a:pt x="1960" y="4588"/>
                </a:lnTo>
                <a:lnTo>
                  <a:pt x="1850" y="4523"/>
                </a:lnTo>
                <a:lnTo>
                  <a:pt x="1740" y="4452"/>
                </a:lnTo>
                <a:lnTo>
                  <a:pt x="1631" y="4374"/>
                </a:lnTo>
                <a:lnTo>
                  <a:pt x="1522" y="4293"/>
                </a:lnTo>
                <a:lnTo>
                  <a:pt x="1414" y="4206"/>
                </a:lnTo>
                <a:lnTo>
                  <a:pt x="1305" y="4115"/>
                </a:lnTo>
                <a:lnTo>
                  <a:pt x="1196" y="4019"/>
                </a:lnTo>
                <a:lnTo>
                  <a:pt x="1089" y="3919"/>
                </a:lnTo>
                <a:lnTo>
                  <a:pt x="982" y="3816"/>
                </a:lnTo>
                <a:lnTo>
                  <a:pt x="879" y="3708"/>
                </a:lnTo>
                <a:lnTo>
                  <a:pt x="778" y="3599"/>
                </a:lnTo>
                <a:lnTo>
                  <a:pt x="680" y="3488"/>
                </a:lnTo>
                <a:lnTo>
                  <a:pt x="587" y="3374"/>
                </a:lnTo>
                <a:lnTo>
                  <a:pt x="497" y="3258"/>
                </a:lnTo>
                <a:lnTo>
                  <a:pt x="414" y="3142"/>
                </a:lnTo>
                <a:lnTo>
                  <a:pt x="336" y="3025"/>
                </a:lnTo>
                <a:lnTo>
                  <a:pt x="300" y="2966"/>
                </a:lnTo>
                <a:lnTo>
                  <a:pt x="264" y="2907"/>
                </a:lnTo>
                <a:lnTo>
                  <a:pt x="231" y="2848"/>
                </a:lnTo>
                <a:lnTo>
                  <a:pt x="200" y="2791"/>
                </a:lnTo>
                <a:lnTo>
                  <a:pt x="171" y="2732"/>
                </a:lnTo>
                <a:lnTo>
                  <a:pt x="143" y="2673"/>
                </a:lnTo>
                <a:lnTo>
                  <a:pt x="119" y="2616"/>
                </a:lnTo>
                <a:lnTo>
                  <a:pt x="96" y="2558"/>
                </a:lnTo>
                <a:lnTo>
                  <a:pt x="75" y="2500"/>
                </a:lnTo>
                <a:lnTo>
                  <a:pt x="57" y="2444"/>
                </a:lnTo>
                <a:lnTo>
                  <a:pt x="40" y="2387"/>
                </a:lnTo>
                <a:lnTo>
                  <a:pt x="27" y="2332"/>
                </a:lnTo>
                <a:lnTo>
                  <a:pt x="16" y="2277"/>
                </a:lnTo>
                <a:lnTo>
                  <a:pt x="8" y="2222"/>
                </a:lnTo>
                <a:lnTo>
                  <a:pt x="3" y="2168"/>
                </a:lnTo>
                <a:lnTo>
                  <a:pt x="0" y="2115"/>
                </a:lnTo>
                <a:lnTo>
                  <a:pt x="0" y="2062"/>
                </a:lnTo>
                <a:lnTo>
                  <a:pt x="4" y="2011"/>
                </a:lnTo>
                <a:lnTo>
                  <a:pt x="9" y="1960"/>
                </a:lnTo>
                <a:lnTo>
                  <a:pt x="19" y="1910"/>
                </a:lnTo>
                <a:lnTo>
                  <a:pt x="31" y="1861"/>
                </a:lnTo>
                <a:lnTo>
                  <a:pt x="47" y="1813"/>
                </a:lnTo>
                <a:lnTo>
                  <a:pt x="67" y="1766"/>
                </a:lnTo>
                <a:lnTo>
                  <a:pt x="89" y="1720"/>
                </a:lnTo>
                <a:lnTo>
                  <a:pt x="114" y="1676"/>
                </a:lnTo>
                <a:lnTo>
                  <a:pt x="143" y="1633"/>
                </a:lnTo>
                <a:lnTo>
                  <a:pt x="175" y="1589"/>
                </a:lnTo>
                <a:lnTo>
                  <a:pt x="210" y="1548"/>
                </a:lnTo>
                <a:lnTo>
                  <a:pt x="246" y="1507"/>
                </a:lnTo>
                <a:lnTo>
                  <a:pt x="286" y="1468"/>
                </a:lnTo>
                <a:lnTo>
                  <a:pt x="330" y="1428"/>
                </a:lnTo>
                <a:lnTo>
                  <a:pt x="374" y="1390"/>
                </a:lnTo>
                <a:lnTo>
                  <a:pt x="420" y="1352"/>
                </a:lnTo>
                <a:lnTo>
                  <a:pt x="470" y="1316"/>
                </a:lnTo>
                <a:lnTo>
                  <a:pt x="521" y="1279"/>
                </a:lnTo>
                <a:lnTo>
                  <a:pt x="573" y="1244"/>
                </a:lnTo>
                <a:lnTo>
                  <a:pt x="684" y="1174"/>
                </a:lnTo>
                <a:lnTo>
                  <a:pt x="802" y="1106"/>
                </a:lnTo>
                <a:lnTo>
                  <a:pt x="922" y="1040"/>
                </a:lnTo>
                <a:lnTo>
                  <a:pt x="1049" y="976"/>
                </a:lnTo>
                <a:lnTo>
                  <a:pt x="1177" y="911"/>
                </a:lnTo>
                <a:lnTo>
                  <a:pt x="1439" y="785"/>
                </a:lnTo>
                <a:close/>
              </a:path>
            </a:pathLst>
          </a:custGeom>
          <a:gradFill rotWithShape="1">
            <a:gsLst>
              <a:gs pos="0">
                <a:srgbClr val="FFFF00"/>
              </a:gs>
              <a:gs pos="100000">
                <a:srgbClr val="767600"/>
              </a:gs>
            </a:gsLst>
            <a:path path="rect">
              <a:fillToRect l="50000" t="50000" r="50000" b="50000"/>
            </a:path>
          </a:gradFill>
          <a:ln w="0">
            <a:solidFill>
              <a:srgbClr val="000000"/>
            </a:solidFill>
            <a:prstDash val="solid"/>
            <a:round/>
            <a:headEnd/>
            <a:tailEnd/>
          </a:ln>
        </p:spPr>
        <p:txBody>
          <a:bodyPr/>
          <a:lstStyle/>
          <a:p>
            <a:endParaRPr lang="en-US"/>
          </a:p>
        </p:txBody>
      </p:sp>
      <p:sp>
        <p:nvSpPr>
          <p:cNvPr id="179240" name="Line 40"/>
          <p:cNvSpPr>
            <a:spLocks noChangeShapeType="1"/>
          </p:cNvSpPr>
          <p:nvPr/>
        </p:nvSpPr>
        <p:spPr bwMode="auto">
          <a:xfrm>
            <a:off x="693738" y="5618163"/>
            <a:ext cx="2468562" cy="274637"/>
          </a:xfrm>
          <a:prstGeom prst="line">
            <a:avLst/>
          </a:prstGeom>
          <a:noFill/>
          <a:ln w="38100">
            <a:solidFill>
              <a:srgbClr val="0080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79241" name="Line 41"/>
          <p:cNvSpPr>
            <a:spLocks noChangeShapeType="1"/>
          </p:cNvSpPr>
          <p:nvPr/>
        </p:nvSpPr>
        <p:spPr bwMode="auto">
          <a:xfrm flipV="1">
            <a:off x="1768475" y="5080000"/>
            <a:ext cx="42863" cy="635000"/>
          </a:xfrm>
          <a:prstGeom prst="line">
            <a:avLst/>
          </a:prstGeom>
          <a:noFill/>
          <a:ln w="57150">
            <a:solidFill>
              <a:srgbClr val="0000FF"/>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nvGrpSpPr>
          <p:cNvPr id="179242" name="Group 42"/>
          <p:cNvGrpSpPr>
            <a:grpSpLocks/>
          </p:cNvGrpSpPr>
          <p:nvPr/>
        </p:nvGrpSpPr>
        <p:grpSpPr bwMode="auto">
          <a:xfrm>
            <a:off x="1806575" y="5618163"/>
            <a:ext cx="123825" cy="112712"/>
            <a:chOff x="1129" y="3551"/>
            <a:chExt cx="78" cy="71"/>
          </a:xfrm>
        </p:grpSpPr>
        <p:sp>
          <p:nvSpPr>
            <p:cNvPr id="55403" name="Line 43"/>
            <p:cNvSpPr>
              <a:spLocks noChangeShapeType="1"/>
            </p:cNvSpPr>
            <p:nvPr/>
          </p:nvSpPr>
          <p:spPr bwMode="auto">
            <a:xfrm>
              <a:off x="1129" y="3551"/>
              <a:ext cx="78" cy="6"/>
            </a:xfrm>
            <a:prstGeom prst="line">
              <a:avLst/>
            </a:prstGeom>
            <a:noFill/>
            <a:ln w="28575">
              <a:solidFill>
                <a:schemeClr val="bg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404" name="Line 44"/>
            <p:cNvSpPr>
              <a:spLocks noChangeShapeType="1"/>
            </p:cNvSpPr>
            <p:nvPr/>
          </p:nvSpPr>
          <p:spPr bwMode="auto">
            <a:xfrm flipH="1">
              <a:off x="1200" y="3557"/>
              <a:ext cx="7" cy="65"/>
            </a:xfrm>
            <a:prstGeom prst="line">
              <a:avLst/>
            </a:prstGeom>
            <a:noFill/>
            <a:ln w="28575">
              <a:solidFill>
                <a:schemeClr val="bg2"/>
              </a:solidFill>
              <a:round/>
              <a:headEnd/>
              <a:tailEnd/>
            </a:ln>
            <a:extLst>
              <a:ext uri="{909E8E84-426E-40DD-AFC4-6F175D3DCCD1}">
                <a14:hiddenFill xmlns:a14="http://schemas.microsoft.com/office/drawing/2010/main">
                  <a:noFill/>
                </a14:hiddenFill>
              </a:ext>
            </a:extLst>
          </p:spPr>
          <p:txBody>
            <a:bodyPr/>
            <a:lstStyle/>
            <a:p>
              <a:endParaRPr lang="en-US"/>
            </a:p>
          </p:txBody>
        </p:sp>
      </p:grpSp>
      <p:graphicFrame>
        <p:nvGraphicFramePr>
          <p:cNvPr id="179245" name="Object 45"/>
          <p:cNvGraphicFramePr>
            <a:graphicFrameLocks noGrp="1" noChangeAspect="1"/>
          </p:cNvGraphicFramePr>
          <p:nvPr>
            <p:ph/>
          </p:nvPr>
        </p:nvGraphicFramePr>
        <p:xfrm>
          <a:off x="1871663" y="4724400"/>
          <a:ext cx="504825" cy="665163"/>
        </p:xfrm>
        <a:graphic>
          <a:graphicData uri="http://schemas.openxmlformats.org/presentationml/2006/ole">
            <mc:AlternateContent xmlns:mc="http://schemas.openxmlformats.org/markup-compatibility/2006">
              <mc:Choice xmlns:v="urn:schemas-microsoft-com:vml" Requires="v">
                <p:oleObj spid="_x0000_s56066" name="Equation" r:id="rId3" imgW="177569" imgH="215619" progId="Equation.3">
                  <p:embed/>
                </p:oleObj>
              </mc:Choice>
              <mc:Fallback>
                <p:oleObj name="Equation" r:id="rId3" imgW="177569" imgH="215619" progId="Equation.3">
                  <p:embed/>
                  <p:pic>
                    <p:nvPicPr>
                      <p:cNvPr id="0" name="Object 4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71663" y="4724400"/>
                        <a:ext cx="504825" cy="665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79263" name="Group 63"/>
          <p:cNvGrpSpPr>
            <a:grpSpLocks/>
          </p:cNvGrpSpPr>
          <p:nvPr/>
        </p:nvGrpSpPr>
        <p:grpSpPr bwMode="auto">
          <a:xfrm>
            <a:off x="5548313" y="5224463"/>
            <a:ext cx="3359150" cy="723900"/>
            <a:chOff x="3495" y="3291"/>
            <a:chExt cx="2116" cy="456"/>
          </a:xfrm>
        </p:grpSpPr>
        <p:sp>
          <p:nvSpPr>
            <p:cNvPr id="55367" name="Line 64"/>
            <p:cNvSpPr>
              <a:spLocks noChangeShapeType="1"/>
            </p:cNvSpPr>
            <p:nvPr/>
          </p:nvSpPr>
          <p:spPr bwMode="auto">
            <a:xfrm>
              <a:off x="3495" y="3291"/>
              <a:ext cx="853"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368" name="Line 65"/>
            <p:cNvSpPr>
              <a:spLocks noChangeShapeType="1"/>
            </p:cNvSpPr>
            <p:nvPr/>
          </p:nvSpPr>
          <p:spPr bwMode="auto">
            <a:xfrm>
              <a:off x="4348" y="3291"/>
              <a:ext cx="1" cy="316"/>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369" name="Line 66"/>
            <p:cNvSpPr>
              <a:spLocks noChangeShapeType="1"/>
            </p:cNvSpPr>
            <p:nvPr/>
          </p:nvSpPr>
          <p:spPr bwMode="auto">
            <a:xfrm>
              <a:off x="4348" y="3607"/>
              <a:ext cx="1263"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370" name="Line 67"/>
            <p:cNvSpPr>
              <a:spLocks noChangeShapeType="1"/>
            </p:cNvSpPr>
            <p:nvPr/>
          </p:nvSpPr>
          <p:spPr bwMode="auto">
            <a:xfrm flipV="1">
              <a:off x="3504" y="3291"/>
              <a:ext cx="32" cy="3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371" name="Line 68"/>
            <p:cNvSpPr>
              <a:spLocks noChangeShapeType="1"/>
            </p:cNvSpPr>
            <p:nvPr/>
          </p:nvSpPr>
          <p:spPr bwMode="auto">
            <a:xfrm flipV="1">
              <a:off x="3504" y="3291"/>
              <a:ext cx="110" cy="11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372" name="Line 69"/>
            <p:cNvSpPr>
              <a:spLocks noChangeShapeType="1"/>
            </p:cNvSpPr>
            <p:nvPr/>
          </p:nvSpPr>
          <p:spPr bwMode="auto">
            <a:xfrm flipV="1">
              <a:off x="3573" y="3291"/>
              <a:ext cx="119" cy="11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373" name="Line 70"/>
            <p:cNvSpPr>
              <a:spLocks noChangeShapeType="1"/>
            </p:cNvSpPr>
            <p:nvPr/>
          </p:nvSpPr>
          <p:spPr bwMode="auto">
            <a:xfrm flipV="1">
              <a:off x="3651" y="3291"/>
              <a:ext cx="118" cy="11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374" name="Line 71"/>
            <p:cNvSpPr>
              <a:spLocks noChangeShapeType="1"/>
            </p:cNvSpPr>
            <p:nvPr/>
          </p:nvSpPr>
          <p:spPr bwMode="auto">
            <a:xfrm flipV="1">
              <a:off x="3728" y="3291"/>
              <a:ext cx="119" cy="11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375" name="Line 72"/>
            <p:cNvSpPr>
              <a:spLocks noChangeShapeType="1"/>
            </p:cNvSpPr>
            <p:nvPr/>
          </p:nvSpPr>
          <p:spPr bwMode="auto">
            <a:xfrm flipV="1">
              <a:off x="3806" y="3291"/>
              <a:ext cx="119" cy="11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376" name="Line 73"/>
            <p:cNvSpPr>
              <a:spLocks noChangeShapeType="1"/>
            </p:cNvSpPr>
            <p:nvPr/>
          </p:nvSpPr>
          <p:spPr bwMode="auto">
            <a:xfrm flipV="1">
              <a:off x="3884" y="3291"/>
              <a:ext cx="119" cy="11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377" name="Line 74"/>
            <p:cNvSpPr>
              <a:spLocks noChangeShapeType="1"/>
            </p:cNvSpPr>
            <p:nvPr/>
          </p:nvSpPr>
          <p:spPr bwMode="auto">
            <a:xfrm flipV="1">
              <a:off x="3962" y="3291"/>
              <a:ext cx="118" cy="11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378" name="Line 75"/>
            <p:cNvSpPr>
              <a:spLocks noChangeShapeType="1"/>
            </p:cNvSpPr>
            <p:nvPr/>
          </p:nvSpPr>
          <p:spPr bwMode="auto">
            <a:xfrm flipV="1">
              <a:off x="4039" y="3291"/>
              <a:ext cx="119" cy="11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379" name="Line 76"/>
            <p:cNvSpPr>
              <a:spLocks noChangeShapeType="1"/>
            </p:cNvSpPr>
            <p:nvPr/>
          </p:nvSpPr>
          <p:spPr bwMode="auto">
            <a:xfrm flipV="1">
              <a:off x="4117" y="3291"/>
              <a:ext cx="119" cy="11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380" name="Line 77"/>
            <p:cNvSpPr>
              <a:spLocks noChangeShapeType="1"/>
            </p:cNvSpPr>
            <p:nvPr/>
          </p:nvSpPr>
          <p:spPr bwMode="auto">
            <a:xfrm flipV="1">
              <a:off x="4195" y="3291"/>
              <a:ext cx="119" cy="11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381" name="Line 78"/>
            <p:cNvSpPr>
              <a:spLocks noChangeShapeType="1"/>
            </p:cNvSpPr>
            <p:nvPr/>
          </p:nvSpPr>
          <p:spPr bwMode="auto">
            <a:xfrm flipV="1">
              <a:off x="4196" y="3334"/>
              <a:ext cx="152" cy="15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382" name="Line 79"/>
            <p:cNvSpPr>
              <a:spLocks noChangeShapeType="1"/>
            </p:cNvSpPr>
            <p:nvPr/>
          </p:nvSpPr>
          <p:spPr bwMode="auto">
            <a:xfrm flipV="1">
              <a:off x="4196" y="3412"/>
              <a:ext cx="152" cy="15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383" name="Line 80"/>
            <p:cNvSpPr>
              <a:spLocks noChangeShapeType="1"/>
            </p:cNvSpPr>
            <p:nvPr/>
          </p:nvSpPr>
          <p:spPr bwMode="auto">
            <a:xfrm flipV="1">
              <a:off x="4196" y="3490"/>
              <a:ext cx="152" cy="15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384" name="Line 81"/>
            <p:cNvSpPr>
              <a:spLocks noChangeShapeType="1"/>
            </p:cNvSpPr>
            <p:nvPr/>
          </p:nvSpPr>
          <p:spPr bwMode="auto">
            <a:xfrm flipV="1">
              <a:off x="4196" y="3568"/>
              <a:ext cx="152" cy="15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385" name="Line 82"/>
            <p:cNvSpPr>
              <a:spLocks noChangeShapeType="1"/>
            </p:cNvSpPr>
            <p:nvPr/>
          </p:nvSpPr>
          <p:spPr bwMode="auto">
            <a:xfrm flipV="1">
              <a:off x="4248" y="3607"/>
              <a:ext cx="139" cy="14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386" name="Line 83"/>
            <p:cNvSpPr>
              <a:spLocks noChangeShapeType="1"/>
            </p:cNvSpPr>
            <p:nvPr/>
          </p:nvSpPr>
          <p:spPr bwMode="auto">
            <a:xfrm flipV="1">
              <a:off x="4325" y="3607"/>
              <a:ext cx="140" cy="14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387" name="Line 84"/>
            <p:cNvSpPr>
              <a:spLocks noChangeShapeType="1"/>
            </p:cNvSpPr>
            <p:nvPr/>
          </p:nvSpPr>
          <p:spPr bwMode="auto">
            <a:xfrm flipV="1">
              <a:off x="4403" y="3607"/>
              <a:ext cx="139" cy="14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388" name="Line 85"/>
            <p:cNvSpPr>
              <a:spLocks noChangeShapeType="1"/>
            </p:cNvSpPr>
            <p:nvPr/>
          </p:nvSpPr>
          <p:spPr bwMode="auto">
            <a:xfrm flipV="1">
              <a:off x="4481" y="3607"/>
              <a:ext cx="139" cy="14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389" name="Line 86"/>
            <p:cNvSpPr>
              <a:spLocks noChangeShapeType="1"/>
            </p:cNvSpPr>
            <p:nvPr/>
          </p:nvSpPr>
          <p:spPr bwMode="auto">
            <a:xfrm flipV="1">
              <a:off x="4558" y="3607"/>
              <a:ext cx="140" cy="14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390" name="Line 87"/>
            <p:cNvSpPr>
              <a:spLocks noChangeShapeType="1"/>
            </p:cNvSpPr>
            <p:nvPr/>
          </p:nvSpPr>
          <p:spPr bwMode="auto">
            <a:xfrm flipV="1">
              <a:off x="4636" y="3607"/>
              <a:ext cx="139" cy="14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391" name="Line 88"/>
            <p:cNvSpPr>
              <a:spLocks noChangeShapeType="1"/>
            </p:cNvSpPr>
            <p:nvPr/>
          </p:nvSpPr>
          <p:spPr bwMode="auto">
            <a:xfrm flipV="1">
              <a:off x="4714" y="3607"/>
              <a:ext cx="139" cy="14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392" name="Line 89"/>
            <p:cNvSpPr>
              <a:spLocks noChangeShapeType="1"/>
            </p:cNvSpPr>
            <p:nvPr/>
          </p:nvSpPr>
          <p:spPr bwMode="auto">
            <a:xfrm flipV="1">
              <a:off x="4792" y="3607"/>
              <a:ext cx="139" cy="14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393" name="Line 90"/>
            <p:cNvSpPr>
              <a:spLocks noChangeShapeType="1"/>
            </p:cNvSpPr>
            <p:nvPr/>
          </p:nvSpPr>
          <p:spPr bwMode="auto">
            <a:xfrm flipV="1">
              <a:off x="4869" y="3607"/>
              <a:ext cx="139" cy="14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394" name="Line 91"/>
            <p:cNvSpPr>
              <a:spLocks noChangeShapeType="1"/>
            </p:cNvSpPr>
            <p:nvPr/>
          </p:nvSpPr>
          <p:spPr bwMode="auto">
            <a:xfrm flipV="1">
              <a:off x="4947" y="3607"/>
              <a:ext cx="139" cy="14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395" name="Line 92"/>
            <p:cNvSpPr>
              <a:spLocks noChangeShapeType="1"/>
            </p:cNvSpPr>
            <p:nvPr/>
          </p:nvSpPr>
          <p:spPr bwMode="auto">
            <a:xfrm flipV="1">
              <a:off x="5025" y="3607"/>
              <a:ext cx="139" cy="14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396" name="Line 93"/>
            <p:cNvSpPr>
              <a:spLocks noChangeShapeType="1"/>
            </p:cNvSpPr>
            <p:nvPr/>
          </p:nvSpPr>
          <p:spPr bwMode="auto">
            <a:xfrm flipV="1">
              <a:off x="5102" y="3607"/>
              <a:ext cx="140" cy="14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397" name="Line 94"/>
            <p:cNvSpPr>
              <a:spLocks noChangeShapeType="1"/>
            </p:cNvSpPr>
            <p:nvPr/>
          </p:nvSpPr>
          <p:spPr bwMode="auto">
            <a:xfrm flipV="1">
              <a:off x="5180" y="3607"/>
              <a:ext cx="139" cy="14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398" name="Line 95"/>
            <p:cNvSpPr>
              <a:spLocks noChangeShapeType="1"/>
            </p:cNvSpPr>
            <p:nvPr/>
          </p:nvSpPr>
          <p:spPr bwMode="auto">
            <a:xfrm flipV="1">
              <a:off x="5258" y="3607"/>
              <a:ext cx="139" cy="14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399" name="Line 96"/>
            <p:cNvSpPr>
              <a:spLocks noChangeShapeType="1"/>
            </p:cNvSpPr>
            <p:nvPr/>
          </p:nvSpPr>
          <p:spPr bwMode="auto">
            <a:xfrm flipV="1">
              <a:off x="5336" y="3607"/>
              <a:ext cx="139" cy="14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400" name="Line 97"/>
            <p:cNvSpPr>
              <a:spLocks noChangeShapeType="1"/>
            </p:cNvSpPr>
            <p:nvPr/>
          </p:nvSpPr>
          <p:spPr bwMode="auto">
            <a:xfrm flipV="1">
              <a:off x="5413" y="3607"/>
              <a:ext cx="139" cy="14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401" name="Line 98"/>
            <p:cNvSpPr>
              <a:spLocks noChangeShapeType="1"/>
            </p:cNvSpPr>
            <p:nvPr/>
          </p:nvSpPr>
          <p:spPr bwMode="auto">
            <a:xfrm flipV="1">
              <a:off x="5491" y="3627"/>
              <a:ext cx="120" cy="12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402" name="Line 99"/>
            <p:cNvSpPr>
              <a:spLocks noChangeShapeType="1"/>
            </p:cNvSpPr>
            <p:nvPr/>
          </p:nvSpPr>
          <p:spPr bwMode="auto">
            <a:xfrm flipV="1">
              <a:off x="5569" y="3705"/>
              <a:ext cx="42" cy="4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179300" name="Line 100"/>
          <p:cNvSpPr>
            <a:spLocks noChangeShapeType="1"/>
          </p:cNvSpPr>
          <p:nvPr/>
        </p:nvSpPr>
        <p:spPr bwMode="auto">
          <a:xfrm flipH="1" flipV="1">
            <a:off x="6257925" y="4913313"/>
            <a:ext cx="1882775" cy="777875"/>
          </a:xfrm>
          <a:prstGeom prst="line">
            <a:avLst/>
          </a:prstGeom>
          <a:noFill/>
          <a:ln w="76200">
            <a:pattFill prst="pct50">
              <a:fgClr>
                <a:srgbClr val="0000FF"/>
              </a:fgClr>
              <a:bgClr>
                <a:srgbClr val="66FF66"/>
              </a:bgClr>
            </a:pattFill>
            <a:round/>
            <a:headEnd/>
            <a:tailEnd/>
          </a:ln>
          <a:extLst>
            <a:ext uri="{909E8E84-426E-40DD-AFC4-6F175D3DCCD1}">
              <a14:hiddenFill xmlns:a14="http://schemas.microsoft.com/office/drawing/2010/main">
                <a:noFill/>
              </a14:hiddenFill>
            </a:ext>
          </a:extLst>
        </p:spPr>
        <p:txBody>
          <a:bodyPr/>
          <a:lstStyle/>
          <a:p>
            <a:endParaRPr lang="en-US"/>
          </a:p>
        </p:txBody>
      </p:sp>
      <p:sp>
        <p:nvSpPr>
          <p:cNvPr id="179301" name="Line 101"/>
          <p:cNvSpPr>
            <a:spLocks noChangeShapeType="1"/>
          </p:cNvSpPr>
          <p:nvPr/>
        </p:nvSpPr>
        <p:spPr bwMode="auto">
          <a:xfrm flipV="1">
            <a:off x="6907213" y="4687888"/>
            <a:ext cx="246062" cy="520700"/>
          </a:xfrm>
          <a:prstGeom prst="line">
            <a:avLst/>
          </a:prstGeom>
          <a:noFill/>
          <a:ln w="38100">
            <a:solidFill>
              <a:srgbClr val="0000FF"/>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79302" name="Line 102"/>
          <p:cNvSpPr>
            <a:spLocks noChangeShapeType="1"/>
          </p:cNvSpPr>
          <p:nvPr/>
        </p:nvSpPr>
        <p:spPr bwMode="auto">
          <a:xfrm flipV="1">
            <a:off x="8121650" y="5203825"/>
            <a:ext cx="1588" cy="508000"/>
          </a:xfrm>
          <a:prstGeom prst="line">
            <a:avLst/>
          </a:prstGeom>
          <a:noFill/>
          <a:ln w="38100">
            <a:solidFill>
              <a:srgbClr val="0000FF"/>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nvGrpSpPr>
          <p:cNvPr id="179303" name="Group 103"/>
          <p:cNvGrpSpPr>
            <a:grpSpLocks/>
          </p:cNvGrpSpPr>
          <p:nvPr/>
        </p:nvGrpSpPr>
        <p:grpSpPr bwMode="auto">
          <a:xfrm>
            <a:off x="8143875" y="5541963"/>
            <a:ext cx="174625" cy="176212"/>
            <a:chOff x="5116" y="3496"/>
            <a:chExt cx="110" cy="111"/>
          </a:xfrm>
        </p:grpSpPr>
        <p:sp>
          <p:nvSpPr>
            <p:cNvPr id="55365" name="Line 104"/>
            <p:cNvSpPr>
              <a:spLocks noChangeShapeType="1"/>
            </p:cNvSpPr>
            <p:nvPr/>
          </p:nvSpPr>
          <p:spPr bwMode="auto">
            <a:xfrm>
              <a:off x="5116" y="3496"/>
              <a:ext cx="109"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366" name="Line 105"/>
            <p:cNvSpPr>
              <a:spLocks noChangeShapeType="1"/>
            </p:cNvSpPr>
            <p:nvPr/>
          </p:nvSpPr>
          <p:spPr bwMode="auto">
            <a:xfrm>
              <a:off x="5225" y="3496"/>
              <a:ext cx="1" cy="1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179306" name="Group 106"/>
          <p:cNvGrpSpPr>
            <a:grpSpLocks/>
          </p:cNvGrpSpPr>
          <p:nvPr/>
        </p:nvGrpSpPr>
        <p:grpSpPr bwMode="auto">
          <a:xfrm>
            <a:off x="6821488" y="4995863"/>
            <a:ext cx="150812" cy="103187"/>
            <a:chOff x="4317" y="3126"/>
            <a:chExt cx="95" cy="65"/>
          </a:xfrm>
        </p:grpSpPr>
        <p:sp>
          <p:nvSpPr>
            <p:cNvPr id="55363" name="Line 107"/>
            <p:cNvSpPr>
              <a:spLocks noChangeShapeType="1"/>
            </p:cNvSpPr>
            <p:nvPr/>
          </p:nvSpPr>
          <p:spPr bwMode="auto">
            <a:xfrm flipH="1" flipV="1">
              <a:off x="4344" y="3126"/>
              <a:ext cx="6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364" name="Line 108"/>
            <p:cNvSpPr>
              <a:spLocks noChangeShapeType="1"/>
            </p:cNvSpPr>
            <p:nvPr/>
          </p:nvSpPr>
          <p:spPr bwMode="auto">
            <a:xfrm flipH="1">
              <a:off x="4317" y="3126"/>
              <a:ext cx="27" cy="6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graphicFrame>
        <p:nvGraphicFramePr>
          <p:cNvPr id="179309" name="Object 109"/>
          <p:cNvGraphicFramePr>
            <a:graphicFrameLocks noChangeAspect="1"/>
          </p:cNvGraphicFramePr>
          <p:nvPr/>
        </p:nvGraphicFramePr>
        <p:xfrm>
          <a:off x="7159625" y="4427538"/>
          <a:ext cx="501650" cy="560387"/>
        </p:xfrm>
        <a:graphic>
          <a:graphicData uri="http://schemas.openxmlformats.org/presentationml/2006/ole">
            <mc:AlternateContent xmlns:mc="http://schemas.openxmlformats.org/markup-compatibility/2006">
              <mc:Choice xmlns:v="urn:schemas-microsoft-com:vml" Requires="v">
                <p:oleObj spid="_x0000_s56067" name="Equation" r:id="rId5" imgW="215713" imgH="241091" progId="Equation.3">
                  <p:embed/>
                </p:oleObj>
              </mc:Choice>
              <mc:Fallback>
                <p:oleObj name="Equation" r:id="rId5" imgW="215713" imgH="241091" progId="Equation.3">
                  <p:embed/>
                  <p:pic>
                    <p:nvPicPr>
                      <p:cNvPr id="0" name="Object 10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59625" y="4427538"/>
                        <a:ext cx="501650" cy="560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79310" name="Object 110"/>
          <p:cNvGraphicFramePr>
            <a:graphicFrameLocks noChangeAspect="1"/>
          </p:cNvGraphicFramePr>
          <p:nvPr/>
        </p:nvGraphicFramePr>
        <p:xfrm>
          <a:off x="8234363" y="4695825"/>
          <a:ext cx="515937" cy="576263"/>
        </p:xfrm>
        <a:graphic>
          <a:graphicData uri="http://schemas.openxmlformats.org/presentationml/2006/ole">
            <mc:AlternateContent xmlns:mc="http://schemas.openxmlformats.org/markup-compatibility/2006">
              <mc:Choice xmlns:v="urn:schemas-microsoft-com:vml" Requires="v">
                <p:oleObj spid="_x0000_s56068" name="Equation" r:id="rId7" imgW="215713" imgH="241091" progId="Equation.3">
                  <p:embed/>
                </p:oleObj>
              </mc:Choice>
              <mc:Fallback>
                <p:oleObj name="Equation" r:id="rId7" imgW="215713" imgH="241091" progId="Equation.3">
                  <p:embed/>
                  <p:pic>
                    <p:nvPicPr>
                      <p:cNvPr id="0" name="Object 1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34363" y="4695825"/>
                        <a:ext cx="515937"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79317" name="Text Box 117"/>
          <p:cNvSpPr txBox="1">
            <a:spLocks noChangeArrowheads="1"/>
          </p:cNvSpPr>
          <p:nvPr/>
        </p:nvSpPr>
        <p:spPr bwMode="auto">
          <a:xfrm>
            <a:off x="461963" y="333375"/>
            <a:ext cx="8180387"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r>
              <a:rPr lang="en-US" sz="2400" b="1" smtClean="0">
                <a:solidFill>
                  <a:schemeClr val="tx2"/>
                </a:solidFill>
                <a:cs typeface="Arial" charset="0"/>
              </a:rPr>
              <a:t>3.3. </a:t>
            </a:r>
            <a:r>
              <a:rPr lang="en-US" sz="2400" b="1">
                <a:solidFill>
                  <a:schemeClr val="tx2"/>
                </a:solidFill>
                <a:cs typeface="Arial" charset="0"/>
              </a:rPr>
              <a:t>Các </a:t>
            </a:r>
            <a:r>
              <a:rPr lang="en-US" sz="2400" b="1" smtClean="0">
                <a:solidFill>
                  <a:schemeClr val="tx2"/>
                </a:solidFill>
                <a:cs typeface="Arial" charset="0"/>
              </a:rPr>
              <a:t>loại liên </a:t>
            </a:r>
            <a:r>
              <a:rPr lang="en-US" sz="2400" b="1">
                <a:solidFill>
                  <a:schemeClr val="tx2"/>
                </a:solidFill>
                <a:cs typeface="Arial" charset="0"/>
              </a:rPr>
              <a:t>kết thường gặp và các phản lực </a:t>
            </a:r>
          </a:p>
          <a:p>
            <a:pPr algn="just" eaLnBrk="1" hangingPunct="1"/>
            <a:r>
              <a:rPr lang="en-US" sz="2400" b="1">
                <a:solidFill>
                  <a:schemeClr val="tx2"/>
                </a:solidFill>
                <a:cs typeface="Arial" charset="0"/>
              </a:rPr>
              <a:t>       </a:t>
            </a:r>
            <a:r>
              <a:rPr lang="en-US" sz="2400" b="1" smtClean="0">
                <a:solidFill>
                  <a:schemeClr val="tx2"/>
                </a:solidFill>
                <a:cs typeface="Arial" charset="0"/>
              </a:rPr>
              <a:t>liên </a:t>
            </a:r>
            <a:r>
              <a:rPr lang="en-US" sz="2400" b="1">
                <a:solidFill>
                  <a:schemeClr val="tx2"/>
                </a:solidFill>
                <a:cs typeface="Arial" charset="0"/>
              </a:rPr>
              <a:t>kết tương ứng.</a:t>
            </a:r>
          </a:p>
        </p:txBody>
      </p:sp>
      <p:grpSp>
        <p:nvGrpSpPr>
          <p:cNvPr id="179319" name="Group 119"/>
          <p:cNvGrpSpPr>
            <a:grpSpLocks noChangeAspect="1"/>
          </p:cNvGrpSpPr>
          <p:nvPr/>
        </p:nvGrpSpPr>
        <p:grpSpPr bwMode="auto">
          <a:xfrm>
            <a:off x="2830513" y="3924300"/>
            <a:ext cx="2641600" cy="2205038"/>
            <a:chOff x="1764" y="2151"/>
            <a:chExt cx="2011" cy="1678"/>
          </a:xfrm>
        </p:grpSpPr>
        <p:sp>
          <p:nvSpPr>
            <p:cNvPr id="55319" name="Line 120"/>
            <p:cNvSpPr>
              <a:spLocks noChangeAspect="1" noChangeShapeType="1"/>
            </p:cNvSpPr>
            <p:nvPr/>
          </p:nvSpPr>
          <p:spPr bwMode="auto">
            <a:xfrm>
              <a:off x="1864" y="3176"/>
              <a:ext cx="339" cy="0"/>
            </a:xfrm>
            <a:prstGeom prst="line">
              <a:avLst/>
            </a:prstGeom>
            <a:noFill/>
            <a:ln w="38100" cmpd="dbl">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5320" name="Line 121"/>
            <p:cNvSpPr>
              <a:spLocks noChangeAspect="1" noChangeShapeType="1"/>
            </p:cNvSpPr>
            <p:nvPr/>
          </p:nvSpPr>
          <p:spPr bwMode="auto">
            <a:xfrm>
              <a:off x="2203" y="3176"/>
              <a:ext cx="0" cy="484"/>
            </a:xfrm>
            <a:prstGeom prst="line">
              <a:avLst/>
            </a:prstGeom>
            <a:noFill/>
            <a:ln w="38100" cmpd="dbl">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5321" name="Line 122"/>
            <p:cNvSpPr>
              <a:spLocks noChangeAspect="1" noChangeShapeType="1"/>
            </p:cNvSpPr>
            <p:nvPr/>
          </p:nvSpPr>
          <p:spPr bwMode="auto">
            <a:xfrm>
              <a:off x="2203" y="3660"/>
              <a:ext cx="1427" cy="0"/>
            </a:xfrm>
            <a:prstGeom prst="line">
              <a:avLst/>
            </a:prstGeom>
            <a:noFill/>
            <a:ln w="38100" cmpd="dbl">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5322" name="Rectangle 123"/>
            <p:cNvSpPr>
              <a:spLocks noChangeAspect="1" noChangeArrowheads="1"/>
            </p:cNvSpPr>
            <p:nvPr/>
          </p:nvSpPr>
          <p:spPr bwMode="auto">
            <a:xfrm rot="-2540220">
              <a:off x="2130" y="2789"/>
              <a:ext cx="1596" cy="363"/>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323" name="Line 124"/>
            <p:cNvSpPr>
              <a:spLocks noChangeAspect="1" noChangeShapeType="1"/>
            </p:cNvSpPr>
            <p:nvPr/>
          </p:nvSpPr>
          <p:spPr bwMode="auto">
            <a:xfrm>
              <a:off x="3654" y="2233"/>
              <a:ext cx="0" cy="701"/>
            </a:xfrm>
            <a:prstGeom prst="line">
              <a:avLst/>
            </a:prstGeom>
            <a:noFill/>
            <a:ln w="38100" cmpd="dbl">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5324" name="Line 125"/>
            <p:cNvSpPr>
              <a:spLocks noChangeAspect="1" noChangeShapeType="1"/>
            </p:cNvSpPr>
            <p:nvPr/>
          </p:nvSpPr>
          <p:spPr bwMode="auto">
            <a:xfrm flipH="1">
              <a:off x="1764" y="3176"/>
              <a:ext cx="170" cy="16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5325" name="Line 126"/>
            <p:cNvSpPr>
              <a:spLocks noChangeAspect="1" noChangeShapeType="1"/>
            </p:cNvSpPr>
            <p:nvPr/>
          </p:nvSpPr>
          <p:spPr bwMode="auto">
            <a:xfrm flipH="1">
              <a:off x="1864" y="3176"/>
              <a:ext cx="170" cy="16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5326" name="Line 127"/>
            <p:cNvSpPr>
              <a:spLocks noChangeAspect="1" noChangeShapeType="1"/>
            </p:cNvSpPr>
            <p:nvPr/>
          </p:nvSpPr>
          <p:spPr bwMode="auto">
            <a:xfrm flipH="1">
              <a:off x="1961" y="3176"/>
              <a:ext cx="170" cy="16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5327" name="Line 128"/>
            <p:cNvSpPr>
              <a:spLocks noChangeAspect="1" noChangeShapeType="1"/>
            </p:cNvSpPr>
            <p:nvPr/>
          </p:nvSpPr>
          <p:spPr bwMode="auto">
            <a:xfrm flipH="1">
              <a:off x="2033" y="3176"/>
              <a:ext cx="170" cy="16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5328" name="Line 129"/>
            <p:cNvSpPr>
              <a:spLocks noChangeAspect="1" noChangeShapeType="1"/>
            </p:cNvSpPr>
            <p:nvPr/>
          </p:nvSpPr>
          <p:spPr bwMode="auto">
            <a:xfrm flipH="1">
              <a:off x="3425" y="3660"/>
              <a:ext cx="170" cy="16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5329" name="Line 130"/>
            <p:cNvSpPr>
              <a:spLocks noChangeAspect="1" noChangeShapeType="1"/>
            </p:cNvSpPr>
            <p:nvPr/>
          </p:nvSpPr>
          <p:spPr bwMode="auto">
            <a:xfrm flipH="1">
              <a:off x="2018" y="3273"/>
              <a:ext cx="170" cy="16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5330" name="Line 131"/>
            <p:cNvSpPr>
              <a:spLocks noChangeAspect="1" noChangeShapeType="1"/>
            </p:cNvSpPr>
            <p:nvPr/>
          </p:nvSpPr>
          <p:spPr bwMode="auto">
            <a:xfrm flipH="1">
              <a:off x="2018" y="3370"/>
              <a:ext cx="170" cy="16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5331" name="Line 132"/>
            <p:cNvSpPr>
              <a:spLocks noChangeAspect="1" noChangeShapeType="1"/>
            </p:cNvSpPr>
            <p:nvPr/>
          </p:nvSpPr>
          <p:spPr bwMode="auto">
            <a:xfrm flipH="1">
              <a:off x="2033" y="3466"/>
              <a:ext cx="170" cy="16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5332" name="Line 133"/>
            <p:cNvSpPr>
              <a:spLocks noChangeAspect="1" noChangeShapeType="1"/>
            </p:cNvSpPr>
            <p:nvPr/>
          </p:nvSpPr>
          <p:spPr bwMode="auto">
            <a:xfrm flipH="1">
              <a:off x="2033" y="3563"/>
              <a:ext cx="170" cy="16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5333" name="Line 134"/>
            <p:cNvSpPr>
              <a:spLocks noChangeAspect="1" noChangeShapeType="1"/>
            </p:cNvSpPr>
            <p:nvPr/>
          </p:nvSpPr>
          <p:spPr bwMode="auto">
            <a:xfrm flipH="1">
              <a:off x="2033" y="3660"/>
              <a:ext cx="170" cy="16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5334" name="Line 135"/>
            <p:cNvSpPr>
              <a:spLocks noChangeAspect="1" noChangeShapeType="1"/>
            </p:cNvSpPr>
            <p:nvPr/>
          </p:nvSpPr>
          <p:spPr bwMode="auto">
            <a:xfrm flipH="1">
              <a:off x="2154" y="3660"/>
              <a:ext cx="170" cy="16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5335" name="Line 136"/>
            <p:cNvSpPr>
              <a:spLocks noChangeAspect="1" noChangeShapeType="1"/>
            </p:cNvSpPr>
            <p:nvPr/>
          </p:nvSpPr>
          <p:spPr bwMode="auto">
            <a:xfrm flipH="1">
              <a:off x="2275" y="3660"/>
              <a:ext cx="170" cy="16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5336" name="Line 137"/>
            <p:cNvSpPr>
              <a:spLocks noChangeAspect="1" noChangeShapeType="1"/>
            </p:cNvSpPr>
            <p:nvPr/>
          </p:nvSpPr>
          <p:spPr bwMode="auto">
            <a:xfrm flipH="1">
              <a:off x="2396" y="3660"/>
              <a:ext cx="170" cy="16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5337" name="Line 138"/>
            <p:cNvSpPr>
              <a:spLocks noChangeAspect="1" noChangeShapeType="1"/>
            </p:cNvSpPr>
            <p:nvPr/>
          </p:nvSpPr>
          <p:spPr bwMode="auto">
            <a:xfrm flipH="1">
              <a:off x="2517" y="3660"/>
              <a:ext cx="170" cy="16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5338" name="Line 139"/>
            <p:cNvSpPr>
              <a:spLocks noChangeAspect="1" noChangeShapeType="1"/>
            </p:cNvSpPr>
            <p:nvPr/>
          </p:nvSpPr>
          <p:spPr bwMode="auto">
            <a:xfrm flipH="1">
              <a:off x="2638" y="3660"/>
              <a:ext cx="170" cy="16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5339" name="Line 140"/>
            <p:cNvSpPr>
              <a:spLocks noChangeAspect="1" noChangeShapeType="1"/>
            </p:cNvSpPr>
            <p:nvPr/>
          </p:nvSpPr>
          <p:spPr bwMode="auto">
            <a:xfrm flipH="1">
              <a:off x="2735" y="3660"/>
              <a:ext cx="170" cy="16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5340" name="Line 141"/>
            <p:cNvSpPr>
              <a:spLocks noChangeAspect="1" noChangeShapeType="1"/>
            </p:cNvSpPr>
            <p:nvPr/>
          </p:nvSpPr>
          <p:spPr bwMode="auto">
            <a:xfrm flipH="1">
              <a:off x="2856" y="3660"/>
              <a:ext cx="170" cy="16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5341" name="Line 142"/>
            <p:cNvSpPr>
              <a:spLocks noChangeAspect="1" noChangeShapeType="1"/>
            </p:cNvSpPr>
            <p:nvPr/>
          </p:nvSpPr>
          <p:spPr bwMode="auto">
            <a:xfrm flipH="1">
              <a:off x="2977" y="3660"/>
              <a:ext cx="170" cy="16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5342" name="Line 143"/>
            <p:cNvSpPr>
              <a:spLocks noChangeAspect="1" noChangeShapeType="1"/>
            </p:cNvSpPr>
            <p:nvPr/>
          </p:nvSpPr>
          <p:spPr bwMode="auto">
            <a:xfrm flipH="1">
              <a:off x="3073" y="3660"/>
              <a:ext cx="170" cy="16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5343" name="Line 144"/>
            <p:cNvSpPr>
              <a:spLocks noChangeAspect="1" noChangeShapeType="1"/>
            </p:cNvSpPr>
            <p:nvPr/>
          </p:nvSpPr>
          <p:spPr bwMode="auto">
            <a:xfrm flipH="1">
              <a:off x="3194" y="3660"/>
              <a:ext cx="170" cy="16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5344" name="Line 145"/>
            <p:cNvSpPr>
              <a:spLocks noChangeAspect="1" noChangeShapeType="1"/>
            </p:cNvSpPr>
            <p:nvPr/>
          </p:nvSpPr>
          <p:spPr bwMode="auto">
            <a:xfrm flipH="1">
              <a:off x="3315" y="3660"/>
              <a:ext cx="170" cy="16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5345" name="Line 146"/>
            <p:cNvSpPr>
              <a:spLocks noChangeAspect="1" noChangeShapeType="1"/>
            </p:cNvSpPr>
            <p:nvPr/>
          </p:nvSpPr>
          <p:spPr bwMode="auto">
            <a:xfrm>
              <a:off x="2203" y="3370"/>
              <a:ext cx="701" cy="0"/>
            </a:xfrm>
            <a:prstGeom prst="line">
              <a:avLst/>
            </a:prstGeom>
            <a:noFill/>
            <a:ln w="38100">
              <a:solidFill>
                <a:srgbClr val="0000CC"/>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5346" name="Line 147"/>
            <p:cNvSpPr>
              <a:spLocks noChangeAspect="1" noChangeShapeType="1"/>
            </p:cNvSpPr>
            <p:nvPr/>
          </p:nvSpPr>
          <p:spPr bwMode="auto">
            <a:xfrm flipV="1">
              <a:off x="2469" y="2765"/>
              <a:ext cx="0" cy="871"/>
            </a:xfrm>
            <a:prstGeom prst="line">
              <a:avLst/>
            </a:prstGeom>
            <a:noFill/>
            <a:ln w="38100">
              <a:solidFill>
                <a:srgbClr val="0000CC"/>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5347" name="Line 148"/>
            <p:cNvSpPr>
              <a:spLocks noChangeAspect="1" noChangeShapeType="1"/>
            </p:cNvSpPr>
            <p:nvPr/>
          </p:nvSpPr>
          <p:spPr bwMode="auto">
            <a:xfrm flipH="1">
              <a:off x="2904" y="2571"/>
              <a:ext cx="750" cy="0"/>
            </a:xfrm>
            <a:prstGeom prst="line">
              <a:avLst/>
            </a:prstGeom>
            <a:noFill/>
            <a:ln w="38100">
              <a:solidFill>
                <a:srgbClr val="0000CC"/>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5348" name="Line 149"/>
            <p:cNvSpPr>
              <a:spLocks noChangeAspect="1" noChangeShapeType="1"/>
            </p:cNvSpPr>
            <p:nvPr/>
          </p:nvSpPr>
          <p:spPr bwMode="auto">
            <a:xfrm flipV="1">
              <a:off x="3678" y="2233"/>
              <a:ext cx="97" cy="2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5349" name="Line 150"/>
            <p:cNvSpPr>
              <a:spLocks noChangeAspect="1" noChangeShapeType="1"/>
            </p:cNvSpPr>
            <p:nvPr/>
          </p:nvSpPr>
          <p:spPr bwMode="auto">
            <a:xfrm flipV="1">
              <a:off x="3678" y="2305"/>
              <a:ext cx="97" cy="2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5350" name="Line 151"/>
            <p:cNvSpPr>
              <a:spLocks noChangeAspect="1" noChangeShapeType="1"/>
            </p:cNvSpPr>
            <p:nvPr/>
          </p:nvSpPr>
          <p:spPr bwMode="auto">
            <a:xfrm flipV="1">
              <a:off x="3678" y="2378"/>
              <a:ext cx="97" cy="2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5351" name="Line 152"/>
            <p:cNvSpPr>
              <a:spLocks noChangeAspect="1" noChangeShapeType="1"/>
            </p:cNvSpPr>
            <p:nvPr/>
          </p:nvSpPr>
          <p:spPr bwMode="auto">
            <a:xfrm flipV="1">
              <a:off x="3678" y="2475"/>
              <a:ext cx="97" cy="2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5352" name="Line 153"/>
            <p:cNvSpPr>
              <a:spLocks noChangeAspect="1" noChangeShapeType="1"/>
            </p:cNvSpPr>
            <p:nvPr/>
          </p:nvSpPr>
          <p:spPr bwMode="auto">
            <a:xfrm flipV="1">
              <a:off x="3678" y="2547"/>
              <a:ext cx="97" cy="2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5353" name="Line 154"/>
            <p:cNvSpPr>
              <a:spLocks noChangeAspect="1" noChangeShapeType="1"/>
            </p:cNvSpPr>
            <p:nvPr/>
          </p:nvSpPr>
          <p:spPr bwMode="auto">
            <a:xfrm flipV="1">
              <a:off x="3678" y="2426"/>
              <a:ext cx="97" cy="2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5354" name="Line 155"/>
            <p:cNvSpPr>
              <a:spLocks noChangeAspect="1" noChangeShapeType="1"/>
            </p:cNvSpPr>
            <p:nvPr/>
          </p:nvSpPr>
          <p:spPr bwMode="auto">
            <a:xfrm flipV="1">
              <a:off x="3678" y="2596"/>
              <a:ext cx="97" cy="2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5355" name="Line 156"/>
            <p:cNvSpPr>
              <a:spLocks noChangeAspect="1" noChangeShapeType="1"/>
            </p:cNvSpPr>
            <p:nvPr/>
          </p:nvSpPr>
          <p:spPr bwMode="auto">
            <a:xfrm flipV="1">
              <a:off x="3678" y="2668"/>
              <a:ext cx="97" cy="2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5356" name="Line 157"/>
            <p:cNvSpPr>
              <a:spLocks noChangeAspect="1" noChangeShapeType="1"/>
            </p:cNvSpPr>
            <p:nvPr/>
          </p:nvSpPr>
          <p:spPr bwMode="auto">
            <a:xfrm flipV="1">
              <a:off x="3678" y="2741"/>
              <a:ext cx="97" cy="2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5357" name="Line 158"/>
            <p:cNvSpPr>
              <a:spLocks noChangeAspect="1" noChangeShapeType="1"/>
            </p:cNvSpPr>
            <p:nvPr/>
          </p:nvSpPr>
          <p:spPr bwMode="auto">
            <a:xfrm flipV="1">
              <a:off x="3678" y="2838"/>
              <a:ext cx="97" cy="2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5358" name="Line 159"/>
            <p:cNvSpPr>
              <a:spLocks noChangeAspect="1" noChangeShapeType="1"/>
            </p:cNvSpPr>
            <p:nvPr/>
          </p:nvSpPr>
          <p:spPr bwMode="auto">
            <a:xfrm flipV="1">
              <a:off x="3678" y="2910"/>
              <a:ext cx="97" cy="2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5359" name="Line 160"/>
            <p:cNvSpPr>
              <a:spLocks noChangeAspect="1" noChangeShapeType="1"/>
            </p:cNvSpPr>
            <p:nvPr/>
          </p:nvSpPr>
          <p:spPr bwMode="auto">
            <a:xfrm flipV="1">
              <a:off x="3678" y="2789"/>
              <a:ext cx="97" cy="2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aphicFrame>
          <p:nvGraphicFramePr>
            <p:cNvPr id="55360" name="Object 161"/>
            <p:cNvGraphicFramePr>
              <a:graphicFrameLocks noChangeAspect="1"/>
            </p:cNvGraphicFramePr>
            <p:nvPr/>
          </p:nvGraphicFramePr>
          <p:xfrm>
            <a:off x="2904" y="3224"/>
            <a:ext cx="335" cy="353"/>
          </p:xfrm>
          <a:graphic>
            <a:graphicData uri="http://schemas.openxmlformats.org/presentationml/2006/ole">
              <mc:AlternateContent xmlns:mc="http://schemas.openxmlformats.org/markup-compatibility/2006">
                <mc:Choice xmlns:v="urn:schemas-microsoft-com:vml" Requires="v">
                  <p:oleObj spid="_x0000_s56069" name="Equation" r:id="rId9" imgW="228600" imgH="241300" progId="Equation.3">
                    <p:embed/>
                  </p:oleObj>
                </mc:Choice>
                <mc:Fallback>
                  <p:oleObj name="Equation" r:id="rId9" imgW="228600" imgH="241300" progId="Equation.3">
                    <p:embed/>
                    <p:pic>
                      <p:nvPicPr>
                        <p:cNvPr id="0" name="Object 16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904" y="3224"/>
                          <a:ext cx="335" cy="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5361" name="Object 162"/>
            <p:cNvGraphicFramePr>
              <a:graphicFrameLocks noChangeAspect="1"/>
            </p:cNvGraphicFramePr>
            <p:nvPr/>
          </p:nvGraphicFramePr>
          <p:xfrm>
            <a:off x="2130" y="2547"/>
            <a:ext cx="344" cy="363"/>
          </p:xfrm>
          <a:graphic>
            <a:graphicData uri="http://schemas.openxmlformats.org/presentationml/2006/ole">
              <mc:AlternateContent xmlns:mc="http://schemas.openxmlformats.org/markup-compatibility/2006">
                <mc:Choice xmlns:v="urn:schemas-microsoft-com:vml" Requires="v">
                  <p:oleObj spid="_x0000_s56070" name="Equation" r:id="rId11" imgW="228600" imgH="241300" progId="Equation.3">
                    <p:embed/>
                  </p:oleObj>
                </mc:Choice>
                <mc:Fallback>
                  <p:oleObj name="Equation" r:id="rId11" imgW="228600" imgH="241300" progId="Equation.3">
                    <p:embed/>
                    <p:pic>
                      <p:nvPicPr>
                        <p:cNvPr id="0" name="Object 16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130" y="2547"/>
                          <a:ext cx="344" cy="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5362" name="Object 163"/>
            <p:cNvGraphicFramePr>
              <a:graphicFrameLocks noChangeAspect="1"/>
            </p:cNvGraphicFramePr>
            <p:nvPr/>
          </p:nvGraphicFramePr>
          <p:xfrm>
            <a:off x="2856" y="2151"/>
            <a:ext cx="344" cy="382"/>
          </p:xfrm>
          <a:graphic>
            <a:graphicData uri="http://schemas.openxmlformats.org/presentationml/2006/ole">
              <mc:AlternateContent xmlns:mc="http://schemas.openxmlformats.org/markup-compatibility/2006">
                <mc:Choice xmlns:v="urn:schemas-microsoft-com:vml" Requires="v">
                  <p:oleObj spid="_x0000_s56071" name="Equation" r:id="rId13" imgW="228501" imgH="253890" progId="Equation.DSMT4">
                    <p:embed/>
                  </p:oleObj>
                </mc:Choice>
                <mc:Fallback>
                  <p:oleObj name="Equation" r:id="rId13" imgW="228501" imgH="253890" progId="Equation.DSMT4">
                    <p:embed/>
                    <p:pic>
                      <p:nvPicPr>
                        <p:cNvPr id="0" name="Object 16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856" y="2151"/>
                          <a:ext cx="344" cy="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
        <p:nvSpPr>
          <p:cNvPr id="179364" name="Rectangle 164"/>
          <p:cNvSpPr>
            <a:spLocks noChangeArrowheads="1"/>
          </p:cNvSpPr>
          <p:nvPr/>
        </p:nvSpPr>
        <p:spPr bwMode="auto">
          <a:xfrm>
            <a:off x="468313" y="2457450"/>
            <a:ext cx="8351837" cy="1282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en-US"/>
              <a:t>Nếu bỏ qua ma sát thì </a:t>
            </a:r>
            <a:r>
              <a:rPr lang="en-US" b="1"/>
              <a:t>phản lực liên kết tựa có phương vuông góc với mặt</a:t>
            </a:r>
            <a:r>
              <a:rPr lang="en-US"/>
              <a:t> tựa </a:t>
            </a:r>
            <a:r>
              <a:rPr lang="en-US" b="1"/>
              <a:t>hoặc đường tựa</a:t>
            </a:r>
            <a:r>
              <a:rPr lang="en-US"/>
              <a:t> và </a:t>
            </a:r>
            <a:r>
              <a:rPr lang="en-US" b="1"/>
              <a:t>có chiều hướng vào vật khảo sát</a:t>
            </a:r>
            <a:r>
              <a:rPr lang="en-US"/>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nodeType="clickEffect">
                                  <p:stCondLst>
                                    <p:cond delay="0"/>
                                  </p:stCondLst>
                                  <p:childTnLst>
                                    <p:set>
                                      <p:cBhvr>
                                        <p:cTn id="6" dur="1" fill="hold">
                                          <p:stCondLst>
                                            <p:cond delay="0"/>
                                          </p:stCondLst>
                                        </p:cTn>
                                        <p:tgtEl>
                                          <p:spTgt spid="179317">
                                            <p:txEl>
                                              <p:pRg st="0" end="0"/>
                                            </p:txEl>
                                          </p:spTgt>
                                        </p:tgtEl>
                                        <p:attrNameLst>
                                          <p:attrName>style.visibility</p:attrName>
                                        </p:attrNameLst>
                                      </p:cBhvr>
                                      <p:to>
                                        <p:strVal val="visible"/>
                                      </p:to>
                                    </p:set>
                                    <p:anim calcmode="lin" valueType="num">
                                      <p:cBhvr>
                                        <p:cTn id="7" dur="500" fill="hold"/>
                                        <p:tgtEl>
                                          <p:spTgt spid="17931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79317">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179317">
                                            <p:txEl>
                                              <p:pRg st="0" end="0"/>
                                            </p:txEl>
                                          </p:spTgt>
                                        </p:tgtEl>
                                      </p:cBhvr>
                                    </p:animEffect>
                                  </p:childTnLst>
                                </p:cTn>
                              </p:par>
                              <p:par>
                                <p:cTn id="10" presetID="53" presetClass="entr" presetSubtype="0" fill="hold" nodeType="withEffect">
                                  <p:stCondLst>
                                    <p:cond delay="0"/>
                                  </p:stCondLst>
                                  <p:childTnLst>
                                    <p:set>
                                      <p:cBhvr>
                                        <p:cTn id="11" dur="1" fill="hold">
                                          <p:stCondLst>
                                            <p:cond delay="0"/>
                                          </p:stCondLst>
                                        </p:cTn>
                                        <p:tgtEl>
                                          <p:spTgt spid="179317">
                                            <p:txEl>
                                              <p:pRg st="1" end="1"/>
                                            </p:txEl>
                                          </p:spTgt>
                                        </p:tgtEl>
                                        <p:attrNameLst>
                                          <p:attrName>style.visibility</p:attrName>
                                        </p:attrNameLst>
                                      </p:cBhvr>
                                      <p:to>
                                        <p:strVal val="visible"/>
                                      </p:to>
                                    </p:set>
                                    <p:anim calcmode="lin" valueType="num">
                                      <p:cBhvr>
                                        <p:cTn id="12" dur="500" fill="hold"/>
                                        <p:tgtEl>
                                          <p:spTgt spid="179317">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179317">
                                            <p:txEl>
                                              <p:pRg st="1" end="1"/>
                                            </p:txEl>
                                          </p:spTgt>
                                        </p:tgtEl>
                                        <p:attrNameLst>
                                          <p:attrName>ppt_h</p:attrName>
                                        </p:attrNameLst>
                                      </p:cBhvr>
                                      <p:tavLst>
                                        <p:tav tm="0">
                                          <p:val>
                                            <p:fltVal val="0"/>
                                          </p:val>
                                        </p:tav>
                                        <p:tav tm="100000">
                                          <p:val>
                                            <p:strVal val="#ppt_h"/>
                                          </p:val>
                                        </p:tav>
                                      </p:tavLst>
                                    </p:anim>
                                    <p:animEffect transition="in" filter="fade">
                                      <p:cBhvr>
                                        <p:cTn id="14" dur="500"/>
                                        <p:tgtEl>
                                          <p:spTgt spid="179317">
                                            <p:txEl>
                                              <p:pRg st="1" end="1"/>
                                            </p:txEl>
                                          </p:spTgt>
                                        </p:tgtEl>
                                      </p:cBhvr>
                                    </p:animEffect>
                                  </p:childTnLst>
                                </p:cTn>
                              </p:par>
                            </p:childTnLst>
                          </p:cTn>
                        </p:par>
                      </p:childTnLst>
                    </p:cTn>
                  </p:par>
                  <p:par>
                    <p:cTn id="15" fill="hold">
                      <p:stCondLst>
                        <p:cond delay="indefinite"/>
                      </p:stCondLst>
                      <p:childTnLst>
                        <p:par>
                          <p:cTn id="16" fill="hold" nodeType="afterGroup">
                            <p:stCondLst>
                              <p:cond delay="0"/>
                            </p:stCondLst>
                            <p:childTnLst>
                              <p:par>
                                <p:cTn id="17" presetID="56" presetClass="entr" presetSubtype="0" fill="hold" nodeType="clickEffect">
                                  <p:stCondLst>
                                    <p:cond delay="0"/>
                                  </p:stCondLst>
                                  <p:iterate type="lt">
                                    <p:tmPct val="10000"/>
                                  </p:iterate>
                                  <p:childTnLst>
                                    <p:set>
                                      <p:cBhvr>
                                        <p:cTn id="18" dur="1" fill="hold">
                                          <p:stCondLst>
                                            <p:cond delay="0"/>
                                          </p:stCondLst>
                                        </p:cTn>
                                        <p:tgtEl>
                                          <p:spTgt spid="179204">
                                            <p:txEl>
                                              <p:pRg st="0" end="0"/>
                                            </p:txEl>
                                          </p:spTgt>
                                        </p:tgtEl>
                                        <p:attrNameLst>
                                          <p:attrName>style.visibility</p:attrName>
                                        </p:attrNameLst>
                                      </p:cBhvr>
                                      <p:to>
                                        <p:strVal val="visible"/>
                                      </p:to>
                                    </p:set>
                                    <p:anim by="(-#ppt_w*2)" calcmode="lin" valueType="num">
                                      <p:cBhvr rctx="PPT">
                                        <p:cTn id="19" dur="250" autoRev="1" fill="hold">
                                          <p:stCondLst>
                                            <p:cond delay="0"/>
                                          </p:stCondLst>
                                        </p:cTn>
                                        <p:tgtEl>
                                          <p:spTgt spid="179204">
                                            <p:txEl>
                                              <p:pRg st="0" end="0"/>
                                            </p:txEl>
                                          </p:spTgt>
                                        </p:tgtEl>
                                        <p:attrNameLst>
                                          <p:attrName>ppt_w</p:attrName>
                                        </p:attrNameLst>
                                      </p:cBhvr>
                                    </p:anim>
                                    <p:anim by="(#ppt_w*0.50)" calcmode="lin" valueType="num">
                                      <p:cBhvr>
                                        <p:cTn id="20" dur="250" decel="50000" autoRev="1" fill="hold">
                                          <p:stCondLst>
                                            <p:cond delay="0"/>
                                          </p:stCondLst>
                                        </p:cTn>
                                        <p:tgtEl>
                                          <p:spTgt spid="179204">
                                            <p:txEl>
                                              <p:pRg st="0" end="0"/>
                                            </p:txEl>
                                          </p:spTgt>
                                        </p:tgtEl>
                                        <p:attrNameLst>
                                          <p:attrName>ppt_x</p:attrName>
                                        </p:attrNameLst>
                                      </p:cBhvr>
                                    </p:anim>
                                    <p:anim from="(-#ppt_h/2)" to="(#ppt_y)" calcmode="lin" valueType="num">
                                      <p:cBhvr>
                                        <p:cTn id="21" dur="500" fill="hold">
                                          <p:stCondLst>
                                            <p:cond delay="0"/>
                                          </p:stCondLst>
                                        </p:cTn>
                                        <p:tgtEl>
                                          <p:spTgt spid="179204">
                                            <p:txEl>
                                              <p:pRg st="0" end="0"/>
                                            </p:txEl>
                                          </p:spTgt>
                                        </p:tgtEl>
                                        <p:attrNameLst>
                                          <p:attrName>ppt_y</p:attrName>
                                        </p:attrNameLst>
                                      </p:cBhvr>
                                    </p:anim>
                                    <p:animRot by="21600000">
                                      <p:cBhvr>
                                        <p:cTn id="22" dur="500" fill="hold">
                                          <p:stCondLst>
                                            <p:cond delay="0"/>
                                          </p:stCondLst>
                                        </p:cTn>
                                        <p:tgtEl>
                                          <p:spTgt spid="179204">
                                            <p:txEl>
                                              <p:pRg st="0" end="0"/>
                                            </p:txEl>
                                          </p:spTgt>
                                        </p:tgtEl>
                                        <p:attrNameLst>
                                          <p:attrName>r</p:attrName>
                                        </p:attrNameLst>
                                      </p:cBhvr>
                                    </p:animRot>
                                  </p:childTnLst>
                                </p:cTn>
                              </p:par>
                            </p:childTnLst>
                          </p:cTn>
                        </p:par>
                        <p:par>
                          <p:cTn id="23" fill="hold" nodeType="afterGroup">
                            <p:stCondLst>
                              <p:cond delay="950"/>
                            </p:stCondLst>
                            <p:childTnLst>
                              <p:par>
                                <p:cTn id="24" presetID="56" presetClass="entr" presetSubtype="0" fill="hold" nodeType="afterEffect">
                                  <p:stCondLst>
                                    <p:cond delay="0"/>
                                  </p:stCondLst>
                                  <p:iterate type="lt">
                                    <p:tmPct val="10000"/>
                                  </p:iterate>
                                  <p:childTnLst>
                                    <p:set>
                                      <p:cBhvr>
                                        <p:cTn id="25" dur="1" fill="hold">
                                          <p:stCondLst>
                                            <p:cond delay="0"/>
                                          </p:stCondLst>
                                        </p:cTn>
                                        <p:tgtEl>
                                          <p:spTgt spid="179204">
                                            <p:txEl>
                                              <p:pRg st="1" end="1"/>
                                            </p:txEl>
                                          </p:spTgt>
                                        </p:tgtEl>
                                        <p:attrNameLst>
                                          <p:attrName>style.visibility</p:attrName>
                                        </p:attrNameLst>
                                      </p:cBhvr>
                                      <p:to>
                                        <p:strVal val="visible"/>
                                      </p:to>
                                    </p:set>
                                    <p:anim by="(-#ppt_w*2)" calcmode="lin" valueType="num">
                                      <p:cBhvr rctx="PPT">
                                        <p:cTn id="26" dur="250" autoRev="1" fill="hold">
                                          <p:stCondLst>
                                            <p:cond delay="0"/>
                                          </p:stCondLst>
                                        </p:cTn>
                                        <p:tgtEl>
                                          <p:spTgt spid="179204">
                                            <p:txEl>
                                              <p:pRg st="1" end="1"/>
                                            </p:txEl>
                                          </p:spTgt>
                                        </p:tgtEl>
                                        <p:attrNameLst>
                                          <p:attrName>ppt_w</p:attrName>
                                        </p:attrNameLst>
                                      </p:cBhvr>
                                    </p:anim>
                                    <p:anim by="(#ppt_w*0.50)" calcmode="lin" valueType="num">
                                      <p:cBhvr>
                                        <p:cTn id="27" dur="250" decel="50000" autoRev="1" fill="hold">
                                          <p:stCondLst>
                                            <p:cond delay="0"/>
                                          </p:stCondLst>
                                        </p:cTn>
                                        <p:tgtEl>
                                          <p:spTgt spid="179204">
                                            <p:txEl>
                                              <p:pRg st="1" end="1"/>
                                            </p:txEl>
                                          </p:spTgt>
                                        </p:tgtEl>
                                        <p:attrNameLst>
                                          <p:attrName>ppt_x</p:attrName>
                                        </p:attrNameLst>
                                      </p:cBhvr>
                                    </p:anim>
                                    <p:anim from="(-#ppt_h/2)" to="(#ppt_y)" calcmode="lin" valueType="num">
                                      <p:cBhvr>
                                        <p:cTn id="28" dur="500" fill="hold">
                                          <p:stCondLst>
                                            <p:cond delay="0"/>
                                          </p:stCondLst>
                                        </p:cTn>
                                        <p:tgtEl>
                                          <p:spTgt spid="179204">
                                            <p:txEl>
                                              <p:pRg st="1" end="1"/>
                                            </p:txEl>
                                          </p:spTgt>
                                        </p:tgtEl>
                                        <p:attrNameLst>
                                          <p:attrName>ppt_y</p:attrName>
                                        </p:attrNameLst>
                                      </p:cBhvr>
                                    </p:anim>
                                    <p:animRot by="21600000">
                                      <p:cBhvr>
                                        <p:cTn id="29" dur="500" fill="hold">
                                          <p:stCondLst>
                                            <p:cond delay="0"/>
                                          </p:stCondLst>
                                        </p:cTn>
                                        <p:tgtEl>
                                          <p:spTgt spid="179204">
                                            <p:txEl>
                                              <p:pRg st="1" end="1"/>
                                            </p:txEl>
                                          </p:spTgt>
                                        </p:tgtEl>
                                        <p:attrNameLst>
                                          <p:attrName>r</p:attrName>
                                        </p:attrNameLst>
                                      </p:cBhvr>
                                    </p:animRot>
                                  </p:childTnLst>
                                </p:cTn>
                              </p:par>
                            </p:childTnLst>
                          </p:cTn>
                        </p:par>
                      </p:childTnLst>
                    </p:cTn>
                  </p:par>
                  <p:par>
                    <p:cTn id="30" fill="hold" nodeType="clickPar">
                      <p:stCondLst>
                        <p:cond delay="indefinite"/>
                      </p:stCondLst>
                      <p:childTnLst>
                        <p:par>
                          <p:cTn id="31" fill="hold" nodeType="withGroup">
                            <p:stCondLst>
                              <p:cond delay="0"/>
                            </p:stCondLst>
                            <p:childTnLst>
                              <p:par>
                                <p:cTn id="32" presetID="9" presetClass="entr" presetSubtype="0" fill="hold" grpId="0" nodeType="clickEffect">
                                  <p:stCondLst>
                                    <p:cond delay="0"/>
                                  </p:stCondLst>
                                  <p:childTnLst>
                                    <p:set>
                                      <p:cBhvr>
                                        <p:cTn id="33" dur="1" fill="hold">
                                          <p:stCondLst>
                                            <p:cond delay="0"/>
                                          </p:stCondLst>
                                        </p:cTn>
                                        <p:tgtEl>
                                          <p:spTgt spid="179364"/>
                                        </p:tgtEl>
                                        <p:attrNameLst>
                                          <p:attrName>style.visibility</p:attrName>
                                        </p:attrNameLst>
                                      </p:cBhvr>
                                      <p:to>
                                        <p:strVal val="visible"/>
                                      </p:to>
                                    </p:set>
                                    <p:animEffect transition="in" filter="dissolve">
                                      <p:cBhvr>
                                        <p:cTn id="34" dur="500"/>
                                        <p:tgtEl>
                                          <p:spTgt spid="179364"/>
                                        </p:tgtEl>
                                      </p:cBhvr>
                                    </p:animEffect>
                                  </p:childTnLst>
                                </p:cTn>
                              </p:par>
                            </p:childTnLst>
                          </p:cTn>
                        </p:par>
                      </p:childTnLst>
                    </p:cTn>
                  </p:par>
                  <p:par>
                    <p:cTn id="35" fill="hold">
                      <p:stCondLst>
                        <p:cond delay="indefinite"/>
                      </p:stCondLst>
                      <p:childTnLst>
                        <p:par>
                          <p:cTn id="36" fill="hold" nodeType="afterGroup">
                            <p:stCondLst>
                              <p:cond delay="0"/>
                            </p:stCondLst>
                            <p:childTnLst>
                              <p:par>
                                <p:cTn id="37" presetID="12" presetClass="entr" presetSubtype="4" fill="hold" nodeType="clickEffect">
                                  <p:stCondLst>
                                    <p:cond delay="0"/>
                                  </p:stCondLst>
                                  <p:childTnLst>
                                    <p:set>
                                      <p:cBhvr>
                                        <p:cTn id="38" dur="1" fill="hold">
                                          <p:stCondLst>
                                            <p:cond delay="0"/>
                                          </p:stCondLst>
                                        </p:cTn>
                                        <p:tgtEl>
                                          <p:spTgt spid="179207"/>
                                        </p:tgtEl>
                                        <p:attrNameLst>
                                          <p:attrName>style.visibility</p:attrName>
                                        </p:attrNameLst>
                                      </p:cBhvr>
                                      <p:to>
                                        <p:strVal val="visible"/>
                                      </p:to>
                                    </p:set>
                                    <p:animEffect transition="in" filter="slide(fromBottom)">
                                      <p:cBhvr>
                                        <p:cTn id="39" dur="500"/>
                                        <p:tgtEl>
                                          <p:spTgt spid="179207"/>
                                        </p:tgtEl>
                                      </p:cBhvr>
                                    </p:animEffect>
                                  </p:childTnLst>
                                </p:cTn>
                              </p:par>
                            </p:childTnLst>
                          </p:cTn>
                        </p:par>
                        <p:par>
                          <p:cTn id="40" fill="hold" nodeType="afterGroup">
                            <p:stCondLst>
                              <p:cond delay="500"/>
                            </p:stCondLst>
                            <p:childTnLst>
                              <p:par>
                                <p:cTn id="41" presetID="26" presetClass="entr" presetSubtype="0" fill="hold" grpId="0" nodeType="afterEffect">
                                  <p:stCondLst>
                                    <p:cond delay="0"/>
                                  </p:stCondLst>
                                  <p:childTnLst>
                                    <p:set>
                                      <p:cBhvr>
                                        <p:cTn id="42" dur="1" fill="hold">
                                          <p:stCondLst>
                                            <p:cond delay="0"/>
                                          </p:stCondLst>
                                        </p:cTn>
                                        <p:tgtEl>
                                          <p:spTgt spid="179239"/>
                                        </p:tgtEl>
                                        <p:attrNameLst>
                                          <p:attrName>style.visibility</p:attrName>
                                        </p:attrNameLst>
                                      </p:cBhvr>
                                      <p:to>
                                        <p:strVal val="visible"/>
                                      </p:to>
                                    </p:set>
                                    <p:animEffect transition="in" filter="wipe(down)">
                                      <p:cBhvr>
                                        <p:cTn id="43" dur="145">
                                          <p:stCondLst>
                                            <p:cond delay="0"/>
                                          </p:stCondLst>
                                        </p:cTn>
                                        <p:tgtEl>
                                          <p:spTgt spid="179239"/>
                                        </p:tgtEl>
                                      </p:cBhvr>
                                    </p:animEffect>
                                    <p:anim calcmode="lin" valueType="num">
                                      <p:cBhvr>
                                        <p:cTn id="44" dur="456" tmFilter="0,0; 0.14,0.36; 0.43,0.73; 0.71,0.91; 1.0,1.0">
                                          <p:stCondLst>
                                            <p:cond delay="0"/>
                                          </p:stCondLst>
                                        </p:cTn>
                                        <p:tgtEl>
                                          <p:spTgt spid="179239"/>
                                        </p:tgtEl>
                                        <p:attrNameLst>
                                          <p:attrName>ppt_x</p:attrName>
                                        </p:attrNameLst>
                                      </p:cBhvr>
                                      <p:tavLst>
                                        <p:tav tm="0">
                                          <p:val>
                                            <p:strVal val="#ppt_x-0.25"/>
                                          </p:val>
                                        </p:tav>
                                        <p:tav tm="100000">
                                          <p:val>
                                            <p:strVal val="#ppt_x"/>
                                          </p:val>
                                        </p:tav>
                                      </p:tavLst>
                                    </p:anim>
                                    <p:anim calcmode="lin" valueType="num">
                                      <p:cBhvr>
                                        <p:cTn id="45" dur="166" tmFilter="0.0,0.0; 0.25,0.07; 0.50,0.2; 0.75,0.467; 1.0,1.0">
                                          <p:stCondLst>
                                            <p:cond delay="0"/>
                                          </p:stCondLst>
                                        </p:cTn>
                                        <p:tgtEl>
                                          <p:spTgt spid="179239"/>
                                        </p:tgtEl>
                                        <p:attrNameLst>
                                          <p:attrName>ppt_y</p:attrName>
                                        </p:attrNameLst>
                                      </p:cBhvr>
                                      <p:tavLst>
                                        <p:tav tm="0" fmla="#ppt_y-sin(pi*$)/3">
                                          <p:val>
                                            <p:fltVal val="0.5"/>
                                          </p:val>
                                        </p:tav>
                                        <p:tav tm="100000">
                                          <p:val>
                                            <p:fltVal val="1"/>
                                          </p:val>
                                        </p:tav>
                                      </p:tavLst>
                                    </p:anim>
                                    <p:anim calcmode="lin" valueType="num">
                                      <p:cBhvr>
                                        <p:cTn id="46" dur="166" tmFilter="0, 0; 0.125,0.2665; 0.25,0.4; 0.375,0.465; 0.5,0.5;  0.625,0.535; 0.75,0.6; 0.875,0.7335; 1,1">
                                          <p:stCondLst>
                                            <p:cond delay="166"/>
                                          </p:stCondLst>
                                        </p:cTn>
                                        <p:tgtEl>
                                          <p:spTgt spid="179239"/>
                                        </p:tgtEl>
                                        <p:attrNameLst>
                                          <p:attrName>ppt_y</p:attrName>
                                        </p:attrNameLst>
                                      </p:cBhvr>
                                      <p:tavLst>
                                        <p:tav tm="0" fmla="#ppt_y-sin(pi*$)/9">
                                          <p:val>
                                            <p:fltVal val="0"/>
                                          </p:val>
                                        </p:tav>
                                        <p:tav tm="100000">
                                          <p:val>
                                            <p:fltVal val="1"/>
                                          </p:val>
                                        </p:tav>
                                      </p:tavLst>
                                    </p:anim>
                                    <p:anim calcmode="lin" valueType="num">
                                      <p:cBhvr>
                                        <p:cTn id="47" dur="83" tmFilter="0, 0; 0.125,0.2665; 0.25,0.4; 0.375,0.465; 0.5,0.5;  0.625,0.535; 0.75,0.6; 0.875,0.7335; 1,1">
                                          <p:stCondLst>
                                            <p:cond delay="331"/>
                                          </p:stCondLst>
                                        </p:cTn>
                                        <p:tgtEl>
                                          <p:spTgt spid="179239"/>
                                        </p:tgtEl>
                                        <p:attrNameLst>
                                          <p:attrName>ppt_y</p:attrName>
                                        </p:attrNameLst>
                                      </p:cBhvr>
                                      <p:tavLst>
                                        <p:tav tm="0" fmla="#ppt_y-sin(pi*$)/27">
                                          <p:val>
                                            <p:fltVal val="0"/>
                                          </p:val>
                                        </p:tav>
                                        <p:tav tm="100000">
                                          <p:val>
                                            <p:fltVal val="1"/>
                                          </p:val>
                                        </p:tav>
                                      </p:tavLst>
                                    </p:anim>
                                    <p:anim calcmode="lin" valueType="num">
                                      <p:cBhvr>
                                        <p:cTn id="48" dur="41" tmFilter="0, 0; 0.125,0.2665; 0.25,0.4; 0.375,0.465; 0.5,0.5;  0.625,0.535; 0.75,0.6; 0.875,0.7335; 1,1">
                                          <p:stCondLst>
                                            <p:cond delay="414"/>
                                          </p:stCondLst>
                                        </p:cTn>
                                        <p:tgtEl>
                                          <p:spTgt spid="179239"/>
                                        </p:tgtEl>
                                        <p:attrNameLst>
                                          <p:attrName>ppt_y</p:attrName>
                                        </p:attrNameLst>
                                      </p:cBhvr>
                                      <p:tavLst>
                                        <p:tav tm="0" fmla="#ppt_y-sin(pi*$)/81">
                                          <p:val>
                                            <p:fltVal val="0"/>
                                          </p:val>
                                        </p:tav>
                                        <p:tav tm="100000">
                                          <p:val>
                                            <p:fltVal val="1"/>
                                          </p:val>
                                        </p:tav>
                                      </p:tavLst>
                                    </p:anim>
                                    <p:animScale>
                                      <p:cBhvr>
                                        <p:cTn id="49" dur="7">
                                          <p:stCondLst>
                                            <p:cond delay="163"/>
                                          </p:stCondLst>
                                        </p:cTn>
                                        <p:tgtEl>
                                          <p:spTgt spid="179239"/>
                                        </p:tgtEl>
                                      </p:cBhvr>
                                      <p:to x="100000" y="60000"/>
                                    </p:animScale>
                                    <p:animScale>
                                      <p:cBhvr>
                                        <p:cTn id="50" dur="42" decel="50000">
                                          <p:stCondLst>
                                            <p:cond delay="169"/>
                                          </p:stCondLst>
                                        </p:cTn>
                                        <p:tgtEl>
                                          <p:spTgt spid="179239"/>
                                        </p:tgtEl>
                                      </p:cBhvr>
                                      <p:to x="100000" y="100000"/>
                                    </p:animScale>
                                    <p:animScale>
                                      <p:cBhvr>
                                        <p:cTn id="51" dur="7">
                                          <p:stCondLst>
                                            <p:cond delay="328"/>
                                          </p:stCondLst>
                                        </p:cTn>
                                        <p:tgtEl>
                                          <p:spTgt spid="179239"/>
                                        </p:tgtEl>
                                      </p:cBhvr>
                                      <p:to x="100000" y="80000"/>
                                    </p:animScale>
                                    <p:animScale>
                                      <p:cBhvr>
                                        <p:cTn id="52" dur="42" decel="50000">
                                          <p:stCondLst>
                                            <p:cond delay="335"/>
                                          </p:stCondLst>
                                        </p:cTn>
                                        <p:tgtEl>
                                          <p:spTgt spid="179239"/>
                                        </p:tgtEl>
                                      </p:cBhvr>
                                      <p:to x="100000" y="100000"/>
                                    </p:animScale>
                                    <p:animScale>
                                      <p:cBhvr>
                                        <p:cTn id="53" dur="7">
                                          <p:stCondLst>
                                            <p:cond delay="411"/>
                                          </p:stCondLst>
                                        </p:cTn>
                                        <p:tgtEl>
                                          <p:spTgt spid="179239"/>
                                        </p:tgtEl>
                                      </p:cBhvr>
                                      <p:to x="100000" y="90000"/>
                                    </p:animScale>
                                    <p:animScale>
                                      <p:cBhvr>
                                        <p:cTn id="54" dur="42" decel="50000">
                                          <p:stCondLst>
                                            <p:cond delay="417"/>
                                          </p:stCondLst>
                                        </p:cTn>
                                        <p:tgtEl>
                                          <p:spTgt spid="179239"/>
                                        </p:tgtEl>
                                      </p:cBhvr>
                                      <p:to x="100000" y="100000"/>
                                    </p:animScale>
                                    <p:animScale>
                                      <p:cBhvr>
                                        <p:cTn id="55" dur="7">
                                          <p:stCondLst>
                                            <p:cond delay="452"/>
                                          </p:stCondLst>
                                        </p:cTn>
                                        <p:tgtEl>
                                          <p:spTgt spid="179239"/>
                                        </p:tgtEl>
                                      </p:cBhvr>
                                      <p:to x="100000" y="95000"/>
                                    </p:animScale>
                                    <p:animScale>
                                      <p:cBhvr>
                                        <p:cTn id="56" dur="42" decel="50000">
                                          <p:stCondLst>
                                            <p:cond delay="459"/>
                                          </p:stCondLst>
                                        </p:cTn>
                                        <p:tgtEl>
                                          <p:spTgt spid="179239"/>
                                        </p:tgtEl>
                                      </p:cBhvr>
                                      <p:to x="100000" y="100000"/>
                                    </p:animScale>
                                  </p:childTnLst>
                                </p:cTn>
                              </p:par>
                            </p:childTnLst>
                          </p:cTn>
                        </p:par>
                        <p:par>
                          <p:cTn id="57" fill="hold" nodeType="afterGroup">
                            <p:stCondLst>
                              <p:cond delay="1000"/>
                            </p:stCondLst>
                            <p:childTnLst>
                              <p:par>
                                <p:cTn id="58" presetID="53" presetClass="entr" presetSubtype="0" repeatCount="10000" fill="hold" grpId="0" nodeType="afterEffect">
                                  <p:stCondLst>
                                    <p:cond delay="500"/>
                                  </p:stCondLst>
                                  <p:childTnLst>
                                    <p:set>
                                      <p:cBhvr>
                                        <p:cTn id="59" dur="1" fill="hold">
                                          <p:stCondLst>
                                            <p:cond delay="0"/>
                                          </p:stCondLst>
                                        </p:cTn>
                                        <p:tgtEl>
                                          <p:spTgt spid="179240"/>
                                        </p:tgtEl>
                                        <p:attrNameLst>
                                          <p:attrName>style.visibility</p:attrName>
                                        </p:attrNameLst>
                                      </p:cBhvr>
                                      <p:to>
                                        <p:strVal val="visible"/>
                                      </p:to>
                                    </p:set>
                                    <p:anim calcmode="lin" valueType="num">
                                      <p:cBhvr>
                                        <p:cTn id="60" dur="500" fill="hold"/>
                                        <p:tgtEl>
                                          <p:spTgt spid="179240"/>
                                        </p:tgtEl>
                                        <p:attrNameLst>
                                          <p:attrName>ppt_w</p:attrName>
                                        </p:attrNameLst>
                                      </p:cBhvr>
                                      <p:tavLst>
                                        <p:tav tm="0">
                                          <p:val>
                                            <p:fltVal val="0"/>
                                          </p:val>
                                        </p:tav>
                                        <p:tav tm="100000">
                                          <p:val>
                                            <p:strVal val="#ppt_w"/>
                                          </p:val>
                                        </p:tav>
                                      </p:tavLst>
                                    </p:anim>
                                    <p:anim calcmode="lin" valueType="num">
                                      <p:cBhvr>
                                        <p:cTn id="61" dur="500" fill="hold"/>
                                        <p:tgtEl>
                                          <p:spTgt spid="179240"/>
                                        </p:tgtEl>
                                        <p:attrNameLst>
                                          <p:attrName>ppt_h</p:attrName>
                                        </p:attrNameLst>
                                      </p:cBhvr>
                                      <p:tavLst>
                                        <p:tav tm="0">
                                          <p:val>
                                            <p:fltVal val="0"/>
                                          </p:val>
                                        </p:tav>
                                        <p:tav tm="100000">
                                          <p:val>
                                            <p:strVal val="#ppt_h"/>
                                          </p:val>
                                        </p:tav>
                                      </p:tavLst>
                                    </p:anim>
                                    <p:animEffect transition="in" filter="fade">
                                      <p:cBhvr>
                                        <p:cTn id="62" dur="500"/>
                                        <p:tgtEl>
                                          <p:spTgt spid="179240"/>
                                        </p:tgtEl>
                                      </p:cBhvr>
                                    </p:animEffect>
                                  </p:childTnLst>
                                </p:cTn>
                              </p:par>
                            </p:childTnLst>
                          </p:cTn>
                        </p:par>
                        <p:par>
                          <p:cTn id="63" fill="hold" nodeType="afterGroup">
                            <p:stCondLst>
                              <p:cond delay="6500"/>
                            </p:stCondLst>
                            <p:childTnLst>
                              <p:par>
                                <p:cTn id="64" presetID="22" presetClass="entr" presetSubtype="4" fill="hold" grpId="0" nodeType="afterEffect">
                                  <p:stCondLst>
                                    <p:cond delay="0"/>
                                  </p:stCondLst>
                                  <p:childTnLst>
                                    <p:set>
                                      <p:cBhvr>
                                        <p:cTn id="65" dur="1" fill="hold">
                                          <p:stCondLst>
                                            <p:cond delay="0"/>
                                          </p:stCondLst>
                                        </p:cTn>
                                        <p:tgtEl>
                                          <p:spTgt spid="179241"/>
                                        </p:tgtEl>
                                        <p:attrNameLst>
                                          <p:attrName>style.visibility</p:attrName>
                                        </p:attrNameLst>
                                      </p:cBhvr>
                                      <p:to>
                                        <p:strVal val="visible"/>
                                      </p:to>
                                    </p:set>
                                    <p:animEffect transition="in" filter="wipe(down)">
                                      <p:cBhvr>
                                        <p:cTn id="66" dur="500"/>
                                        <p:tgtEl>
                                          <p:spTgt spid="179241"/>
                                        </p:tgtEl>
                                      </p:cBhvr>
                                    </p:animEffect>
                                  </p:childTnLst>
                                  <p:subTnLst>
                                    <p:cmd type="evt" cmd="onstopaudio">
                                      <p:cBhvr>
                                        <p:cTn display="0" masterRel="sameClick">
                                          <p:stCondLst>
                                            <p:cond evt="begin" delay="0">
                                              <p:tn val="64"/>
                                            </p:cond>
                                          </p:stCondLst>
                                        </p:cTn>
                                        <p:tgtEl>
                                          <p:sldTgt/>
                                        </p:tgtEl>
                                      </p:cBhvr>
                                    </p:cmd>
                                  </p:subTnLst>
                                </p:cTn>
                              </p:par>
                            </p:childTnLst>
                          </p:cTn>
                        </p:par>
                        <p:par>
                          <p:cTn id="67" fill="hold" nodeType="afterGroup">
                            <p:stCondLst>
                              <p:cond delay="7000"/>
                            </p:stCondLst>
                            <p:childTnLst>
                              <p:par>
                                <p:cTn id="68" presetID="22" presetClass="entr" presetSubtype="4" repeatCount="indefinite" fill="hold" nodeType="afterEffect">
                                  <p:stCondLst>
                                    <p:cond delay="0"/>
                                  </p:stCondLst>
                                  <p:childTnLst>
                                    <p:set>
                                      <p:cBhvr>
                                        <p:cTn id="69" dur="1" fill="hold">
                                          <p:stCondLst>
                                            <p:cond delay="0"/>
                                          </p:stCondLst>
                                        </p:cTn>
                                        <p:tgtEl>
                                          <p:spTgt spid="179242"/>
                                        </p:tgtEl>
                                        <p:attrNameLst>
                                          <p:attrName>style.visibility</p:attrName>
                                        </p:attrNameLst>
                                      </p:cBhvr>
                                      <p:to>
                                        <p:strVal val="visible"/>
                                      </p:to>
                                    </p:set>
                                    <p:animEffect transition="in" filter="wipe(down)">
                                      <p:cBhvr>
                                        <p:cTn id="70" dur="500"/>
                                        <p:tgtEl>
                                          <p:spTgt spid="179242"/>
                                        </p:tgtEl>
                                      </p:cBhvr>
                                    </p:animEffect>
                                  </p:childTnLst>
                                </p:cTn>
                              </p:par>
                            </p:childTnLst>
                          </p:cTn>
                        </p:par>
                        <p:par>
                          <p:cTn id="71" fill="hold" nodeType="afterGroup">
                            <p:stCondLst>
                              <p:cond delay="7500"/>
                            </p:stCondLst>
                            <p:childTnLst>
                              <p:par>
                                <p:cTn id="72" presetID="51" presetClass="entr" presetSubtype="0" fill="hold" nodeType="afterEffect">
                                  <p:stCondLst>
                                    <p:cond delay="0"/>
                                  </p:stCondLst>
                                  <p:childTnLst>
                                    <p:set>
                                      <p:cBhvr>
                                        <p:cTn id="73" dur="1" fill="hold">
                                          <p:stCondLst>
                                            <p:cond delay="0"/>
                                          </p:stCondLst>
                                        </p:cTn>
                                        <p:tgtEl>
                                          <p:spTgt spid="179245"/>
                                        </p:tgtEl>
                                        <p:attrNameLst>
                                          <p:attrName>style.visibility</p:attrName>
                                        </p:attrNameLst>
                                      </p:cBhvr>
                                      <p:to>
                                        <p:strVal val="visible"/>
                                      </p:to>
                                    </p:set>
                                    <p:animEffect transition="in" filter="fade">
                                      <p:cBhvr>
                                        <p:cTn id="74" dur="193" decel="100000"/>
                                        <p:tgtEl>
                                          <p:spTgt spid="179245"/>
                                        </p:tgtEl>
                                      </p:cBhvr>
                                    </p:animEffect>
                                    <p:animScale>
                                      <p:cBhvr>
                                        <p:cTn id="75" dur="193" decel="100000"/>
                                        <p:tgtEl>
                                          <p:spTgt spid="179245"/>
                                        </p:tgtEl>
                                      </p:cBhvr>
                                      <p:from x="10000" y="10000"/>
                                      <p:to x="200000" y="450000"/>
                                    </p:animScale>
                                    <p:animScale>
                                      <p:cBhvr>
                                        <p:cTn id="76" dur="308" accel="100000" fill="hold">
                                          <p:stCondLst>
                                            <p:cond delay="193"/>
                                          </p:stCondLst>
                                        </p:cTn>
                                        <p:tgtEl>
                                          <p:spTgt spid="179245"/>
                                        </p:tgtEl>
                                      </p:cBhvr>
                                      <p:from x="200000" y="450000"/>
                                      <p:to x="100000" y="100000"/>
                                    </p:animScale>
                                    <p:set>
                                      <p:cBhvr>
                                        <p:cTn id="77" dur="193" fill="hold"/>
                                        <p:tgtEl>
                                          <p:spTgt spid="179245"/>
                                        </p:tgtEl>
                                        <p:attrNameLst>
                                          <p:attrName>ppt_x</p:attrName>
                                        </p:attrNameLst>
                                      </p:cBhvr>
                                      <p:to>
                                        <p:strVal val="(0.5)"/>
                                      </p:to>
                                    </p:set>
                                    <p:anim from="(0.5)" to="(#ppt_x)" calcmode="lin" valueType="num">
                                      <p:cBhvr>
                                        <p:cTn id="78" dur="308" accel="100000" fill="hold">
                                          <p:stCondLst>
                                            <p:cond delay="193"/>
                                          </p:stCondLst>
                                        </p:cTn>
                                        <p:tgtEl>
                                          <p:spTgt spid="179245"/>
                                        </p:tgtEl>
                                        <p:attrNameLst>
                                          <p:attrName>ppt_x</p:attrName>
                                        </p:attrNameLst>
                                      </p:cBhvr>
                                    </p:anim>
                                    <p:set>
                                      <p:cBhvr>
                                        <p:cTn id="79" dur="193" fill="hold"/>
                                        <p:tgtEl>
                                          <p:spTgt spid="179245"/>
                                        </p:tgtEl>
                                        <p:attrNameLst>
                                          <p:attrName>ppt_y</p:attrName>
                                        </p:attrNameLst>
                                      </p:cBhvr>
                                      <p:to>
                                        <p:strVal val="(#ppt_y+0.4)"/>
                                      </p:to>
                                    </p:set>
                                    <p:anim from="(#ppt_y+0.4)" to="(#ppt_y)" calcmode="lin" valueType="num">
                                      <p:cBhvr>
                                        <p:cTn id="80" dur="308" accel="100000" fill="hold">
                                          <p:stCondLst>
                                            <p:cond delay="193"/>
                                          </p:stCondLst>
                                        </p:cTn>
                                        <p:tgtEl>
                                          <p:spTgt spid="179245"/>
                                        </p:tgtEl>
                                        <p:attrNameLst>
                                          <p:attrName>ppt_y</p:attrName>
                                        </p:attrNameLst>
                                      </p:cBhvr>
                                    </p:anim>
                                  </p:childTnLst>
                                </p:cTn>
                              </p:par>
                            </p:childTnLst>
                          </p:cTn>
                        </p:par>
                      </p:childTnLst>
                    </p:cTn>
                  </p:par>
                  <p:par>
                    <p:cTn id="81" fill="hold">
                      <p:stCondLst>
                        <p:cond delay="indefinite"/>
                      </p:stCondLst>
                      <p:childTnLst>
                        <p:par>
                          <p:cTn id="82" fill="hold" nodeType="afterGroup">
                            <p:stCondLst>
                              <p:cond delay="0"/>
                            </p:stCondLst>
                            <p:childTnLst>
                              <p:par>
                                <p:cTn id="83" presetID="23" presetClass="entr" presetSubtype="16" fill="hold" nodeType="clickEffect">
                                  <p:stCondLst>
                                    <p:cond delay="0"/>
                                  </p:stCondLst>
                                  <p:childTnLst>
                                    <p:set>
                                      <p:cBhvr>
                                        <p:cTn id="84" dur="1" fill="hold">
                                          <p:stCondLst>
                                            <p:cond delay="0"/>
                                          </p:stCondLst>
                                        </p:cTn>
                                        <p:tgtEl>
                                          <p:spTgt spid="179263"/>
                                        </p:tgtEl>
                                        <p:attrNameLst>
                                          <p:attrName>style.visibility</p:attrName>
                                        </p:attrNameLst>
                                      </p:cBhvr>
                                      <p:to>
                                        <p:strVal val="visible"/>
                                      </p:to>
                                    </p:set>
                                    <p:anim calcmode="lin" valueType="num">
                                      <p:cBhvr>
                                        <p:cTn id="85" dur="500" fill="hold"/>
                                        <p:tgtEl>
                                          <p:spTgt spid="179263"/>
                                        </p:tgtEl>
                                        <p:attrNameLst>
                                          <p:attrName>ppt_w</p:attrName>
                                        </p:attrNameLst>
                                      </p:cBhvr>
                                      <p:tavLst>
                                        <p:tav tm="0">
                                          <p:val>
                                            <p:fltVal val="0"/>
                                          </p:val>
                                        </p:tav>
                                        <p:tav tm="100000">
                                          <p:val>
                                            <p:strVal val="#ppt_w"/>
                                          </p:val>
                                        </p:tav>
                                      </p:tavLst>
                                    </p:anim>
                                    <p:anim calcmode="lin" valueType="num">
                                      <p:cBhvr>
                                        <p:cTn id="86" dur="500" fill="hold"/>
                                        <p:tgtEl>
                                          <p:spTgt spid="179263"/>
                                        </p:tgtEl>
                                        <p:attrNameLst>
                                          <p:attrName>ppt_h</p:attrName>
                                        </p:attrNameLst>
                                      </p:cBhvr>
                                      <p:tavLst>
                                        <p:tav tm="0">
                                          <p:val>
                                            <p:fltVal val="0"/>
                                          </p:val>
                                        </p:tav>
                                        <p:tav tm="100000">
                                          <p:val>
                                            <p:strVal val="#ppt_h"/>
                                          </p:val>
                                        </p:tav>
                                      </p:tavLst>
                                    </p:anim>
                                  </p:childTnLst>
                                </p:cTn>
                              </p:par>
                            </p:childTnLst>
                          </p:cTn>
                        </p:par>
                        <p:par>
                          <p:cTn id="87" fill="hold" nodeType="afterGroup">
                            <p:stCondLst>
                              <p:cond delay="500"/>
                            </p:stCondLst>
                            <p:childTnLst>
                              <p:par>
                                <p:cTn id="88" presetID="47" presetClass="entr" presetSubtype="0" fill="hold" grpId="0" nodeType="afterEffect">
                                  <p:stCondLst>
                                    <p:cond delay="0"/>
                                  </p:stCondLst>
                                  <p:childTnLst>
                                    <p:set>
                                      <p:cBhvr>
                                        <p:cTn id="89" dur="1" fill="hold">
                                          <p:stCondLst>
                                            <p:cond delay="0"/>
                                          </p:stCondLst>
                                        </p:cTn>
                                        <p:tgtEl>
                                          <p:spTgt spid="179300"/>
                                        </p:tgtEl>
                                        <p:attrNameLst>
                                          <p:attrName>style.visibility</p:attrName>
                                        </p:attrNameLst>
                                      </p:cBhvr>
                                      <p:to>
                                        <p:strVal val="visible"/>
                                      </p:to>
                                    </p:set>
                                    <p:animEffect transition="in" filter="fade">
                                      <p:cBhvr>
                                        <p:cTn id="90" dur="500"/>
                                        <p:tgtEl>
                                          <p:spTgt spid="179300"/>
                                        </p:tgtEl>
                                      </p:cBhvr>
                                    </p:animEffect>
                                    <p:anim calcmode="lin" valueType="num">
                                      <p:cBhvr>
                                        <p:cTn id="91" dur="500" fill="hold"/>
                                        <p:tgtEl>
                                          <p:spTgt spid="179300"/>
                                        </p:tgtEl>
                                        <p:attrNameLst>
                                          <p:attrName>ppt_x</p:attrName>
                                        </p:attrNameLst>
                                      </p:cBhvr>
                                      <p:tavLst>
                                        <p:tav tm="0">
                                          <p:val>
                                            <p:strVal val="#ppt_x"/>
                                          </p:val>
                                        </p:tav>
                                        <p:tav tm="100000">
                                          <p:val>
                                            <p:strVal val="#ppt_x"/>
                                          </p:val>
                                        </p:tav>
                                      </p:tavLst>
                                    </p:anim>
                                    <p:anim calcmode="lin" valueType="num">
                                      <p:cBhvr>
                                        <p:cTn id="92" dur="500" fill="hold"/>
                                        <p:tgtEl>
                                          <p:spTgt spid="179300"/>
                                        </p:tgtEl>
                                        <p:attrNameLst>
                                          <p:attrName>ppt_y</p:attrName>
                                        </p:attrNameLst>
                                      </p:cBhvr>
                                      <p:tavLst>
                                        <p:tav tm="0">
                                          <p:val>
                                            <p:strVal val="#ppt_y-.1"/>
                                          </p:val>
                                        </p:tav>
                                        <p:tav tm="100000">
                                          <p:val>
                                            <p:strVal val="#ppt_y"/>
                                          </p:val>
                                        </p:tav>
                                      </p:tavLst>
                                    </p:anim>
                                  </p:childTnLst>
                                </p:cTn>
                              </p:par>
                            </p:childTnLst>
                          </p:cTn>
                        </p:par>
                        <p:par>
                          <p:cTn id="93" fill="hold" nodeType="afterGroup">
                            <p:stCondLst>
                              <p:cond delay="1000"/>
                            </p:stCondLst>
                            <p:childTnLst>
                              <p:par>
                                <p:cTn id="94" presetID="22" presetClass="entr" presetSubtype="4" fill="hold" grpId="0" nodeType="afterEffect">
                                  <p:stCondLst>
                                    <p:cond delay="500"/>
                                  </p:stCondLst>
                                  <p:childTnLst>
                                    <p:set>
                                      <p:cBhvr>
                                        <p:cTn id="95" dur="1" fill="hold">
                                          <p:stCondLst>
                                            <p:cond delay="0"/>
                                          </p:stCondLst>
                                        </p:cTn>
                                        <p:tgtEl>
                                          <p:spTgt spid="179302"/>
                                        </p:tgtEl>
                                        <p:attrNameLst>
                                          <p:attrName>style.visibility</p:attrName>
                                        </p:attrNameLst>
                                      </p:cBhvr>
                                      <p:to>
                                        <p:strVal val="visible"/>
                                      </p:to>
                                    </p:set>
                                    <p:animEffect transition="in" filter="wipe(down)">
                                      <p:cBhvr>
                                        <p:cTn id="96" dur="500"/>
                                        <p:tgtEl>
                                          <p:spTgt spid="179302"/>
                                        </p:tgtEl>
                                      </p:cBhvr>
                                    </p:animEffect>
                                  </p:childTnLst>
                                </p:cTn>
                              </p:par>
                            </p:childTnLst>
                          </p:cTn>
                        </p:par>
                        <p:par>
                          <p:cTn id="97" fill="hold" nodeType="afterGroup">
                            <p:stCondLst>
                              <p:cond delay="2000"/>
                            </p:stCondLst>
                            <p:childTnLst>
                              <p:par>
                                <p:cTn id="98" presetID="20" presetClass="entr" presetSubtype="0" repeatCount="indefinite" fill="hold" nodeType="afterEffect">
                                  <p:stCondLst>
                                    <p:cond delay="0"/>
                                  </p:stCondLst>
                                  <p:childTnLst>
                                    <p:set>
                                      <p:cBhvr>
                                        <p:cTn id="99" dur="1" fill="hold">
                                          <p:stCondLst>
                                            <p:cond delay="0"/>
                                          </p:stCondLst>
                                        </p:cTn>
                                        <p:tgtEl>
                                          <p:spTgt spid="179303"/>
                                        </p:tgtEl>
                                        <p:attrNameLst>
                                          <p:attrName>style.visibility</p:attrName>
                                        </p:attrNameLst>
                                      </p:cBhvr>
                                      <p:to>
                                        <p:strVal val="visible"/>
                                      </p:to>
                                    </p:set>
                                    <p:animEffect transition="in" filter="wedge">
                                      <p:cBhvr>
                                        <p:cTn id="100" dur="500"/>
                                        <p:tgtEl>
                                          <p:spTgt spid="179303"/>
                                        </p:tgtEl>
                                      </p:cBhvr>
                                    </p:animEffect>
                                  </p:childTnLst>
                                </p:cTn>
                              </p:par>
                            </p:childTnLst>
                          </p:cTn>
                        </p:par>
                        <p:par>
                          <p:cTn id="101" fill="hold" nodeType="afterGroup">
                            <p:stCondLst>
                              <p:cond delay="2500"/>
                            </p:stCondLst>
                            <p:childTnLst>
                              <p:par>
                                <p:cTn id="102" presetID="18" presetClass="entr" presetSubtype="12" fill="hold" nodeType="afterEffect">
                                  <p:stCondLst>
                                    <p:cond delay="0"/>
                                  </p:stCondLst>
                                  <p:childTnLst>
                                    <p:set>
                                      <p:cBhvr>
                                        <p:cTn id="103" dur="1" fill="hold">
                                          <p:stCondLst>
                                            <p:cond delay="0"/>
                                          </p:stCondLst>
                                        </p:cTn>
                                        <p:tgtEl>
                                          <p:spTgt spid="179310"/>
                                        </p:tgtEl>
                                        <p:attrNameLst>
                                          <p:attrName>style.visibility</p:attrName>
                                        </p:attrNameLst>
                                      </p:cBhvr>
                                      <p:to>
                                        <p:strVal val="visible"/>
                                      </p:to>
                                    </p:set>
                                    <p:animEffect transition="in" filter="strips(downLeft)">
                                      <p:cBhvr>
                                        <p:cTn id="104" dur="500"/>
                                        <p:tgtEl>
                                          <p:spTgt spid="179310"/>
                                        </p:tgtEl>
                                      </p:cBhvr>
                                    </p:animEffect>
                                  </p:childTnLst>
                                </p:cTn>
                              </p:par>
                            </p:childTnLst>
                          </p:cTn>
                        </p:par>
                        <p:par>
                          <p:cTn id="105" fill="hold" nodeType="afterGroup">
                            <p:stCondLst>
                              <p:cond delay="3000"/>
                            </p:stCondLst>
                            <p:childTnLst>
                              <p:par>
                                <p:cTn id="106" presetID="22" presetClass="entr" presetSubtype="4" fill="hold" grpId="0" nodeType="afterEffect">
                                  <p:stCondLst>
                                    <p:cond delay="500"/>
                                  </p:stCondLst>
                                  <p:childTnLst>
                                    <p:set>
                                      <p:cBhvr>
                                        <p:cTn id="107" dur="1" fill="hold">
                                          <p:stCondLst>
                                            <p:cond delay="0"/>
                                          </p:stCondLst>
                                        </p:cTn>
                                        <p:tgtEl>
                                          <p:spTgt spid="179301"/>
                                        </p:tgtEl>
                                        <p:attrNameLst>
                                          <p:attrName>style.visibility</p:attrName>
                                        </p:attrNameLst>
                                      </p:cBhvr>
                                      <p:to>
                                        <p:strVal val="visible"/>
                                      </p:to>
                                    </p:set>
                                    <p:animEffect transition="in" filter="wipe(down)">
                                      <p:cBhvr>
                                        <p:cTn id="108" dur="500"/>
                                        <p:tgtEl>
                                          <p:spTgt spid="179301"/>
                                        </p:tgtEl>
                                      </p:cBhvr>
                                    </p:animEffect>
                                  </p:childTnLst>
                                </p:cTn>
                              </p:par>
                            </p:childTnLst>
                          </p:cTn>
                        </p:par>
                        <p:par>
                          <p:cTn id="109" fill="hold" nodeType="afterGroup">
                            <p:stCondLst>
                              <p:cond delay="4000"/>
                            </p:stCondLst>
                            <p:childTnLst>
                              <p:par>
                                <p:cTn id="110" presetID="20" presetClass="entr" presetSubtype="0" repeatCount="indefinite" fill="hold" nodeType="afterEffect">
                                  <p:stCondLst>
                                    <p:cond delay="0"/>
                                  </p:stCondLst>
                                  <p:childTnLst>
                                    <p:set>
                                      <p:cBhvr>
                                        <p:cTn id="111" dur="1" fill="hold">
                                          <p:stCondLst>
                                            <p:cond delay="0"/>
                                          </p:stCondLst>
                                        </p:cTn>
                                        <p:tgtEl>
                                          <p:spTgt spid="179306"/>
                                        </p:tgtEl>
                                        <p:attrNameLst>
                                          <p:attrName>style.visibility</p:attrName>
                                        </p:attrNameLst>
                                      </p:cBhvr>
                                      <p:to>
                                        <p:strVal val="visible"/>
                                      </p:to>
                                    </p:set>
                                    <p:animEffect transition="in" filter="wedge">
                                      <p:cBhvr>
                                        <p:cTn id="112" dur="500"/>
                                        <p:tgtEl>
                                          <p:spTgt spid="179306"/>
                                        </p:tgtEl>
                                      </p:cBhvr>
                                    </p:animEffect>
                                  </p:childTnLst>
                                </p:cTn>
                              </p:par>
                            </p:childTnLst>
                          </p:cTn>
                        </p:par>
                        <p:par>
                          <p:cTn id="113" fill="hold" nodeType="afterGroup">
                            <p:stCondLst>
                              <p:cond delay="4500"/>
                            </p:stCondLst>
                            <p:childTnLst>
                              <p:par>
                                <p:cTn id="114" presetID="2" presetClass="entr" presetSubtype="4" fill="hold" nodeType="afterEffect">
                                  <p:stCondLst>
                                    <p:cond delay="0"/>
                                  </p:stCondLst>
                                  <p:childTnLst>
                                    <p:set>
                                      <p:cBhvr>
                                        <p:cTn id="115" dur="1" fill="hold">
                                          <p:stCondLst>
                                            <p:cond delay="0"/>
                                          </p:stCondLst>
                                        </p:cTn>
                                        <p:tgtEl>
                                          <p:spTgt spid="179309"/>
                                        </p:tgtEl>
                                        <p:attrNameLst>
                                          <p:attrName>style.visibility</p:attrName>
                                        </p:attrNameLst>
                                      </p:cBhvr>
                                      <p:to>
                                        <p:strVal val="visible"/>
                                      </p:to>
                                    </p:set>
                                    <p:anim calcmode="lin" valueType="num">
                                      <p:cBhvr additive="base">
                                        <p:cTn id="116" dur="500" fill="hold"/>
                                        <p:tgtEl>
                                          <p:spTgt spid="179309"/>
                                        </p:tgtEl>
                                        <p:attrNameLst>
                                          <p:attrName>ppt_x</p:attrName>
                                        </p:attrNameLst>
                                      </p:cBhvr>
                                      <p:tavLst>
                                        <p:tav tm="0">
                                          <p:val>
                                            <p:strVal val="#ppt_x"/>
                                          </p:val>
                                        </p:tav>
                                        <p:tav tm="100000">
                                          <p:val>
                                            <p:strVal val="#ppt_x"/>
                                          </p:val>
                                        </p:tav>
                                      </p:tavLst>
                                    </p:anim>
                                    <p:anim calcmode="lin" valueType="num">
                                      <p:cBhvr additive="base">
                                        <p:cTn id="117" dur="500" fill="hold"/>
                                        <p:tgtEl>
                                          <p:spTgt spid="179309"/>
                                        </p:tgtEl>
                                        <p:attrNameLst>
                                          <p:attrName>ppt_y</p:attrName>
                                        </p:attrNameLst>
                                      </p:cBhvr>
                                      <p:tavLst>
                                        <p:tav tm="0">
                                          <p:val>
                                            <p:strVal val="1+#ppt_h/2"/>
                                          </p:val>
                                        </p:tav>
                                        <p:tav tm="100000">
                                          <p:val>
                                            <p:strVal val="#ppt_y"/>
                                          </p:val>
                                        </p:tav>
                                      </p:tavLst>
                                    </p:anim>
                                  </p:childTnLst>
                                </p:cTn>
                              </p:par>
                            </p:childTnLst>
                          </p:cTn>
                        </p:par>
                      </p:childTnLst>
                    </p:cTn>
                  </p:par>
                  <p:par>
                    <p:cTn id="118" fill="hold" nodeType="clickPar">
                      <p:stCondLst>
                        <p:cond delay="indefinite"/>
                      </p:stCondLst>
                      <p:childTnLst>
                        <p:par>
                          <p:cTn id="119" fill="hold" nodeType="withGroup">
                            <p:stCondLst>
                              <p:cond delay="0"/>
                            </p:stCondLst>
                            <p:childTnLst>
                              <p:par>
                                <p:cTn id="120" presetID="5" presetClass="entr" presetSubtype="10" fill="hold" nodeType="clickEffect">
                                  <p:stCondLst>
                                    <p:cond delay="0"/>
                                  </p:stCondLst>
                                  <p:childTnLst>
                                    <p:set>
                                      <p:cBhvr>
                                        <p:cTn id="121" dur="1" fill="hold">
                                          <p:stCondLst>
                                            <p:cond delay="0"/>
                                          </p:stCondLst>
                                        </p:cTn>
                                        <p:tgtEl>
                                          <p:spTgt spid="179319"/>
                                        </p:tgtEl>
                                        <p:attrNameLst>
                                          <p:attrName>style.visibility</p:attrName>
                                        </p:attrNameLst>
                                      </p:cBhvr>
                                      <p:to>
                                        <p:strVal val="visible"/>
                                      </p:to>
                                    </p:set>
                                    <p:animEffect transition="in" filter="checkerboard(across)">
                                      <p:cBhvr>
                                        <p:cTn id="122" dur="500"/>
                                        <p:tgtEl>
                                          <p:spTgt spid="1793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239" grpId="0" animBg="1"/>
      <p:bldP spid="179240" grpId="0" animBg="1"/>
      <p:bldP spid="179241" grpId="0" animBg="1"/>
      <p:bldP spid="179300" grpId="0" animBg="1"/>
      <p:bldP spid="179301" grpId="0" animBg="1"/>
      <p:bldP spid="179302" grpId="0" animBg="1"/>
      <p:bldP spid="17936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Slide Number Placeholder 4"/>
          <p:cNvSpPr>
            <a:spLocks noGrp="1"/>
          </p:cNvSpPr>
          <p:nvPr>
            <p:ph type="sldNum" sz="quarter" idx="12"/>
          </p:nvPr>
        </p:nvSpPr>
        <p:spPr/>
        <p:txBody>
          <a:bodyPr/>
          <a:lstStyle/>
          <a:p>
            <a:pPr>
              <a:defRPr/>
            </a:pPr>
            <a:fld id="{AE0A3E16-A453-4BE1-8C54-145530B6F294}" type="slidenum">
              <a:rPr lang="en-US" altLang="en-US"/>
              <a:pPr>
                <a:defRPr/>
              </a:pPr>
              <a:t>28</a:t>
            </a:fld>
            <a:endParaRPr lang="en-US" altLang="en-US"/>
          </a:p>
        </p:txBody>
      </p:sp>
      <p:grpSp>
        <p:nvGrpSpPr>
          <p:cNvPr id="180228" name="Group 4"/>
          <p:cNvGrpSpPr>
            <a:grpSpLocks noChangeAspect="1"/>
          </p:cNvGrpSpPr>
          <p:nvPr/>
        </p:nvGrpSpPr>
        <p:grpSpPr bwMode="auto">
          <a:xfrm>
            <a:off x="769938" y="2908300"/>
            <a:ext cx="1055687" cy="2220913"/>
            <a:chOff x="485" y="1700"/>
            <a:chExt cx="665" cy="1399"/>
          </a:xfrm>
        </p:grpSpPr>
        <p:sp>
          <p:nvSpPr>
            <p:cNvPr id="56371" name="AutoShape 5"/>
            <p:cNvSpPr>
              <a:spLocks noChangeAspect="1" noChangeArrowheads="1" noTextEdit="1"/>
            </p:cNvSpPr>
            <p:nvPr/>
          </p:nvSpPr>
          <p:spPr bwMode="auto">
            <a:xfrm>
              <a:off x="485" y="1700"/>
              <a:ext cx="665" cy="1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372" name="Freeform 6"/>
            <p:cNvSpPr>
              <a:spLocks/>
            </p:cNvSpPr>
            <p:nvPr/>
          </p:nvSpPr>
          <p:spPr bwMode="auto">
            <a:xfrm>
              <a:off x="488" y="2437"/>
              <a:ext cx="659" cy="659"/>
            </a:xfrm>
            <a:custGeom>
              <a:avLst/>
              <a:gdLst>
                <a:gd name="T0" fmla="*/ 131 w 3293"/>
                <a:gd name="T1" fmla="*/ 59 h 3295"/>
                <a:gd name="T2" fmla="*/ 129 w 3293"/>
                <a:gd name="T3" fmla="*/ 47 h 3295"/>
                <a:gd name="T4" fmla="*/ 124 w 3293"/>
                <a:gd name="T5" fmla="*/ 35 h 3295"/>
                <a:gd name="T6" fmla="*/ 117 w 3293"/>
                <a:gd name="T7" fmla="*/ 24 h 3295"/>
                <a:gd name="T8" fmla="*/ 108 w 3293"/>
                <a:gd name="T9" fmla="*/ 15 h 3295"/>
                <a:gd name="T10" fmla="*/ 97 w 3293"/>
                <a:gd name="T11" fmla="*/ 8 h 3295"/>
                <a:gd name="T12" fmla="*/ 85 w 3293"/>
                <a:gd name="T13" fmla="*/ 3 h 3295"/>
                <a:gd name="T14" fmla="*/ 72 w 3293"/>
                <a:gd name="T15" fmla="*/ 0 h 3295"/>
                <a:gd name="T16" fmla="*/ 59 w 3293"/>
                <a:gd name="T17" fmla="*/ 0 h 3295"/>
                <a:gd name="T18" fmla="*/ 47 w 3293"/>
                <a:gd name="T19" fmla="*/ 3 h 3295"/>
                <a:gd name="T20" fmla="*/ 35 w 3293"/>
                <a:gd name="T21" fmla="*/ 8 h 3295"/>
                <a:gd name="T22" fmla="*/ 24 w 3293"/>
                <a:gd name="T23" fmla="*/ 15 h 3295"/>
                <a:gd name="T24" fmla="*/ 15 w 3293"/>
                <a:gd name="T25" fmla="*/ 24 h 3295"/>
                <a:gd name="T26" fmla="*/ 8 w 3293"/>
                <a:gd name="T27" fmla="*/ 35 h 3295"/>
                <a:gd name="T28" fmla="*/ 3 w 3293"/>
                <a:gd name="T29" fmla="*/ 47 h 3295"/>
                <a:gd name="T30" fmla="*/ 0 w 3293"/>
                <a:gd name="T31" fmla="*/ 59 h 3295"/>
                <a:gd name="T32" fmla="*/ 0 w 3293"/>
                <a:gd name="T33" fmla="*/ 72 h 3295"/>
                <a:gd name="T34" fmla="*/ 3 w 3293"/>
                <a:gd name="T35" fmla="*/ 85 h 3295"/>
                <a:gd name="T36" fmla="*/ 8 w 3293"/>
                <a:gd name="T37" fmla="*/ 97 h 3295"/>
                <a:gd name="T38" fmla="*/ 15 w 3293"/>
                <a:gd name="T39" fmla="*/ 108 h 3295"/>
                <a:gd name="T40" fmla="*/ 24 w 3293"/>
                <a:gd name="T41" fmla="*/ 117 h 3295"/>
                <a:gd name="T42" fmla="*/ 35 w 3293"/>
                <a:gd name="T43" fmla="*/ 124 h 3295"/>
                <a:gd name="T44" fmla="*/ 47 w 3293"/>
                <a:gd name="T45" fmla="*/ 129 h 3295"/>
                <a:gd name="T46" fmla="*/ 59 w 3293"/>
                <a:gd name="T47" fmla="*/ 132 h 3295"/>
                <a:gd name="T48" fmla="*/ 72 w 3293"/>
                <a:gd name="T49" fmla="*/ 132 h 3295"/>
                <a:gd name="T50" fmla="*/ 85 w 3293"/>
                <a:gd name="T51" fmla="*/ 129 h 3295"/>
                <a:gd name="T52" fmla="*/ 97 w 3293"/>
                <a:gd name="T53" fmla="*/ 124 h 3295"/>
                <a:gd name="T54" fmla="*/ 108 w 3293"/>
                <a:gd name="T55" fmla="*/ 117 h 3295"/>
                <a:gd name="T56" fmla="*/ 117 w 3293"/>
                <a:gd name="T57" fmla="*/ 108 h 3295"/>
                <a:gd name="T58" fmla="*/ 124 w 3293"/>
                <a:gd name="T59" fmla="*/ 97 h 3295"/>
                <a:gd name="T60" fmla="*/ 129 w 3293"/>
                <a:gd name="T61" fmla="*/ 85 h 3295"/>
                <a:gd name="T62" fmla="*/ 131 w 3293"/>
                <a:gd name="T63" fmla="*/ 72 h 329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293" h="3295">
                  <a:moveTo>
                    <a:pt x="3293" y="1648"/>
                  </a:moveTo>
                  <a:lnTo>
                    <a:pt x="3285" y="1486"/>
                  </a:lnTo>
                  <a:lnTo>
                    <a:pt x="3261" y="1326"/>
                  </a:lnTo>
                  <a:lnTo>
                    <a:pt x="3222" y="1169"/>
                  </a:lnTo>
                  <a:lnTo>
                    <a:pt x="3168" y="1017"/>
                  </a:lnTo>
                  <a:lnTo>
                    <a:pt x="3099" y="872"/>
                  </a:lnTo>
                  <a:lnTo>
                    <a:pt x="3016" y="733"/>
                  </a:lnTo>
                  <a:lnTo>
                    <a:pt x="2919" y="603"/>
                  </a:lnTo>
                  <a:lnTo>
                    <a:pt x="2811" y="483"/>
                  </a:lnTo>
                  <a:lnTo>
                    <a:pt x="2691" y="374"/>
                  </a:lnTo>
                  <a:lnTo>
                    <a:pt x="2561" y="278"/>
                  </a:lnTo>
                  <a:lnTo>
                    <a:pt x="2422" y="195"/>
                  </a:lnTo>
                  <a:lnTo>
                    <a:pt x="2277" y="126"/>
                  </a:lnTo>
                  <a:lnTo>
                    <a:pt x="2124" y="70"/>
                  </a:lnTo>
                  <a:lnTo>
                    <a:pt x="1968" y="31"/>
                  </a:lnTo>
                  <a:lnTo>
                    <a:pt x="1808" y="8"/>
                  </a:lnTo>
                  <a:lnTo>
                    <a:pt x="1647" y="0"/>
                  </a:lnTo>
                  <a:lnTo>
                    <a:pt x="1485" y="8"/>
                  </a:lnTo>
                  <a:lnTo>
                    <a:pt x="1325" y="31"/>
                  </a:lnTo>
                  <a:lnTo>
                    <a:pt x="1169" y="70"/>
                  </a:lnTo>
                  <a:lnTo>
                    <a:pt x="1016" y="126"/>
                  </a:lnTo>
                  <a:lnTo>
                    <a:pt x="871" y="195"/>
                  </a:lnTo>
                  <a:lnTo>
                    <a:pt x="732" y="278"/>
                  </a:lnTo>
                  <a:lnTo>
                    <a:pt x="602" y="374"/>
                  </a:lnTo>
                  <a:lnTo>
                    <a:pt x="482" y="483"/>
                  </a:lnTo>
                  <a:lnTo>
                    <a:pt x="374" y="603"/>
                  </a:lnTo>
                  <a:lnTo>
                    <a:pt x="277" y="733"/>
                  </a:lnTo>
                  <a:lnTo>
                    <a:pt x="194" y="872"/>
                  </a:lnTo>
                  <a:lnTo>
                    <a:pt x="125" y="1017"/>
                  </a:lnTo>
                  <a:lnTo>
                    <a:pt x="71" y="1169"/>
                  </a:lnTo>
                  <a:lnTo>
                    <a:pt x="32" y="1326"/>
                  </a:lnTo>
                  <a:lnTo>
                    <a:pt x="7" y="1486"/>
                  </a:lnTo>
                  <a:lnTo>
                    <a:pt x="0" y="1648"/>
                  </a:lnTo>
                  <a:lnTo>
                    <a:pt x="7" y="1810"/>
                  </a:lnTo>
                  <a:lnTo>
                    <a:pt x="32" y="1970"/>
                  </a:lnTo>
                  <a:lnTo>
                    <a:pt x="71" y="2126"/>
                  </a:lnTo>
                  <a:lnTo>
                    <a:pt x="125" y="2279"/>
                  </a:lnTo>
                  <a:lnTo>
                    <a:pt x="194" y="2425"/>
                  </a:lnTo>
                  <a:lnTo>
                    <a:pt x="277" y="2563"/>
                  </a:lnTo>
                  <a:lnTo>
                    <a:pt x="374" y="2693"/>
                  </a:lnTo>
                  <a:lnTo>
                    <a:pt x="482" y="2813"/>
                  </a:lnTo>
                  <a:lnTo>
                    <a:pt x="602" y="2922"/>
                  </a:lnTo>
                  <a:lnTo>
                    <a:pt x="732" y="3019"/>
                  </a:lnTo>
                  <a:lnTo>
                    <a:pt x="871" y="3101"/>
                  </a:lnTo>
                  <a:lnTo>
                    <a:pt x="1016" y="3171"/>
                  </a:lnTo>
                  <a:lnTo>
                    <a:pt x="1169" y="3225"/>
                  </a:lnTo>
                  <a:lnTo>
                    <a:pt x="1325" y="3264"/>
                  </a:lnTo>
                  <a:lnTo>
                    <a:pt x="1485" y="3288"/>
                  </a:lnTo>
                  <a:lnTo>
                    <a:pt x="1647" y="3295"/>
                  </a:lnTo>
                  <a:lnTo>
                    <a:pt x="1808" y="3288"/>
                  </a:lnTo>
                  <a:lnTo>
                    <a:pt x="1968" y="3264"/>
                  </a:lnTo>
                  <a:lnTo>
                    <a:pt x="2124" y="3225"/>
                  </a:lnTo>
                  <a:lnTo>
                    <a:pt x="2277" y="3171"/>
                  </a:lnTo>
                  <a:lnTo>
                    <a:pt x="2422" y="3101"/>
                  </a:lnTo>
                  <a:lnTo>
                    <a:pt x="2561" y="3019"/>
                  </a:lnTo>
                  <a:lnTo>
                    <a:pt x="2691" y="2922"/>
                  </a:lnTo>
                  <a:lnTo>
                    <a:pt x="2811" y="2813"/>
                  </a:lnTo>
                  <a:lnTo>
                    <a:pt x="2919" y="2693"/>
                  </a:lnTo>
                  <a:lnTo>
                    <a:pt x="3016" y="2563"/>
                  </a:lnTo>
                  <a:lnTo>
                    <a:pt x="3099" y="2425"/>
                  </a:lnTo>
                  <a:lnTo>
                    <a:pt x="3168" y="2279"/>
                  </a:lnTo>
                  <a:lnTo>
                    <a:pt x="3222" y="2126"/>
                  </a:lnTo>
                  <a:lnTo>
                    <a:pt x="3261" y="1970"/>
                  </a:lnTo>
                  <a:lnTo>
                    <a:pt x="3285" y="1810"/>
                  </a:lnTo>
                  <a:lnTo>
                    <a:pt x="3293" y="1648"/>
                  </a:lnTo>
                  <a:close/>
                </a:path>
              </a:pathLst>
            </a:custGeom>
            <a:gradFill rotWithShape="1">
              <a:gsLst>
                <a:gs pos="0">
                  <a:srgbClr val="FF9933"/>
                </a:gs>
                <a:gs pos="100000">
                  <a:srgbClr val="764718"/>
                </a:gs>
              </a:gsLst>
              <a:path path="rect">
                <a:fillToRect l="50000" t="50000" r="50000" b="50000"/>
              </a:path>
            </a:gradFill>
            <a:ln w="0">
              <a:solidFill>
                <a:srgbClr val="000000"/>
              </a:solidFill>
              <a:prstDash val="solid"/>
              <a:round/>
              <a:headEnd/>
              <a:tailEnd/>
            </a:ln>
          </p:spPr>
          <p:txBody>
            <a:bodyPr/>
            <a:lstStyle/>
            <a:p>
              <a:endParaRPr lang="en-US"/>
            </a:p>
          </p:txBody>
        </p:sp>
        <p:sp>
          <p:nvSpPr>
            <p:cNvPr id="56373" name="Line 7"/>
            <p:cNvSpPr>
              <a:spLocks noChangeShapeType="1"/>
            </p:cNvSpPr>
            <p:nvPr/>
          </p:nvSpPr>
          <p:spPr bwMode="auto">
            <a:xfrm flipV="1">
              <a:off x="818" y="1814"/>
              <a:ext cx="1" cy="623"/>
            </a:xfrm>
            <a:prstGeom prst="line">
              <a:avLst/>
            </a:prstGeom>
            <a:noFill/>
            <a:ln w="571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74" name="Line 8"/>
            <p:cNvSpPr>
              <a:spLocks noChangeShapeType="1"/>
            </p:cNvSpPr>
            <p:nvPr/>
          </p:nvSpPr>
          <p:spPr bwMode="auto">
            <a:xfrm>
              <a:off x="660" y="1812"/>
              <a:ext cx="347"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75" name="Line 9"/>
            <p:cNvSpPr>
              <a:spLocks noChangeShapeType="1"/>
            </p:cNvSpPr>
            <p:nvPr/>
          </p:nvSpPr>
          <p:spPr bwMode="auto">
            <a:xfrm flipV="1">
              <a:off x="660" y="1703"/>
              <a:ext cx="4" cy="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76" name="Line 10"/>
            <p:cNvSpPr>
              <a:spLocks noChangeShapeType="1"/>
            </p:cNvSpPr>
            <p:nvPr/>
          </p:nvSpPr>
          <p:spPr bwMode="auto">
            <a:xfrm flipV="1">
              <a:off x="660" y="1703"/>
              <a:ext cx="70" cy="7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77" name="Line 11"/>
            <p:cNvSpPr>
              <a:spLocks noChangeShapeType="1"/>
            </p:cNvSpPr>
            <p:nvPr/>
          </p:nvSpPr>
          <p:spPr bwMode="auto">
            <a:xfrm flipV="1">
              <a:off x="689" y="1703"/>
              <a:ext cx="108" cy="10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78" name="Line 12"/>
            <p:cNvSpPr>
              <a:spLocks noChangeShapeType="1"/>
            </p:cNvSpPr>
            <p:nvPr/>
          </p:nvSpPr>
          <p:spPr bwMode="auto">
            <a:xfrm flipV="1">
              <a:off x="755" y="1703"/>
              <a:ext cx="109" cy="10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79" name="Line 13"/>
            <p:cNvSpPr>
              <a:spLocks noChangeShapeType="1"/>
            </p:cNvSpPr>
            <p:nvPr/>
          </p:nvSpPr>
          <p:spPr bwMode="auto">
            <a:xfrm flipV="1">
              <a:off x="822" y="1703"/>
              <a:ext cx="108" cy="10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80" name="Line 14"/>
            <p:cNvSpPr>
              <a:spLocks noChangeShapeType="1"/>
            </p:cNvSpPr>
            <p:nvPr/>
          </p:nvSpPr>
          <p:spPr bwMode="auto">
            <a:xfrm flipV="1">
              <a:off x="888" y="1703"/>
              <a:ext cx="109" cy="10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81" name="Line 15"/>
            <p:cNvSpPr>
              <a:spLocks noChangeShapeType="1"/>
            </p:cNvSpPr>
            <p:nvPr/>
          </p:nvSpPr>
          <p:spPr bwMode="auto">
            <a:xfrm flipV="1">
              <a:off x="955" y="1760"/>
              <a:ext cx="52" cy="5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82" name="Freeform 16"/>
            <p:cNvSpPr>
              <a:spLocks/>
            </p:cNvSpPr>
            <p:nvPr/>
          </p:nvSpPr>
          <p:spPr bwMode="auto">
            <a:xfrm>
              <a:off x="805" y="2754"/>
              <a:ext cx="25" cy="25"/>
            </a:xfrm>
            <a:custGeom>
              <a:avLst/>
              <a:gdLst>
                <a:gd name="T0" fmla="*/ 5 w 125"/>
                <a:gd name="T1" fmla="*/ 3 h 124"/>
                <a:gd name="T2" fmla="*/ 5 w 125"/>
                <a:gd name="T3" fmla="*/ 2 h 124"/>
                <a:gd name="T4" fmla="*/ 5 w 125"/>
                <a:gd name="T5" fmla="*/ 1 h 124"/>
                <a:gd name="T6" fmla="*/ 4 w 125"/>
                <a:gd name="T7" fmla="*/ 1 h 124"/>
                <a:gd name="T8" fmla="*/ 4 w 125"/>
                <a:gd name="T9" fmla="*/ 1 h 124"/>
                <a:gd name="T10" fmla="*/ 4 w 125"/>
                <a:gd name="T11" fmla="*/ 0 h 124"/>
                <a:gd name="T12" fmla="*/ 3 w 125"/>
                <a:gd name="T13" fmla="*/ 0 h 124"/>
                <a:gd name="T14" fmla="*/ 3 w 125"/>
                <a:gd name="T15" fmla="*/ 0 h 124"/>
                <a:gd name="T16" fmla="*/ 2 w 125"/>
                <a:gd name="T17" fmla="*/ 0 h 124"/>
                <a:gd name="T18" fmla="*/ 1 w 125"/>
                <a:gd name="T19" fmla="*/ 0 h 124"/>
                <a:gd name="T20" fmla="*/ 1 w 125"/>
                <a:gd name="T21" fmla="*/ 1 h 124"/>
                <a:gd name="T22" fmla="*/ 1 w 125"/>
                <a:gd name="T23" fmla="*/ 1 h 124"/>
                <a:gd name="T24" fmla="*/ 0 w 125"/>
                <a:gd name="T25" fmla="*/ 1 h 124"/>
                <a:gd name="T26" fmla="*/ 0 w 125"/>
                <a:gd name="T27" fmla="*/ 2 h 124"/>
                <a:gd name="T28" fmla="*/ 0 w 125"/>
                <a:gd name="T29" fmla="*/ 3 h 124"/>
                <a:gd name="T30" fmla="*/ 0 w 125"/>
                <a:gd name="T31" fmla="*/ 3 h 124"/>
                <a:gd name="T32" fmla="*/ 0 w 125"/>
                <a:gd name="T33" fmla="*/ 4 h 124"/>
                <a:gd name="T34" fmla="*/ 1 w 125"/>
                <a:gd name="T35" fmla="*/ 4 h 124"/>
                <a:gd name="T36" fmla="*/ 1 w 125"/>
                <a:gd name="T37" fmla="*/ 4 h 124"/>
                <a:gd name="T38" fmla="*/ 1 w 125"/>
                <a:gd name="T39" fmla="*/ 5 h 124"/>
                <a:gd name="T40" fmla="*/ 2 w 125"/>
                <a:gd name="T41" fmla="*/ 5 h 124"/>
                <a:gd name="T42" fmla="*/ 3 w 125"/>
                <a:gd name="T43" fmla="*/ 5 h 124"/>
                <a:gd name="T44" fmla="*/ 3 w 125"/>
                <a:gd name="T45" fmla="*/ 5 h 124"/>
                <a:gd name="T46" fmla="*/ 4 w 125"/>
                <a:gd name="T47" fmla="*/ 5 h 124"/>
                <a:gd name="T48" fmla="*/ 4 w 125"/>
                <a:gd name="T49" fmla="*/ 4 h 124"/>
                <a:gd name="T50" fmla="*/ 4 w 125"/>
                <a:gd name="T51" fmla="*/ 4 h 124"/>
                <a:gd name="T52" fmla="*/ 5 w 125"/>
                <a:gd name="T53" fmla="*/ 4 h 124"/>
                <a:gd name="T54" fmla="*/ 5 w 125"/>
                <a:gd name="T55" fmla="*/ 3 h 124"/>
                <a:gd name="T56" fmla="*/ 5 w 125"/>
                <a:gd name="T57" fmla="*/ 3 h 12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25" h="124">
                  <a:moveTo>
                    <a:pt x="125" y="62"/>
                  </a:moveTo>
                  <a:lnTo>
                    <a:pt x="123" y="48"/>
                  </a:lnTo>
                  <a:lnTo>
                    <a:pt x="118" y="35"/>
                  </a:lnTo>
                  <a:lnTo>
                    <a:pt x="111" y="23"/>
                  </a:lnTo>
                  <a:lnTo>
                    <a:pt x="101" y="13"/>
                  </a:lnTo>
                  <a:lnTo>
                    <a:pt x="89" y="6"/>
                  </a:lnTo>
                  <a:lnTo>
                    <a:pt x="76" y="1"/>
                  </a:lnTo>
                  <a:lnTo>
                    <a:pt x="63" y="0"/>
                  </a:lnTo>
                  <a:lnTo>
                    <a:pt x="49" y="1"/>
                  </a:lnTo>
                  <a:lnTo>
                    <a:pt x="36" y="6"/>
                  </a:lnTo>
                  <a:lnTo>
                    <a:pt x="24" y="13"/>
                  </a:lnTo>
                  <a:lnTo>
                    <a:pt x="14" y="23"/>
                  </a:lnTo>
                  <a:lnTo>
                    <a:pt x="7" y="35"/>
                  </a:lnTo>
                  <a:lnTo>
                    <a:pt x="2" y="48"/>
                  </a:lnTo>
                  <a:lnTo>
                    <a:pt x="0" y="62"/>
                  </a:lnTo>
                  <a:lnTo>
                    <a:pt x="2" y="76"/>
                  </a:lnTo>
                  <a:lnTo>
                    <a:pt x="7" y="89"/>
                  </a:lnTo>
                  <a:lnTo>
                    <a:pt x="14" y="100"/>
                  </a:lnTo>
                  <a:lnTo>
                    <a:pt x="24" y="110"/>
                  </a:lnTo>
                  <a:lnTo>
                    <a:pt x="36" y="118"/>
                  </a:lnTo>
                  <a:lnTo>
                    <a:pt x="49" y="122"/>
                  </a:lnTo>
                  <a:lnTo>
                    <a:pt x="63" y="124"/>
                  </a:lnTo>
                  <a:lnTo>
                    <a:pt x="76" y="122"/>
                  </a:lnTo>
                  <a:lnTo>
                    <a:pt x="89" y="118"/>
                  </a:lnTo>
                  <a:lnTo>
                    <a:pt x="101" y="110"/>
                  </a:lnTo>
                  <a:lnTo>
                    <a:pt x="111" y="100"/>
                  </a:lnTo>
                  <a:lnTo>
                    <a:pt x="118" y="89"/>
                  </a:lnTo>
                  <a:lnTo>
                    <a:pt x="123" y="76"/>
                  </a:lnTo>
                  <a:lnTo>
                    <a:pt x="125" y="62"/>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180241" name="Line 17"/>
          <p:cNvSpPr>
            <a:spLocks noChangeShapeType="1"/>
          </p:cNvSpPr>
          <p:nvPr/>
        </p:nvSpPr>
        <p:spPr bwMode="auto">
          <a:xfrm flipV="1">
            <a:off x="1295400" y="3459163"/>
            <a:ext cx="0" cy="614362"/>
          </a:xfrm>
          <a:prstGeom prst="line">
            <a:avLst/>
          </a:prstGeom>
          <a:noFill/>
          <a:ln w="38100">
            <a:solidFill>
              <a:srgbClr val="FF00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aphicFrame>
        <p:nvGraphicFramePr>
          <p:cNvPr id="180242" name="Object 18"/>
          <p:cNvGraphicFramePr>
            <a:graphicFrameLocks noGrp="1" noChangeAspect="1"/>
          </p:cNvGraphicFramePr>
          <p:nvPr>
            <p:ph/>
          </p:nvPr>
        </p:nvGraphicFramePr>
        <p:xfrm>
          <a:off x="1422400" y="3452813"/>
          <a:ext cx="346075" cy="541337"/>
        </p:xfrm>
        <a:graphic>
          <a:graphicData uri="http://schemas.openxmlformats.org/presentationml/2006/ole">
            <mc:AlternateContent xmlns:mc="http://schemas.openxmlformats.org/markup-compatibility/2006">
              <mc:Choice xmlns:v="urn:schemas-microsoft-com:vml" Requires="v">
                <p:oleObj spid="_x0000_s56908" name="Equation" r:id="rId3" imgW="139639" imgH="203112" progId="Equation.3">
                  <p:embed/>
                </p:oleObj>
              </mc:Choice>
              <mc:Fallback>
                <p:oleObj name="Equation" r:id="rId3" imgW="139639" imgH="203112" progId="Equation.3">
                  <p:embed/>
                  <p:pic>
                    <p:nvPicPr>
                      <p:cNvPr id="0" name="Object 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22400" y="3452813"/>
                        <a:ext cx="346075" cy="5413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6326" name="AutoShape 19"/>
          <p:cNvSpPr>
            <a:spLocks noChangeAspect="1" noChangeArrowheads="1" noTextEdit="1"/>
          </p:cNvSpPr>
          <p:nvPr/>
        </p:nvSpPr>
        <p:spPr bwMode="auto">
          <a:xfrm>
            <a:off x="3317875" y="3216275"/>
            <a:ext cx="1752600" cy="183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180244" name="Line 20"/>
          <p:cNvSpPr>
            <a:spLocks noChangeShapeType="1"/>
          </p:cNvSpPr>
          <p:nvPr/>
        </p:nvSpPr>
        <p:spPr bwMode="auto">
          <a:xfrm flipH="1">
            <a:off x="3303588" y="4010025"/>
            <a:ext cx="576262" cy="403225"/>
          </a:xfrm>
          <a:prstGeom prst="line">
            <a:avLst/>
          </a:prstGeom>
          <a:noFill/>
          <a:ln w="38100">
            <a:solidFill>
              <a:srgbClr val="0000FF"/>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80245" name="Line 21"/>
          <p:cNvSpPr>
            <a:spLocks noChangeShapeType="1"/>
          </p:cNvSpPr>
          <p:nvPr/>
        </p:nvSpPr>
        <p:spPr bwMode="auto">
          <a:xfrm>
            <a:off x="5064125" y="4522788"/>
            <a:ext cx="1588" cy="554037"/>
          </a:xfrm>
          <a:prstGeom prst="line">
            <a:avLst/>
          </a:prstGeom>
          <a:noFill/>
          <a:ln w="38100">
            <a:solidFill>
              <a:srgbClr val="0000FF"/>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nvGrpSpPr>
          <p:cNvPr id="180246" name="Group 22"/>
          <p:cNvGrpSpPr>
            <a:grpSpLocks/>
          </p:cNvGrpSpPr>
          <p:nvPr/>
        </p:nvGrpSpPr>
        <p:grpSpPr bwMode="auto">
          <a:xfrm>
            <a:off x="3816350" y="3224213"/>
            <a:ext cx="1370013" cy="1341437"/>
            <a:chOff x="1767" y="1923"/>
            <a:chExt cx="863" cy="845"/>
          </a:xfrm>
        </p:grpSpPr>
        <p:sp>
          <p:nvSpPr>
            <p:cNvPr id="56355" name="Freeform 23"/>
            <p:cNvSpPr>
              <a:spLocks/>
            </p:cNvSpPr>
            <p:nvPr/>
          </p:nvSpPr>
          <p:spPr bwMode="auto">
            <a:xfrm>
              <a:off x="1950" y="2167"/>
              <a:ext cx="602" cy="601"/>
            </a:xfrm>
            <a:custGeom>
              <a:avLst/>
              <a:gdLst>
                <a:gd name="T0" fmla="*/ 201 w 1804"/>
                <a:gd name="T1" fmla="*/ 90 h 1804"/>
                <a:gd name="T2" fmla="*/ 197 w 1804"/>
                <a:gd name="T3" fmla="*/ 71 h 1804"/>
                <a:gd name="T4" fmla="*/ 189 w 1804"/>
                <a:gd name="T5" fmla="*/ 53 h 1804"/>
                <a:gd name="T6" fmla="*/ 178 w 1804"/>
                <a:gd name="T7" fmla="*/ 37 h 1804"/>
                <a:gd name="T8" fmla="*/ 164 w 1804"/>
                <a:gd name="T9" fmla="*/ 23 h 1804"/>
                <a:gd name="T10" fmla="*/ 148 w 1804"/>
                <a:gd name="T11" fmla="*/ 12 h 1804"/>
                <a:gd name="T12" fmla="*/ 129 w 1804"/>
                <a:gd name="T13" fmla="*/ 4 h 1804"/>
                <a:gd name="T14" fmla="*/ 110 w 1804"/>
                <a:gd name="T15" fmla="*/ 0 h 1804"/>
                <a:gd name="T16" fmla="*/ 91 w 1804"/>
                <a:gd name="T17" fmla="*/ 0 h 1804"/>
                <a:gd name="T18" fmla="*/ 71 w 1804"/>
                <a:gd name="T19" fmla="*/ 4 h 1804"/>
                <a:gd name="T20" fmla="*/ 53 w 1804"/>
                <a:gd name="T21" fmla="*/ 12 h 1804"/>
                <a:gd name="T22" fmla="*/ 37 w 1804"/>
                <a:gd name="T23" fmla="*/ 23 h 1804"/>
                <a:gd name="T24" fmla="*/ 23 w 1804"/>
                <a:gd name="T25" fmla="*/ 37 h 1804"/>
                <a:gd name="T26" fmla="*/ 12 w 1804"/>
                <a:gd name="T27" fmla="*/ 53 h 1804"/>
                <a:gd name="T28" fmla="*/ 4 w 1804"/>
                <a:gd name="T29" fmla="*/ 71 h 1804"/>
                <a:gd name="T30" fmla="*/ 1 w 1804"/>
                <a:gd name="T31" fmla="*/ 90 h 1804"/>
                <a:gd name="T32" fmla="*/ 1 w 1804"/>
                <a:gd name="T33" fmla="*/ 110 h 1804"/>
                <a:gd name="T34" fmla="*/ 4 w 1804"/>
                <a:gd name="T35" fmla="*/ 129 h 1804"/>
                <a:gd name="T36" fmla="*/ 12 w 1804"/>
                <a:gd name="T37" fmla="*/ 147 h 1804"/>
                <a:gd name="T38" fmla="*/ 23 w 1804"/>
                <a:gd name="T39" fmla="*/ 164 h 1804"/>
                <a:gd name="T40" fmla="*/ 37 w 1804"/>
                <a:gd name="T41" fmla="*/ 178 h 1804"/>
                <a:gd name="T42" fmla="*/ 53 w 1804"/>
                <a:gd name="T43" fmla="*/ 189 h 1804"/>
                <a:gd name="T44" fmla="*/ 71 w 1804"/>
                <a:gd name="T45" fmla="*/ 196 h 1804"/>
                <a:gd name="T46" fmla="*/ 91 w 1804"/>
                <a:gd name="T47" fmla="*/ 200 h 1804"/>
                <a:gd name="T48" fmla="*/ 110 w 1804"/>
                <a:gd name="T49" fmla="*/ 200 h 1804"/>
                <a:gd name="T50" fmla="*/ 129 w 1804"/>
                <a:gd name="T51" fmla="*/ 196 h 1804"/>
                <a:gd name="T52" fmla="*/ 148 w 1804"/>
                <a:gd name="T53" fmla="*/ 189 h 1804"/>
                <a:gd name="T54" fmla="*/ 164 w 1804"/>
                <a:gd name="T55" fmla="*/ 178 h 1804"/>
                <a:gd name="T56" fmla="*/ 178 w 1804"/>
                <a:gd name="T57" fmla="*/ 164 h 1804"/>
                <a:gd name="T58" fmla="*/ 189 w 1804"/>
                <a:gd name="T59" fmla="*/ 147 h 1804"/>
                <a:gd name="T60" fmla="*/ 197 w 1804"/>
                <a:gd name="T61" fmla="*/ 129 h 1804"/>
                <a:gd name="T62" fmla="*/ 201 w 1804"/>
                <a:gd name="T63" fmla="*/ 110 h 180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804" h="1804">
                  <a:moveTo>
                    <a:pt x="1804" y="902"/>
                  </a:moveTo>
                  <a:lnTo>
                    <a:pt x="1800" y="813"/>
                  </a:lnTo>
                  <a:lnTo>
                    <a:pt x="1786" y="726"/>
                  </a:lnTo>
                  <a:lnTo>
                    <a:pt x="1765" y="639"/>
                  </a:lnTo>
                  <a:lnTo>
                    <a:pt x="1735" y="557"/>
                  </a:lnTo>
                  <a:lnTo>
                    <a:pt x="1697" y="476"/>
                  </a:lnTo>
                  <a:lnTo>
                    <a:pt x="1652" y="400"/>
                  </a:lnTo>
                  <a:lnTo>
                    <a:pt x="1600" y="329"/>
                  </a:lnTo>
                  <a:lnTo>
                    <a:pt x="1539" y="263"/>
                  </a:lnTo>
                  <a:lnTo>
                    <a:pt x="1474" y="204"/>
                  </a:lnTo>
                  <a:lnTo>
                    <a:pt x="1403" y="151"/>
                  </a:lnTo>
                  <a:lnTo>
                    <a:pt x="1327" y="106"/>
                  </a:lnTo>
                  <a:lnTo>
                    <a:pt x="1247" y="67"/>
                  </a:lnTo>
                  <a:lnTo>
                    <a:pt x="1163" y="38"/>
                  </a:lnTo>
                  <a:lnTo>
                    <a:pt x="1078" y="17"/>
                  </a:lnTo>
                  <a:lnTo>
                    <a:pt x="991" y="4"/>
                  </a:lnTo>
                  <a:lnTo>
                    <a:pt x="902" y="0"/>
                  </a:lnTo>
                  <a:lnTo>
                    <a:pt x="814" y="4"/>
                  </a:lnTo>
                  <a:lnTo>
                    <a:pt x="726" y="17"/>
                  </a:lnTo>
                  <a:lnTo>
                    <a:pt x="640" y="38"/>
                  </a:lnTo>
                  <a:lnTo>
                    <a:pt x="556" y="67"/>
                  </a:lnTo>
                  <a:lnTo>
                    <a:pt x="477" y="106"/>
                  </a:lnTo>
                  <a:lnTo>
                    <a:pt x="401" y="151"/>
                  </a:lnTo>
                  <a:lnTo>
                    <a:pt x="330" y="204"/>
                  </a:lnTo>
                  <a:lnTo>
                    <a:pt x="264" y="263"/>
                  </a:lnTo>
                  <a:lnTo>
                    <a:pt x="205" y="329"/>
                  </a:lnTo>
                  <a:lnTo>
                    <a:pt x="152" y="400"/>
                  </a:lnTo>
                  <a:lnTo>
                    <a:pt x="106" y="476"/>
                  </a:lnTo>
                  <a:lnTo>
                    <a:pt x="68" y="557"/>
                  </a:lnTo>
                  <a:lnTo>
                    <a:pt x="38" y="639"/>
                  </a:lnTo>
                  <a:lnTo>
                    <a:pt x="17" y="726"/>
                  </a:lnTo>
                  <a:lnTo>
                    <a:pt x="5" y="813"/>
                  </a:lnTo>
                  <a:lnTo>
                    <a:pt x="0" y="902"/>
                  </a:lnTo>
                  <a:lnTo>
                    <a:pt x="5" y="990"/>
                  </a:lnTo>
                  <a:lnTo>
                    <a:pt x="17" y="1078"/>
                  </a:lnTo>
                  <a:lnTo>
                    <a:pt x="38" y="1164"/>
                  </a:lnTo>
                  <a:lnTo>
                    <a:pt x="68" y="1247"/>
                  </a:lnTo>
                  <a:lnTo>
                    <a:pt x="106" y="1328"/>
                  </a:lnTo>
                  <a:lnTo>
                    <a:pt x="152" y="1403"/>
                  </a:lnTo>
                  <a:lnTo>
                    <a:pt x="205" y="1475"/>
                  </a:lnTo>
                  <a:lnTo>
                    <a:pt x="264" y="1541"/>
                  </a:lnTo>
                  <a:lnTo>
                    <a:pt x="330" y="1600"/>
                  </a:lnTo>
                  <a:lnTo>
                    <a:pt x="401" y="1653"/>
                  </a:lnTo>
                  <a:lnTo>
                    <a:pt x="477" y="1699"/>
                  </a:lnTo>
                  <a:lnTo>
                    <a:pt x="556" y="1736"/>
                  </a:lnTo>
                  <a:lnTo>
                    <a:pt x="640" y="1766"/>
                  </a:lnTo>
                  <a:lnTo>
                    <a:pt x="726" y="1787"/>
                  </a:lnTo>
                  <a:lnTo>
                    <a:pt x="814" y="1800"/>
                  </a:lnTo>
                  <a:lnTo>
                    <a:pt x="902" y="1804"/>
                  </a:lnTo>
                  <a:lnTo>
                    <a:pt x="991" y="1800"/>
                  </a:lnTo>
                  <a:lnTo>
                    <a:pt x="1078" y="1787"/>
                  </a:lnTo>
                  <a:lnTo>
                    <a:pt x="1163" y="1766"/>
                  </a:lnTo>
                  <a:lnTo>
                    <a:pt x="1247" y="1736"/>
                  </a:lnTo>
                  <a:lnTo>
                    <a:pt x="1327" y="1699"/>
                  </a:lnTo>
                  <a:lnTo>
                    <a:pt x="1403" y="1653"/>
                  </a:lnTo>
                  <a:lnTo>
                    <a:pt x="1474" y="1600"/>
                  </a:lnTo>
                  <a:lnTo>
                    <a:pt x="1539" y="1541"/>
                  </a:lnTo>
                  <a:lnTo>
                    <a:pt x="1600" y="1475"/>
                  </a:lnTo>
                  <a:lnTo>
                    <a:pt x="1652" y="1403"/>
                  </a:lnTo>
                  <a:lnTo>
                    <a:pt x="1697" y="1328"/>
                  </a:lnTo>
                  <a:lnTo>
                    <a:pt x="1735" y="1247"/>
                  </a:lnTo>
                  <a:lnTo>
                    <a:pt x="1765" y="1164"/>
                  </a:lnTo>
                  <a:lnTo>
                    <a:pt x="1786" y="1078"/>
                  </a:lnTo>
                  <a:lnTo>
                    <a:pt x="1800" y="990"/>
                  </a:lnTo>
                  <a:lnTo>
                    <a:pt x="1804" y="902"/>
                  </a:lnTo>
                  <a:close/>
                </a:path>
              </a:pathLst>
            </a:custGeom>
            <a:gradFill rotWithShape="1">
              <a:gsLst>
                <a:gs pos="0">
                  <a:srgbClr val="FFFF00"/>
                </a:gs>
                <a:gs pos="100000">
                  <a:srgbClr val="767600"/>
                </a:gs>
              </a:gsLst>
              <a:path path="rect">
                <a:fillToRect r="100000" b="100000"/>
              </a:path>
            </a:gradFill>
            <a:ln w="38100">
              <a:solidFill>
                <a:srgbClr val="000000"/>
              </a:solidFill>
              <a:prstDash val="solid"/>
              <a:round/>
              <a:headEnd/>
              <a:tailEnd/>
            </a:ln>
          </p:spPr>
          <p:txBody>
            <a:bodyPr/>
            <a:lstStyle/>
            <a:p>
              <a:endParaRPr lang="en-US"/>
            </a:p>
          </p:txBody>
        </p:sp>
        <p:sp>
          <p:nvSpPr>
            <p:cNvPr id="56356" name="Freeform 24"/>
            <p:cNvSpPr>
              <a:spLocks/>
            </p:cNvSpPr>
            <p:nvPr/>
          </p:nvSpPr>
          <p:spPr bwMode="auto">
            <a:xfrm>
              <a:off x="2220" y="2430"/>
              <a:ext cx="68" cy="68"/>
            </a:xfrm>
            <a:custGeom>
              <a:avLst/>
              <a:gdLst>
                <a:gd name="T0" fmla="*/ 7 w 68"/>
                <a:gd name="T1" fmla="*/ 4 h 68"/>
                <a:gd name="T2" fmla="*/ 7 w 68"/>
                <a:gd name="T3" fmla="*/ 3 h 68"/>
                <a:gd name="T4" fmla="*/ 7 w 68"/>
                <a:gd name="T5" fmla="*/ 2 h 68"/>
                <a:gd name="T6" fmla="*/ 6 w 68"/>
                <a:gd name="T7" fmla="*/ 1 h 68"/>
                <a:gd name="T8" fmla="*/ 6 w 68"/>
                <a:gd name="T9" fmla="*/ 1 h 68"/>
                <a:gd name="T10" fmla="*/ 5 w 68"/>
                <a:gd name="T11" fmla="*/ 0 h 68"/>
                <a:gd name="T12" fmla="*/ 4 w 68"/>
                <a:gd name="T13" fmla="*/ 0 h 68"/>
                <a:gd name="T14" fmla="*/ 4 w 68"/>
                <a:gd name="T15" fmla="*/ 0 h 68"/>
                <a:gd name="T16" fmla="*/ 3 w 68"/>
                <a:gd name="T17" fmla="*/ 0 h 68"/>
                <a:gd name="T18" fmla="*/ 2 w 68"/>
                <a:gd name="T19" fmla="*/ 0 h 68"/>
                <a:gd name="T20" fmla="*/ 1 w 68"/>
                <a:gd name="T21" fmla="*/ 1 h 68"/>
                <a:gd name="T22" fmla="*/ 1 w 68"/>
                <a:gd name="T23" fmla="*/ 1 h 68"/>
                <a:gd name="T24" fmla="*/ 0 w 68"/>
                <a:gd name="T25" fmla="*/ 2 h 68"/>
                <a:gd name="T26" fmla="*/ 0 w 68"/>
                <a:gd name="T27" fmla="*/ 3 h 68"/>
                <a:gd name="T28" fmla="*/ 0 w 68"/>
                <a:gd name="T29" fmla="*/ 4 h 68"/>
                <a:gd name="T30" fmla="*/ 0 w 68"/>
                <a:gd name="T31" fmla="*/ 5 h 68"/>
                <a:gd name="T32" fmla="*/ 0 w 68"/>
                <a:gd name="T33" fmla="*/ 6 h 68"/>
                <a:gd name="T34" fmla="*/ 1 w 68"/>
                <a:gd name="T35" fmla="*/ 6 h 68"/>
                <a:gd name="T36" fmla="*/ 1 w 68"/>
                <a:gd name="T37" fmla="*/ 7 h 68"/>
                <a:gd name="T38" fmla="*/ 2 w 68"/>
                <a:gd name="T39" fmla="*/ 7 h 68"/>
                <a:gd name="T40" fmla="*/ 3 w 68"/>
                <a:gd name="T41" fmla="*/ 8 h 68"/>
                <a:gd name="T42" fmla="*/ 4 w 68"/>
                <a:gd name="T43" fmla="*/ 8 h 68"/>
                <a:gd name="T44" fmla="*/ 4 w 68"/>
                <a:gd name="T45" fmla="*/ 8 h 68"/>
                <a:gd name="T46" fmla="*/ 5 w 68"/>
                <a:gd name="T47" fmla="*/ 7 h 68"/>
                <a:gd name="T48" fmla="*/ 6 w 68"/>
                <a:gd name="T49" fmla="*/ 7 h 68"/>
                <a:gd name="T50" fmla="*/ 6 w 68"/>
                <a:gd name="T51" fmla="*/ 6 h 68"/>
                <a:gd name="T52" fmla="*/ 7 w 68"/>
                <a:gd name="T53" fmla="*/ 6 h 68"/>
                <a:gd name="T54" fmla="*/ 7 w 68"/>
                <a:gd name="T55" fmla="*/ 5 h 68"/>
                <a:gd name="T56" fmla="*/ 7 w 68"/>
                <a:gd name="T57" fmla="*/ 4 h 6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8" h="68">
                  <a:moveTo>
                    <a:pt x="68" y="34"/>
                  </a:moveTo>
                  <a:lnTo>
                    <a:pt x="67" y="27"/>
                  </a:lnTo>
                  <a:lnTo>
                    <a:pt x="64" y="19"/>
                  </a:lnTo>
                  <a:lnTo>
                    <a:pt x="60" y="13"/>
                  </a:lnTo>
                  <a:lnTo>
                    <a:pt x="55" y="8"/>
                  </a:lnTo>
                  <a:lnTo>
                    <a:pt x="49" y="3"/>
                  </a:lnTo>
                  <a:lnTo>
                    <a:pt x="41" y="1"/>
                  </a:lnTo>
                  <a:lnTo>
                    <a:pt x="34" y="0"/>
                  </a:lnTo>
                  <a:lnTo>
                    <a:pt x="26" y="1"/>
                  </a:lnTo>
                  <a:lnTo>
                    <a:pt x="19" y="3"/>
                  </a:lnTo>
                  <a:lnTo>
                    <a:pt x="13" y="8"/>
                  </a:lnTo>
                  <a:lnTo>
                    <a:pt x="7" y="13"/>
                  </a:lnTo>
                  <a:lnTo>
                    <a:pt x="3" y="19"/>
                  </a:lnTo>
                  <a:lnTo>
                    <a:pt x="1" y="27"/>
                  </a:lnTo>
                  <a:lnTo>
                    <a:pt x="0" y="34"/>
                  </a:lnTo>
                  <a:lnTo>
                    <a:pt x="1" y="41"/>
                  </a:lnTo>
                  <a:lnTo>
                    <a:pt x="3" y="49"/>
                  </a:lnTo>
                  <a:lnTo>
                    <a:pt x="7" y="55"/>
                  </a:lnTo>
                  <a:lnTo>
                    <a:pt x="13" y="61"/>
                  </a:lnTo>
                  <a:lnTo>
                    <a:pt x="19" y="65"/>
                  </a:lnTo>
                  <a:lnTo>
                    <a:pt x="26" y="67"/>
                  </a:lnTo>
                  <a:lnTo>
                    <a:pt x="34" y="68"/>
                  </a:lnTo>
                  <a:lnTo>
                    <a:pt x="41" y="67"/>
                  </a:lnTo>
                  <a:lnTo>
                    <a:pt x="49" y="65"/>
                  </a:lnTo>
                  <a:lnTo>
                    <a:pt x="55" y="61"/>
                  </a:lnTo>
                  <a:lnTo>
                    <a:pt x="60" y="55"/>
                  </a:lnTo>
                  <a:lnTo>
                    <a:pt x="64" y="49"/>
                  </a:lnTo>
                  <a:lnTo>
                    <a:pt x="67" y="41"/>
                  </a:lnTo>
                  <a:lnTo>
                    <a:pt x="68" y="34"/>
                  </a:lnTo>
                  <a:close/>
                </a:path>
              </a:pathLst>
            </a:custGeom>
            <a:solidFill>
              <a:schemeClr val="tx1"/>
            </a:solidFill>
            <a:ln w="38100">
              <a:solidFill>
                <a:srgbClr val="000000"/>
              </a:solidFill>
              <a:prstDash val="solid"/>
              <a:round/>
              <a:headEnd/>
              <a:tailEnd/>
            </a:ln>
          </p:spPr>
          <p:txBody>
            <a:bodyPr/>
            <a:lstStyle/>
            <a:p>
              <a:endParaRPr lang="en-US"/>
            </a:p>
          </p:txBody>
        </p:sp>
        <p:sp>
          <p:nvSpPr>
            <p:cNvPr id="56357" name="Line 25"/>
            <p:cNvSpPr>
              <a:spLocks noChangeShapeType="1"/>
            </p:cNvSpPr>
            <p:nvPr/>
          </p:nvSpPr>
          <p:spPr bwMode="auto">
            <a:xfrm flipH="1">
              <a:off x="1816" y="2244"/>
              <a:ext cx="234" cy="164"/>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58" name="Line 26"/>
            <p:cNvSpPr>
              <a:spLocks noChangeShapeType="1"/>
            </p:cNvSpPr>
            <p:nvPr/>
          </p:nvSpPr>
          <p:spPr bwMode="auto">
            <a:xfrm>
              <a:off x="2552" y="2467"/>
              <a:ext cx="0" cy="274"/>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59" name="Line 27"/>
            <p:cNvSpPr>
              <a:spLocks noChangeShapeType="1"/>
            </p:cNvSpPr>
            <p:nvPr/>
          </p:nvSpPr>
          <p:spPr bwMode="auto">
            <a:xfrm flipV="1">
              <a:off x="2262" y="2004"/>
              <a:ext cx="1" cy="463"/>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60" name="Line 28"/>
            <p:cNvSpPr>
              <a:spLocks noChangeShapeType="1"/>
            </p:cNvSpPr>
            <p:nvPr/>
          </p:nvSpPr>
          <p:spPr bwMode="auto">
            <a:xfrm flipV="1">
              <a:off x="2240" y="2004"/>
              <a:ext cx="1" cy="463"/>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61" name="Line 29"/>
            <p:cNvSpPr>
              <a:spLocks noChangeShapeType="1"/>
            </p:cNvSpPr>
            <p:nvPr/>
          </p:nvSpPr>
          <p:spPr bwMode="auto">
            <a:xfrm>
              <a:off x="2102" y="2004"/>
              <a:ext cx="303"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62" name="Line 30"/>
            <p:cNvSpPr>
              <a:spLocks noChangeShapeType="1"/>
            </p:cNvSpPr>
            <p:nvPr/>
          </p:nvSpPr>
          <p:spPr bwMode="auto">
            <a:xfrm flipV="1">
              <a:off x="2102" y="1923"/>
              <a:ext cx="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63" name="Line 31"/>
            <p:cNvSpPr>
              <a:spLocks noChangeShapeType="1"/>
            </p:cNvSpPr>
            <p:nvPr/>
          </p:nvSpPr>
          <p:spPr bwMode="auto">
            <a:xfrm flipV="1">
              <a:off x="2102" y="1923"/>
              <a:ext cx="69" cy="6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64" name="Line 32"/>
            <p:cNvSpPr>
              <a:spLocks noChangeShapeType="1"/>
            </p:cNvSpPr>
            <p:nvPr/>
          </p:nvSpPr>
          <p:spPr bwMode="auto">
            <a:xfrm flipV="1">
              <a:off x="2151" y="1923"/>
              <a:ext cx="81" cy="8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65" name="Line 33"/>
            <p:cNvSpPr>
              <a:spLocks noChangeShapeType="1"/>
            </p:cNvSpPr>
            <p:nvPr/>
          </p:nvSpPr>
          <p:spPr bwMode="auto">
            <a:xfrm flipV="1">
              <a:off x="2211" y="1923"/>
              <a:ext cx="82" cy="8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66" name="Line 34"/>
            <p:cNvSpPr>
              <a:spLocks noChangeShapeType="1"/>
            </p:cNvSpPr>
            <p:nvPr/>
          </p:nvSpPr>
          <p:spPr bwMode="auto">
            <a:xfrm flipV="1">
              <a:off x="2272" y="1923"/>
              <a:ext cx="82" cy="8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67" name="Line 35"/>
            <p:cNvSpPr>
              <a:spLocks noChangeShapeType="1"/>
            </p:cNvSpPr>
            <p:nvPr/>
          </p:nvSpPr>
          <p:spPr bwMode="auto">
            <a:xfrm flipV="1">
              <a:off x="2333" y="1939"/>
              <a:ext cx="65" cy="6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68" name="Line 36"/>
            <p:cNvSpPr>
              <a:spLocks noChangeShapeType="1"/>
            </p:cNvSpPr>
            <p:nvPr/>
          </p:nvSpPr>
          <p:spPr bwMode="auto">
            <a:xfrm flipV="1">
              <a:off x="2394" y="2000"/>
              <a:ext cx="4" cy="4"/>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69" name="Line 37"/>
            <p:cNvSpPr>
              <a:spLocks noChangeShapeType="1"/>
            </p:cNvSpPr>
            <p:nvPr/>
          </p:nvSpPr>
          <p:spPr bwMode="auto">
            <a:xfrm>
              <a:off x="1767" y="2354"/>
              <a:ext cx="97" cy="121"/>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6370" name="Line 38"/>
            <p:cNvSpPr>
              <a:spLocks noChangeShapeType="1"/>
            </p:cNvSpPr>
            <p:nvPr/>
          </p:nvSpPr>
          <p:spPr bwMode="auto">
            <a:xfrm>
              <a:off x="2485" y="2741"/>
              <a:ext cx="145" cy="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aphicFrame>
        <p:nvGraphicFramePr>
          <p:cNvPr id="180263" name="Object 39"/>
          <p:cNvGraphicFramePr>
            <a:graphicFrameLocks noChangeAspect="1"/>
          </p:cNvGraphicFramePr>
          <p:nvPr/>
        </p:nvGraphicFramePr>
        <p:xfrm>
          <a:off x="3578225" y="4346575"/>
          <a:ext cx="406400" cy="636588"/>
        </p:xfrm>
        <a:graphic>
          <a:graphicData uri="http://schemas.openxmlformats.org/presentationml/2006/ole">
            <mc:AlternateContent xmlns:mc="http://schemas.openxmlformats.org/markup-compatibility/2006">
              <mc:Choice xmlns:v="urn:schemas-microsoft-com:vml" Requires="v">
                <p:oleObj spid="_x0000_s56909" name="Equation" r:id="rId5" imgW="152334" imgH="241195" progId="Equation.3">
                  <p:embed/>
                </p:oleObj>
              </mc:Choice>
              <mc:Fallback>
                <p:oleObj name="Equation" r:id="rId5" imgW="152334" imgH="241195" progId="Equation.3">
                  <p:embed/>
                  <p:pic>
                    <p:nvPicPr>
                      <p:cNvPr id="0" name="Object 3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78225" y="4346575"/>
                        <a:ext cx="406400"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80264" name="Object 40"/>
          <p:cNvGraphicFramePr>
            <a:graphicFrameLocks noChangeAspect="1"/>
          </p:cNvGraphicFramePr>
          <p:nvPr/>
        </p:nvGraphicFramePr>
        <p:xfrm>
          <a:off x="4687888" y="4791075"/>
          <a:ext cx="476250" cy="690563"/>
        </p:xfrm>
        <a:graphic>
          <a:graphicData uri="http://schemas.openxmlformats.org/presentationml/2006/ole">
            <mc:AlternateContent xmlns:mc="http://schemas.openxmlformats.org/markup-compatibility/2006">
              <mc:Choice xmlns:v="urn:schemas-microsoft-com:vml" Requires="v">
                <p:oleObj spid="_x0000_s56910" name="Equation" r:id="rId7" imgW="164957" imgH="241091" progId="Equation.3">
                  <p:embed/>
                </p:oleObj>
              </mc:Choice>
              <mc:Fallback>
                <p:oleObj name="Equation" r:id="rId7" imgW="164957" imgH="241091" progId="Equation.3">
                  <p:embed/>
                  <p:pic>
                    <p:nvPicPr>
                      <p:cNvPr id="0" name="Object 4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87888" y="4791075"/>
                        <a:ext cx="476250" cy="69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180265" name="Group 41"/>
          <p:cNvGrpSpPr>
            <a:grpSpLocks/>
          </p:cNvGrpSpPr>
          <p:nvPr/>
        </p:nvGrpSpPr>
        <p:grpSpPr bwMode="auto">
          <a:xfrm>
            <a:off x="6588125" y="3100388"/>
            <a:ext cx="1555750" cy="1720850"/>
            <a:chOff x="4150" y="1821"/>
            <a:chExt cx="980" cy="1084"/>
          </a:xfrm>
        </p:grpSpPr>
        <p:sp>
          <p:nvSpPr>
            <p:cNvPr id="56348" name="Line 52"/>
            <p:cNvSpPr>
              <a:spLocks noChangeShapeType="1"/>
            </p:cNvSpPr>
            <p:nvPr/>
          </p:nvSpPr>
          <p:spPr bwMode="auto">
            <a:xfrm flipH="1">
              <a:off x="4336" y="1924"/>
              <a:ext cx="295" cy="533"/>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49" name="Line 53"/>
            <p:cNvSpPr>
              <a:spLocks noChangeShapeType="1"/>
            </p:cNvSpPr>
            <p:nvPr/>
          </p:nvSpPr>
          <p:spPr bwMode="auto">
            <a:xfrm>
              <a:off x="4655" y="1925"/>
              <a:ext cx="269" cy="534"/>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38" name="AutoShape 42"/>
            <p:cNvSpPr>
              <a:spLocks noChangeAspect="1" noChangeArrowheads="1" noTextEdit="1"/>
            </p:cNvSpPr>
            <p:nvPr/>
          </p:nvSpPr>
          <p:spPr bwMode="auto">
            <a:xfrm>
              <a:off x="4150" y="1821"/>
              <a:ext cx="980" cy="1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339" name="Line 43"/>
            <p:cNvSpPr>
              <a:spLocks noChangeShapeType="1"/>
            </p:cNvSpPr>
            <p:nvPr/>
          </p:nvSpPr>
          <p:spPr bwMode="auto">
            <a:xfrm>
              <a:off x="4471" y="1910"/>
              <a:ext cx="160"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40" name="Line 44"/>
            <p:cNvSpPr>
              <a:spLocks noChangeShapeType="1"/>
            </p:cNvSpPr>
            <p:nvPr/>
          </p:nvSpPr>
          <p:spPr bwMode="auto">
            <a:xfrm flipV="1">
              <a:off x="4471" y="1826"/>
              <a:ext cx="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41" name="Line 45"/>
            <p:cNvSpPr>
              <a:spLocks noChangeShapeType="1"/>
            </p:cNvSpPr>
            <p:nvPr/>
          </p:nvSpPr>
          <p:spPr bwMode="auto">
            <a:xfrm flipV="1">
              <a:off x="4471" y="1826"/>
              <a:ext cx="72" cy="7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42" name="Line 46"/>
            <p:cNvSpPr>
              <a:spLocks noChangeShapeType="1"/>
            </p:cNvSpPr>
            <p:nvPr/>
          </p:nvSpPr>
          <p:spPr bwMode="auto">
            <a:xfrm flipV="1">
              <a:off x="4521" y="1826"/>
              <a:ext cx="84" cy="8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43" name="Line 47"/>
            <p:cNvSpPr>
              <a:spLocks noChangeShapeType="1"/>
            </p:cNvSpPr>
            <p:nvPr/>
          </p:nvSpPr>
          <p:spPr bwMode="auto">
            <a:xfrm flipV="1">
              <a:off x="4584" y="1826"/>
              <a:ext cx="85" cy="8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44" name="Line 48"/>
            <p:cNvSpPr>
              <a:spLocks noChangeShapeType="1"/>
            </p:cNvSpPr>
            <p:nvPr/>
          </p:nvSpPr>
          <p:spPr bwMode="auto">
            <a:xfrm flipV="1">
              <a:off x="4647" y="1826"/>
              <a:ext cx="85" cy="8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45" name="Line 49"/>
            <p:cNvSpPr>
              <a:spLocks noChangeShapeType="1"/>
            </p:cNvSpPr>
            <p:nvPr/>
          </p:nvSpPr>
          <p:spPr bwMode="auto">
            <a:xfrm flipV="1">
              <a:off x="4710" y="1842"/>
              <a:ext cx="68" cy="6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46" name="Line 50"/>
            <p:cNvSpPr>
              <a:spLocks noChangeShapeType="1"/>
            </p:cNvSpPr>
            <p:nvPr/>
          </p:nvSpPr>
          <p:spPr bwMode="auto">
            <a:xfrm flipV="1">
              <a:off x="4773" y="1905"/>
              <a:ext cx="5" cy="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47" name="Line 51"/>
            <p:cNvSpPr>
              <a:spLocks noChangeShapeType="1"/>
            </p:cNvSpPr>
            <p:nvPr/>
          </p:nvSpPr>
          <p:spPr bwMode="auto">
            <a:xfrm>
              <a:off x="4354" y="2474"/>
              <a:ext cx="560"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53" name="Freeform 57"/>
            <p:cNvSpPr>
              <a:spLocks/>
            </p:cNvSpPr>
            <p:nvPr/>
          </p:nvSpPr>
          <p:spPr bwMode="auto">
            <a:xfrm>
              <a:off x="4607" y="1876"/>
              <a:ext cx="68" cy="68"/>
            </a:xfrm>
            <a:custGeom>
              <a:avLst/>
              <a:gdLst>
                <a:gd name="T0" fmla="*/ 4 w 260"/>
                <a:gd name="T1" fmla="*/ 2 h 261"/>
                <a:gd name="T2" fmla="*/ 4 w 260"/>
                <a:gd name="T3" fmla="*/ 2 h 261"/>
                <a:gd name="T4" fmla="*/ 4 w 260"/>
                <a:gd name="T5" fmla="*/ 1 h 261"/>
                <a:gd name="T6" fmla="*/ 4 w 260"/>
                <a:gd name="T7" fmla="*/ 1 h 261"/>
                <a:gd name="T8" fmla="*/ 4 w 260"/>
                <a:gd name="T9" fmla="*/ 1 h 261"/>
                <a:gd name="T10" fmla="*/ 4 w 260"/>
                <a:gd name="T11" fmla="*/ 1 h 261"/>
                <a:gd name="T12" fmla="*/ 3 w 260"/>
                <a:gd name="T13" fmla="*/ 1 h 261"/>
                <a:gd name="T14" fmla="*/ 3 w 260"/>
                <a:gd name="T15" fmla="*/ 0 h 261"/>
                <a:gd name="T16" fmla="*/ 3 w 260"/>
                <a:gd name="T17" fmla="*/ 0 h 261"/>
                <a:gd name="T18" fmla="*/ 3 w 260"/>
                <a:gd name="T19" fmla="*/ 0 h 261"/>
                <a:gd name="T20" fmla="*/ 3 w 260"/>
                <a:gd name="T21" fmla="*/ 0 h 261"/>
                <a:gd name="T22" fmla="*/ 2 w 260"/>
                <a:gd name="T23" fmla="*/ 0 h 261"/>
                <a:gd name="T24" fmla="*/ 2 w 260"/>
                <a:gd name="T25" fmla="*/ 0 h 261"/>
                <a:gd name="T26" fmla="*/ 2 w 260"/>
                <a:gd name="T27" fmla="*/ 0 h 261"/>
                <a:gd name="T28" fmla="*/ 2 w 260"/>
                <a:gd name="T29" fmla="*/ 0 h 261"/>
                <a:gd name="T30" fmla="*/ 1 w 260"/>
                <a:gd name="T31" fmla="*/ 0 h 261"/>
                <a:gd name="T32" fmla="*/ 1 w 260"/>
                <a:gd name="T33" fmla="*/ 0 h 261"/>
                <a:gd name="T34" fmla="*/ 1 w 260"/>
                <a:gd name="T35" fmla="*/ 0 h 261"/>
                <a:gd name="T36" fmla="*/ 1 w 260"/>
                <a:gd name="T37" fmla="*/ 0 h 261"/>
                <a:gd name="T38" fmla="*/ 1 w 260"/>
                <a:gd name="T39" fmla="*/ 0 h 261"/>
                <a:gd name="T40" fmla="*/ 0 w 260"/>
                <a:gd name="T41" fmla="*/ 1 h 261"/>
                <a:gd name="T42" fmla="*/ 0 w 260"/>
                <a:gd name="T43" fmla="*/ 1 h 261"/>
                <a:gd name="T44" fmla="*/ 0 w 260"/>
                <a:gd name="T45" fmla="*/ 1 h 261"/>
                <a:gd name="T46" fmla="*/ 0 w 260"/>
                <a:gd name="T47" fmla="*/ 1 h 261"/>
                <a:gd name="T48" fmla="*/ 0 w 260"/>
                <a:gd name="T49" fmla="*/ 1 h 261"/>
                <a:gd name="T50" fmla="*/ 0 w 260"/>
                <a:gd name="T51" fmla="*/ 2 h 261"/>
                <a:gd name="T52" fmla="*/ 0 w 260"/>
                <a:gd name="T53" fmla="*/ 2 h 261"/>
                <a:gd name="T54" fmla="*/ 0 w 260"/>
                <a:gd name="T55" fmla="*/ 2 h 261"/>
                <a:gd name="T56" fmla="*/ 0 w 260"/>
                <a:gd name="T57" fmla="*/ 2 h 261"/>
                <a:gd name="T58" fmla="*/ 0 w 260"/>
                <a:gd name="T59" fmla="*/ 3 h 261"/>
                <a:gd name="T60" fmla="*/ 0 w 260"/>
                <a:gd name="T61" fmla="*/ 3 h 261"/>
                <a:gd name="T62" fmla="*/ 0 w 260"/>
                <a:gd name="T63" fmla="*/ 3 h 261"/>
                <a:gd name="T64" fmla="*/ 0 w 260"/>
                <a:gd name="T65" fmla="*/ 3 h 261"/>
                <a:gd name="T66" fmla="*/ 1 w 260"/>
                <a:gd name="T67" fmla="*/ 3 h 261"/>
                <a:gd name="T68" fmla="*/ 1 w 260"/>
                <a:gd name="T69" fmla="*/ 4 h 261"/>
                <a:gd name="T70" fmla="*/ 1 w 260"/>
                <a:gd name="T71" fmla="*/ 4 h 261"/>
                <a:gd name="T72" fmla="*/ 1 w 260"/>
                <a:gd name="T73" fmla="*/ 4 h 261"/>
                <a:gd name="T74" fmla="*/ 1 w 260"/>
                <a:gd name="T75" fmla="*/ 4 h 261"/>
                <a:gd name="T76" fmla="*/ 2 w 260"/>
                <a:gd name="T77" fmla="*/ 4 h 261"/>
                <a:gd name="T78" fmla="*/ 2 w 260"/>
                <a:gd name="T79" fmla="*/ 4 h 261"/>
                <a:gd name="T80" fmla="*/ 2 w 260"/>
                <a:gd name="T81" fmla="*/ 4 h 261"/>
                <a:gd name="T82" fmla="*/ 2 w 260"/>
                <a:gd name="T83" fmla="*/ 4 h 261"/>
                <a:gd name="T84" fmla="*/ 3 w 260"/>
                <a:gd name="T85" fmla="*/ 4 h 261"/>
                <a:gd name="T86" fmla="*/ 3 w 260"/>
                <a:gd name="T87" fmla="*/ 4 h 261"/>
                <a:gd name="T88" fmla="*/ 3 w 260"/>
                <a:gd name="T89" fmla="*/ 4 h 261"/>
                <a:gd name="T90" fmla="*/ 3 w 260"/>
                <a:gd name="T91" fmla="*/ 3 h 261"/>
                <a:gd name="T92" fmla="*/ 3 w 260"/>
                <a:gd name="T93" fmla="*/ 3 h 261"/>
                <a:gd name="T94" fmla="*/ 4 w 260"/>
                <a:gd name="T95" fmla="*/ 3 h 261"/>
                <a:gd name="T96" fmla="*/ 4 w 260"/>
                <a:gd name="T97" fmla="*/ 3 h 261"/>
                <a:gd name="T98" fmla="*/ 4 w 260"/>
                <a:gd name="T99" fmla="*/ 3 h 261"/>
                <a:gd name="T100" fmla="*/ 4 w 260"/>
                <a:gd name="T101" fmla="*/ 2 h 261"/>
                <a:gd name="T102" fmla="*/ 4 w 260"/>
                <a:gd name="T103" fmla="*/ 2 h 261"/>
                <a:gd name="T104" fmla="*/ 4 w 260"/>
                <a:gd name="T105" fmla="*/ 2 h 26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60" h="261">
                  <a:moveTo>
                    <a:pt x="260" y="131"/>
                  </a:moveTo>
                  <a:lnTo>
                    <a:pt x="258" y="114"/>
                  </a:lnTo>
                  <a:lnTo>
                    <a:pt x="256" y="99"/>
                  </a:lnTo>
                  <a:lnTo>
                    <a:pt x="252" y="85"/>
                  </a:lnTo>
                  <a:lnTo>
                    <a:pt x="245" y="70"/>
                  </a:lnTo>
                  <a:lnTo>
                    <a:pt x="236" y="56"/>
                  </a:lnTo>
                  <a:lnTo>
                    <a:pt x="227" y="44"/>
                  </a:lnTo>
                  <a:lnTo>
                    <a:pt x="216" y="33"/>
                  </a:lnTo>
                  <a:lnTo>
                    <a:pt x="204" y="23"/>
                  </a:lnTo>
                  <a:lnTo>
                    <a:pt x="190" y="16"/>
                  </a:lnTo>
                  <a:lnTo>
                    <a:pt x="176" y="9"/>
                  </a:lnTo>
                  <a:lnTo>
                    <a:pt x="161" y="4"/>
                  </a:lnTo>
                  <a:lnTo>
                    <a:pt x="145" y="1"/>
                  </a:lnTo>
                  <a:lnTo>
                    <a:pt x="130" y="0"/>
                  </a:lnTo>
                  <a:lnTo>
                    <a:pt x="114" y="1"/>
                  </a:lnTo>
                  <a:lnTo>
                    <a:pt x="98" y="4"/>
                  </a:lnTo>
                  <a:lnTo>
                    <a:pt x="84" y="9"/>
                  </a:lnTo>
                  <a:lnTo>
                    <a:pt x="69" y="16"/>
                  </a:lnTo>
                  <a:lnTo>
                    <a:pt x="56" y="23"/>
                  </a:lnTo>
                  <a:lnTo>
                    <a:pt x="43" y="33"/>
                  </a:lnTo>
                  <a:lnTo>
                    <a:pt x="33" y="44"/>
                  </a:lnTo>
                  <a:lnTo>
                    <a:pt x="23" y="56"/>
                  </a:lnTo>
                  <a:lnTo>
                    <a:pt x="15" y="70"/>
                  </a:lnTo>
                  <a:lnTo>
                    <a:pt x="8" y="85"/>
                  </a:lnTo>
                  <a:lnTo>
                    <a:pt x="3" y="99"/>
                  </a:lnTo>
                  <a:lnTo>
                    <a:pt x="1" y="114"/>
                  </a:lnTo>
                  <a:lnTo>
                    <a:pt x="0" y="131"/>
                  </a:lnTo>
                  <a:lnTo>
                    <a:pt x="1" y="146"/>
                  </a:lnTo>
                  <a:lnTo>
                    <a:pt x="3" y="161"/>
                  </a:lnTo>
                  <a:lnTo>
                    <a:pt x="8" y="177"/>
                  </a:lnTo>
                  <a:lnTo>
                    <a:pt x="15" y="191"/>
                  </a:lnTo>
                  <a:lnTo>
                    <a:pt x="23" y="204"/>
                  </a:lnTo>
                  <a:lnTo>
                    <a:pt x="33" y="217"/>
                  </a:lnTo>
                  <a:lnTo>
                    <a:pt x="43" y="228"/>
                  </a:lnTo>
                  <a:lnTo>
                    <a:pt x="56" y="238"/>
                  </a:lnTo>
                  <a:lnTo>
                    <a:pt x="69" y="246"/>
                  </a:lnTo>
                  <a:lnTo>
                    <a:pt x="84" y="252"/>
                  </a:lnTo>
                  <a:lnTo>
                    <a:pt x="98" y="257"/>
                  </a:lnTo>
                  <a:lnTo>
                    <a:pt x="114" y="260"/>
                  </a:lnTo>
                  <a:lnTo>
                    <a:pt x="130" y="261"/>
                  </a:lnTo>
                  <a:lnTo>
                    <a:pt x="145" y="260"/>
                  </a:lnTo>
                  <a:lnTo>
                    <a:pt x="161" y="257"/>
                  </a:lnTo>
                  <a:lnTo>
                    <a:pt x="176" y="252"/>
                  </a:lnTo>
                  <a:lnTo>
                    <a:pt x="190" y="246"/>
                  </a:lnTo>
                  <a:lnTo>
                    <a:pt x="204" y="238"/>
                  </a:lnTo>
                  <a:lnTo>
                    <a:pt x="216" y="228"/>
                  </a:lnTo>
                  <a:lnTo>
                    <a:pt x="227" y="217"/>
                  </a:lnTo>
                  <a:lnTo>
                    <a:pt x="236" y="204"/>
                  </a:lnTo>
                  <a:lnTo>
                    <a:pt x="245" y="191"/>
                  </a:lnTo>
                  <a:lnTo>
                    <a:pt x="252" y="177"/>
                  </a:lnTo>
                  <a:lnTo>
                    <a:pt x="256" y="161"/>
                  </a:lnTo>
                  <a:lnTo>
                    <a:pt x="258" y="146"/>
                  </a:lnTo>
                  <a:lnTo>
                    <a:pt x="260" y="131"/>
                  </a:lnTo>
                  <a:close/>
                </a:path>
              </a:pathLst>
            </a:custGeom>
            <a:solidFill>
              <a:srgbClr val="FFFF00"/>
            </a:solidFill>
            <a:ln w="38100">
              <a:solidFill>
                <a:srgbClr val="000000"/>
              </a:solidFill>
              <a:prstDash val="solid"/>
              <a:round/>
              <a:headEnd/>
              <a:tailEnd/>
            </a:ln>
          </p:spPr>
          <p:txBody>
            <a:bodyPr/>
            <a:lstStyle/>
            <a:p>
              <a:endParaRPr lang="en-US"/>
            </a:p>
          </p:txBody>
        </p:sp>
        <p:sp>
          <p:nvSpPr>
            <p:cNvPr id="56354" name="Line 58"/>
            <p:cNvSpPr>
              <a:spLocks noChangeShapeType="1"/>
            </p:cNvSpPr>
            <p:nvPr/>
          </p:nvSpPr>
          <p:spPr bwMode="auto">
            <a:xfrm>
              <a:off x="4663" y="1910"/>
              <a:ext cx="121"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50" name="Freeform 54"/>
            <p:cNvSpPr>
              <a:spLocks/>
            </p:cNvSpPr>
            <p:nvPr/>
          </p:nvSpPr>
          <p:spPr bwMode="auto">
            <a:xfrm>
              <a:off x="4293" y="2438"/>
              <a:ext cx="68" cy="68"/>
            </a:xfrm>
            <a:custGeom>
              <a:avLst/>
              <a:gdLst>
                <a:gd name="T0" fmla="*/ 5 w 314"/>
                <a:gd name="T1" fmla="*/ 3 h 314"/>
                <a:gd name="T2" fmla="*/ 5 w 314"/>
                <a:gd name="T3" fmla="*/ 2 h 314"/>
                <a:gd name="T4" fmla="*/ 5 w 314"/>
                <a:gd name="T5" fmla="*/ 2 h 314"/>
                <a:gd name="T6" fmla="*/ 5 w 314"/>
                <a:gd name="T7" fmla="*/ 2 h 314"/>
                <a:gd name="T8" fmla="*/ 4 w 314"/>
                <a:gd name="T9" fmla="*/ 1 h 314"/>
                <a:gd name="T10" fmla="*/ 4 w 314"/>
                <a:gd name="T11" fmla="*/ 1 h 314"/>
                <a:gd name="T12" fmla="*/ 4 w 314"/>
                <a:gd name="T13" fmla="*/ 1 h 314"/>
                <a:gd name="T14" fmla="*/ 4 w 314"/>
                <a:gd name="T15" fmla="*/ 1 h 314"/>
                <a:gd name="T16" fmla="*/ 4 w 314"/>
                <a:gd name="T17" fmla="*/ 0 h 314"/>
                <a:gd name="T18" fmla="*/ 3 w 314"/>
                <a:gd name="T19" fmla="*/ 0 h 314"/>
                <a:gd name="T20" fmla="*/ 3 w 314"/>
                <a:gd name="T21" fmla="*/ 0 h 314"/>
                <a:gd name="T22" fmla="*/ 3 w 314"/>
                <a:gd name="T23" fmla="*/ 0 h 314"/>
                <a:gd name="T24" fmla="*/ 2 w 314"/>
                <a:gd name="T25" fmla="*/ 0 h 314"/>
                <a:gd name="T26" fmla="*/ 2 w 314"/>
                <a:gd name="T27" fmla="*/ 0 h 314"/>
                <a:gd name="T28" fmla="*/ 2 w 314"/>
                <a:gd name="T29" fmla="*/ 0 h 314"/>
                <a:gd name="T30" fmla="*/ 1 w 314"/>
                <a:gd name="T31" fmla="*/ 0 h 314"/>
                <a:gd name="T32" fmla="*/ 1 w 314"/>
                <a:gd name="T33" fmla="*/ 0 h 314"/>
                <a:gd name="T34" fmla="*/ 1 w 314"/>
                <a:gd name="T35" fmla="*/ 1 h 314"/>
                <a:gd name="T36" fmla="*/ 1 w 314"/>
                <a:gd name="T37" fmla="*/ 1 h 314"/>
                <a:gd name="T38" fmla="*/ 0 w 314"/>
                <a:gd name="T39" fmla="*/ 1 h 314"/>
                <a:gd name="T40" fmla="*/ 0 w 314"/>
                <a:gd name="T41" fmla="*/ 1 h 314"/>
                <a:gd name="T42" fmla="*/ 0 w 314"/>
                <a:gd name="T43" fmla="*/ 2 h 314"/>
                <a:gd name="T44" fmla="*/ 0 w 314"/>
                <a:gd name="T45" fmla="*/ 2 h 314"/>
                <a:gd name="T46" fmla="*/ 0 w 314"/>
                <a:gd name="T47" fmla="*/ 2 h 314"/>
                <a:gd name="T48" fmla="*/ 0 w 314"/>
                <a:gd name="T49" fmla="*/ 3 h 314"/>
                <a:gd name="T50" fmla="*/ 0 w 314"/>
                <a:gd name="T51" fmla="*/ 3 h 314"/>
                <a:gd name="T52" fmla="*/ 0 w 314"/>
                <a:gd name="T53" fmla="*/ 3 h 314"/>
                <a:gd name="T54" fmla="*/ 0 w 314"/>
                <a:gd name="T55" fmla="*/ 4 h 314"/>
                <a:gd name="T56" fmla="*/ 0 w 314"/>
                <a:gd name="T57" fmla="*/ 4 h 314"/>
                <a:gd name="T58" fmla="*/ 0 w 314"/>
                <a:gd name="T59" fmla="*/ 4 h 314"/>
                <a:gd name="T60" fmla="*/ 1 w 314"/>
                <a:gd name="T61" fmla="*/ 4 h 314"/>
                <a:gd name="T62" fmla="*/ 1 w 314"/>
                <a:gd name="T63" fmla="*/ 5 h 314"/>
                <a:gd name="T64" fmla="*/ 1 w 314"/>
                <a:gd name="T65" fmla="*/ 5 h 314"/>
                <a:gd name="T66" fmla="*/ 1 w 314"/>
                <a:gd name="T67" fmla="*/ 5 h 314"/>
                <a:gd name="T68" fmla="*/ 2 w 314"/>
                <a:gd name="T69" fmla="*/ 5 h 314"/>
                <a:gd name="T70" fmla="*/ 2 w 314"/>
                <a:gd name="T71" fmla="*/ 5 h 314"/>
                <a:gd name="T72" fmla="*/ 2 w 314"/>
                <a:gd name="T73" fmla="*/ 5 h 314"/>
                <a:gd name="T74" fmla="*/ 3 w 314"/>
                <a:gd name="T75" fmla="*/ 5 h 314"/>
                <a:gd name="T76" fmla="*/ 3 w 314"/>
                <a:gd name="T77" fmla="*/ 5 h 314"/>
                <a:gd name="T78" fmla="*/ 3 w 314"/>
                <a:gd name="T79" fmla="*/ 5 h 314"/>
                <a:gd name="T80" fmla="*/ 4 w 314"/>
                <a:gd name="T81" fmla="*/ 5 h 314"/>
                <a:gd name="T82" fmla="*/ 4 w 314"/>
                <a:gd name="T83" fmla="*/ 5 h 314"/>
                <a:gd name="T84" fmla="*/ 4 w 314"/>
                <a:gd name="T85" fmla="*/ 4 h 314"/>
                <a:gd name="T86" fmla="*/ 4 w 314"/>
                <a:gd name="T87" fmla="*/ 4 h 314"/>
                <a:gd name="T88" fmla="*/ 4 w 314"/>
                <a:gd name="T89" fmla="*/ 4 h 314"/>
                <a:gd name="T90" fmla="*/ 5 w 314"/>
                <a:gd name="T91" fmla="*/ 4 h 314"/>
                <a:gd name="T92" fmla="*/ 5 w 314"/>
                <a:gd name="T93" fmla="*/ 3 h 314"/>
                <a:gd name="T94" fmla="*/ 5 w 314"/>
                <a:gd name="T95" fmla="*/ 3 h 314"/>
                <a:gd name="T96" fmla="*/ 5 w 314"/>
                <a:gd name="T97" fmla="*/ 3 h 31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14" h="314">
                  <a:moveTo>
                    <a:pt x="314" y="157"/>
                  </a:moveTo>
                  <a:lnTo>
                    <a:pt x="312" y="137"/>
                  </a:lnTo>
                  <a:lnTo>
                    <a:pt x="309" y="116"/>
                  </a:lnTo>
                  <a:lnTo>
                    <a:pt x="303" y="97"/>
                  </a:lnTo>
                  <a:lnTo>
                    <a:pt x="293" y="79"/>
                  </a:lnTo>
                  <a:lnTo>
                    <a:pt x="282" y="62"/>
                  </a:lnTo>
                  <a:lnTo>
                    <a:pt x="269" y="46"/>
                  </a:lnTo>
                  <a:lnTo>
                    <a:pt x="252" y="33"/>
                  </a:lnTo>
                  <a:lnTo>
                    <a:pt x="236" y="21"/>
                  </a:lnTo>
                  <a:lnTo>
                    <a:pt x="217" y="12"/>
                  </a:lnTo>
                  <a:lnTo>
                    <a:pt x="197" y="6"/>
                  </a:lnTo>
                  <a:lnTo>
                    <a:pt x="178" y="1"/>
                  </a:lnTo>
                  <a:lnTo>
                    <a:pt x="157" y="0"/>
                  </a:lnTo>
                  <a:lnTo>
                    <a:pt x="137" y="1"/>
                  </a:lnTo>
                  <a:lnTo>
                    <a:pt x="116" y="6"/>
                  </a:lnTo>
                  <a:lnTo>
                    <a:pt x="97" y="12"/>
                  </a:lnTo>
                  <a:lnTo>
                    <a:pt x="79" y="21"/>
                  </a:lnTo>
                  <a:lnTo>
                    <a:pt x="61" y="33"/>
                  </a:lnTo>
                  <a:lnTo>
                    <a:pt x="46" y="46"/>
                  </a:lnTo>
                  <a:lnTo>
                    <a:pt x="33" y="62"/>
                  </a:lnTo>
                  <a:lnTo>
                    <a:pt x="21" y="79"/>
                  </a:lnTo>
                  <a:lnTo>
                    <a:pt x="12" y="97"/>
                  </a:lnTo>
                  <a:lnTo>
                    <a:pt x="5" y="116"/>
                  </a:lnTo>
                  <a:lnTo>
                    <a:pt x="2" y="137"/>
                  </a:lnTo>
                  <a:lnTo>
                    <a:pt x="0" y="157"/>
                  </a:lnTo>
                  <a:lnTo>
                    <a:pt x="2" y="178"/>
                  </a:lnTo>
                  <a:lnTo>
                    <a:pt x="5" y="197"/>
                  </a:lnTo>
                  <a:lnTo>
                    <a:pt x="12" y="217"/>
                  </a:lnTo>
                  <a:lnTo>
                    <a:pt x="21" y="236"/>
                  </a:lnTo>
                  <a:lnTo>
                    <a:pt x="33" y="252"/>
                  </a:lnTo>
                  <a:lnTo>
                    <a:pt x="46" y="268"/>
                  </a:lnTo>
                  <a:lnTo>
                    <a:pt x="61" y="282"/>
                  </a:lnTo>
                  <a:lnTo>
                    <a:pt x="79" y="293"/>
                  </a:lnTo>
                  <a:lnTo>
                    <a:pt x="97" y="302"/>
                  </a:lnTo>
                  <a:lnTo>
                    <a:pt x="116" y="309"/>
                  </a:lnTo>
                  <a:lnTo>
                    <a:pt x="137" y="312"/>
                  </a:lnTo>
                  <a:lnTo>
                    <a:pt x="157" y="314"/>
                  </a:lnTo>
                  <a:lnTo>
                    <a:pt x="178" y="312"/>
                  </a:lnTo>
                  <a:lnTo>
                    <a:pt x="197" y="309"/>
                  </a:lnTo>
                  <a:lnTo>
                    <a:pt x="217" y="302"/>
                  </a:lnTo>
                  <a:lnTo>
                    <a:pt x="236" y="293"/>
                  </a:lnTo>
                  <a:lnTo>
                    <a:pt x="252" y="282"/>
                  </a:lnTo>
                  <a:lnTo>
                    <a:pt x="269" y="268"/>
                  </a:lnTo>
                  <a:lnTo>
                    <a:pt x="282" y="252"/>
                  </a:lnTo>
                  <a:lnTo>
                    <a:pt x="293" y="236"/>
                  </a:lnTo>
                  <a:lnTo>
                    <a:pt x="303" y="217"/>
                  </a:lnTo>
                  <a:lnTo>
                    <a:pt x="309" y="197"/>
                  </a:lnTo>
                  <a:lnTo>
                    <a:pt x="312" y="178"/>
                  </a:lnTo>
                  <a:lnTo>
                    <a:pt x="314" y="157"/>
                  </a:lnTo>
                  <a:close/>
                </a:path>
              </a:pathLst>
            </a:custGeom>
            <a:solidFill>
              <a:srgbClr val="FFFF00"/>
            </a:solidFill>
            <a:ln w="38100">
              <a:solidFill>
                <a:srgbClr val="000000"/>
              </a:solidFill>
              <a:prstDash val="solid"/>
              <a:round/>
              <a:headEnd/>
              <a:tailEnd/>
            </a:ln>
          </p:spPr>
          <p:txBody>
            <a:bodyPr/>
            <a:lstStyle/>
            <a:p>
              <a:endParaRPr lang="en-US"/>
            </a:p>
          </p:txBody>
        </p:sp>
        <p:sp>
          <p:nvSpPr>
            <p:cNvPr id="56351" name="Freeform 55"/>
            <p:cNvSpPr>
              <a:spLocks/>
            </p:cNvSpPr>
            <p:nvPr/>
          </p:nvSpPr>
          <p:spPr bwMode="auto">
            <a:xfrm>
              <a:off x="4892" y="2441"/>
              <a:ext cx="68" cy="68"/>
            </a:xfrm>
            <a:custGeom>
              <a:avLst/>
              <a:gdLst>
                <a:gd name="T0" fmla="*/ 4 w 268"/>
                <a:gd name="T1" fmla="*/ 2 h 267"/>
                <a:gd name="T2" fmla="*/ 4 w 268"/>
                <a:gd name="T3" fmla="*/ 2 h 267"/>
                <a:gd name="T4" fmla="*/ 4 w 268"/>
                <a:gd name="T5" fmla="*/ 2 h 267"/>
                <a:gd name="T6" fmla="*/ 4 w 268"/>
                <a:gd name="T7" fmla="*/ 1 h 267"/>
                <a:gd name="T8" fmla="*/ 4 w 268"/>
                <a:gd name="T9" fmla="*/ 1 h 267"/>
                <a:gd name="T10" fmla="*/ 4 w 268"/>
                <a:gd name="T11" fmla="*/ 1 h 267"/>
                <a:gd name="T12" fmla="*/ 4 w 268"/>
                <a:gd name="T13" fmla="*/ 1 h 267"/>
                <a:gd name="T14" fmla="*/ 3 w 268"/>
                <a:gd name="T15" fmla="*/ 0 h 267"/>
                <a:gd name="T16" fmla="*/ 3 w 268"/>
                <a:gd name="T17" fmla="*/ 0 h 267"/>
                <a:gd name="T18" fmla="*/ 3 w 268"/>
                <a:gd name="T19" fmla="*/ 0 h 267"/>
                <a:gd name="T20" fmla="*/ 2 w 268"/>
                <a:gd name="T21" fmla="*/ 0 h 267"/>
                <a:gd name="T22" fmla="*/ 2 w 268"/>
                <a:gd name="T23" fmla="*/ 0 h 267"/>
                <a:gd name="T24" fmla="*/ 2 w 268"/>
                <a:gd name="T25" fmla="*/ 0 h 267"/>
                <a:gd name="T26" fmla="*/ 2 w 268"/>
                <a:gd name="T27" fmla="*/ 0 h 267"/>
                <a:gd name="T28" fmla="*/ 1 w 268"/>
                <a:gd name="T29" fmla="*/ 0 h 267"/>
                <a:gd name="T30" fmla="*/ 1 w 268"/>
                <a:gd name="T31" fmla="*/ 0 h 267"/>
                <a:gd name="T32" fmla="*/ 1 w 268"/>
                <a:gd name="T33" fmla="*/ 1 h 267"/>
                <a:gd name="T34" fmla="*/ 1 w 268"/>
                <a:gd name="T35" fmla="*/ 1 h 267"/>
                <a:gd name="T36" fmla="*/ 0 w 268"/>
                <a:gd name="T37" fmla="*/ 1 h 267"/>
                <a:gd name="T38" fmla="*/ 0 w 268"/>
                <a:gd name="T39" fmla="*/ 1 h 267"/>
                <a:gd name="T40" fmla="*/ 0 w 268"/>
                <a:gd name="T41" fmla="*/ 2 h 267"/>
                <a:gd name="T42" fmla="*/ 0 w 268"/>
                <a:gd name="T43" fmla="*/ 2 h 267"/>
                <a:gd name="T44" fmla="*/ 0 w 268"/>
                <a:gd name="T45" fmla="*/ 2 h 267"/>
                <a:gd name="T46" fmla="*/ 0 w 268"/>
                <a:gd name="T47" fmla="*/ 2 h 267"/>
                <a:gd name="T48" fmla="*/ 0 w 268"/>
                <a:gd name="T49" fmla="*/ 3 h 267"/>
                <a:gd name="T50" fmla="*/ 0 w 268"/>
                <a:gd name="T51" fmla="*/ 3 h 267"/>
                <a:gd name="T52" fmla="*/ 0 w 268"/>
                <a:gd name="T53" fmla="*/ 3 h 267"/>
                <a:gd name="T54" fmla="*/ 1 w 268"/>
                <a:gd name="T55" fmla="*/ 4 h 267"/>
                <a:gd name="T56" fmla="*/ 1 w 268"/>
                <a:gd name="T57" fmla="*/ 4 h 267"/>
                <a:gd name="T58" fmla="*/ 1 w 268"/>
                <a:gd name="T59" fmla="*/ 4 h 267"/>
                <a:gd name="T60" fmla="*/ 1 w 268"/>
                <a:gd name="T61" fmla="*/ 4 h 267"/>
                <a:gd name="T62" fmla="*/ 2 w 268"/>
                <a:gd name="T63" fmla="*/ 4 h 267"/>
                <a:gd name="T64" fmla="*/ 2 w 268"/>
                <a:gd name="T65" fmla="*/ 4 h 267"/>
                <a:gd name="T66" fmla="*/ 2 w 268"/>
                <a:gd name="T67" fmla="*/ 4 h 267"/>
                <a:gd name="T68" fmla="*/ 2 w 268"/>
                <a:gd name="T69" fmla="*/ 4 h 267"/>
                <a:gd name="T70" fmla="*/ 3 w 268"/>
                <a:gd name="T71" fmla="*/ 4 h 267"/>
                <a:gd name="T72" fmla="*/ 3 w 268"/>
                <a:gd name="T73" fmla="*/ 4 h 267"/>
                <a:gd name="T74" fmla="*/ 3 w 268"/>
                <a:gd name="T75" fmla="*/ 4 h 267"/>
                <a:gd name="T76" fmla="*/ 4 w 268"/>
                <a:gd name="T77" fmla="*/ 4 h 267"/>
                <a:gd name="T78" fmla="*/ 4 w 268"/>
                <a:gd name="T79" fmla="*/ 4 h 267"/>
                <a:gd name="T80" fmla="*/ 4 w 268"/>
                <a:gd name="T81" fmla="*/ 3 h 267"/>
                <a:gd name="T82" fmla="*/ 4 w 268"/>
                <a:gd name="T83" fmla="*/ 3 h 267"/>
                <a:gd name="T84" fmla="*/ 4 w 268"/>
                <a:gd name="T85" fmla="*/ 3 h 267"/>
                <a:gd name="T86" fmla="*/ 4 w 268"/>
                <a:gd name="T87" fmla="*/ 2 h 267"/>
                <a:gd name="T88" fmla="*/ 4 w 268"/>
                <a:gd name="T89" fmla="*/ 2 h 26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68" h="267">
                  <a:moveTo>
                    <a:pt x="268" y="134"/>
                  </a:moveTo>
                  <a:lnTo>
                    <a:pt x="266" y="115"/>
                  </a:lnTo>
                  <a:lnTo>
                    <a:pt x="262" y="97"/>
                  </a:lnTo>
                  <a:lnTo>
                    <a:pt x="256" y="79"/>
                  </a:lnTo>
                  <a:lnTo>
                    <a:pt x="246" y="62"/>
                  </a:lnTo>
                  <a:lnTo>
                    <a:pt x="235" y="46"/>
                  </a:lnTo>
                  <a:lnTo>
                    <a:pt x="221" y="33"/>
                  </a:lnTo>
                  <a:lnTo>
                    <a:pt x="206" y="22"/>
                  </a:lnTo>
                  <a:lnTo>
                    <a:pt x="189" y="12"/>
                  </a:lnTo>
                  <a:lnTo>
                    <a:pt x="171" y="6"/>
                  </a:lnTo>
                  <a:lnTo>
                    <a:pt x="153" y="2"/>
                  </a:lnTo>
                  <a:lnTo>
                    <a:pt x="134" y="0"/>
                  </a:lnTo>
                  <a:lnTo>
                    <a:pt x="114" y="2"/>
                  </a:lnTo>
                  <a:lnTo>
                    <a:pt x="96" y="6"/>
                  </a:lnTo>
                  <a:lnTo>
                    <a:pt x="78" y="12"/>
                  </a:lnTo>
                  <a:lnTo>
                    <a:pt x="62" y="22"/>
                  </a:lnTo>
                  <a:lnTo>
                    <a:pt x="46" y="33"/>
                  </a:lnTo>
                  <a:lnTo>
                    <a:pt x="33" y="46"/>
                  </a:lnTo>
                  <a:lnTo>
                    <a:pt x="21" y="62"/>
                  </a:lnTo>
                  <a:lnTo>
                    <a:pt x="12" y="79"/>
                  </a:lnTo>
                  <a:lnTo>
                    <a:pt x="6" y="97"/>
                  </a:lnTo>
                  <a:lnTo>
                    <a:pt x="1" y="115"/>
                  </a:lnTo>
                  <a:lnTo>
                    <a:pt x="0" y="134"/>
                  </a:lnTo>
                  <a:lnTo>
                    <a:pt x="1" y="153"/>
                  </a:lnTo>
                  <a:lnTo>
                    <a:pt x="6" y="172"/>
                  </a:lnTo>
                  <a:lnTo>
                    <a:pt x="12" y="190"/>
                  </a:lnTo>
                  <a:lnTo>
                    <a:pt x="21" y="206"/>
                  </a:lnTo>
                  <a:lnTo>
                    <a:pt x="33" y="221"/>
                  </a:lnTo>
                  <a:lnTo>
                    <a:pt x="46" y="234"/>
                  </a:lnTo>
                  <a:lnTo>
                    <a:pt x="62" y="247"/>
                  </a:lnTo>
                  <a:lnTo>
                    <a:pt x="78" y="255"/>
                  </a:lnTo>
                  <a:lnTo>
                    <a:pt x="96" y="262"/>
                  </a:lnTo>
                  <a:lnTo>
                    <a:pt x="114" y="266"/>
                  </a:lnTo>
                  <a:lnTo>
                    <a:pt x="134" y="267"/>
                  </a:lnTo>
                  <a:lnTo>
                    <a:pt x="153" y="266"/>
                  </a:lnTo>
                  <a:lnTo>
                    <a:pt x="171" y="262"/>
                  </a:lnTo>
                  <a:lnTo>
                    <a:pt x="189" y="255"/>
                  </a:lnTo>
                  <a:lnTo>
                    <a:pt x="206" y="247"/>
                  </a:lnTo>
                  <a:lnTo>
                    <a:pt x="221" y="234"/>
                  </a:lnTo>
                  <a:lnTo>
                    <a:pt x="235" y="221"/>
                  </a:lnTo>
                  <a:lnTo>
                    <a:pt x="246" y="206"/>
                  </a:lnTo>
                  <a:lnTo>
                    <a:pt x="256" y="190"/>
                  </a:lnTo>
                  <a:lnTo>
                    <a:pt x="262" y="172"/>
                  </a:lnTo>
                  <a:lnTo>
                    <a:pt x="266" y="153"/>
                  </a:lnTo>
                  <a:lnTo>
                    <a:pt x="268" y="134"/>
                  </a:lnTo>
                  <a:close/>
                </a:path>
              </a:pathLst>
            </a:custGeom>
            <a:solidFill>
              <a:srgbClr val="FFFF00"/>
            </a:solidFill>
            <a:ln w="38100">
              <a:solidFill>
                <a:srgbClr val="000000"/>
              </a:solidFill>
              <a:prstDash val="solid"/>
              <a:round/>
              <a:headEnd/>
              <a:tailEnd/>
            </a:ln>
          </p:spPr>
          <p:txBody>
            <a:bodyPr/>
            <a:lstStyle/>
            <a:p>
              <a:endParaRPr lang="en-US"/>
            </a:p>
          </p:txBody>
        </p:sp>
        <p:sp>
          <p:nvSpPr>
            <p:cNvPr id="56352" name="Freeform 56"/>
            <p:cNvSpPr>
              <a:spLocks/>
            </p:cNvSpPr>
            <p:nvPr/>
          </p:nvSpPr>
          <p:spPr bwMode="auto">
            <a:xfrm>
              <a:off x="4155" y="2474"/>
              <a:ext cx="970" cy="426"/>
            </a:xfrm>
            <a:custGeom>
              <a:avLst/>
              <a:gdLst>
                <a:gd name="T0" fmla="*/ 99 w 7764"/>
                <a:gd name="T1" fmla="*/ 0 h 3410"/>
                <a:gd name="T2" fmla="*/ 121 w 7764"/>
                <a:gd name="T3" fmla="*/ 0 h 3410"/>
                <a:gd name="T4" fmla="*/ 121 w 7764"/>
                <a:gd name="T5" fmla="*/ 53 h 3410"/>
                <a:gd name="T6" fmla="*/ 0 w 7764"/>
                <a:gd name="T7" fmla="*/ 53 h 3410"/>
                <a:gd name="T8" fmla="*/ 0 w 7764"/>
                <a:gd name="T9" fmla="*/ 0 h 3410"/>
                <a:gd name="T10" fmla="*/ 20 w 7764"/>
                <a:gd name="T11" fmla="*/ 0 h 341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764" h="3410">
                  <a:moveTo>
                    <a:pt x="6345" y="0"/>
                  </a:moveTo>
                  <a:lnTo>
                    <a:pt x="7764" y="0"/>
                  </a:lnTo>
                  <a:lnTo>
                    <a:pt x="7764" y="3410"/>
                  </a:lnTo>
                  <a:lnTo>
                    <a:pt x="0" y="3410"/>
                  </a:lnTo>
                  <a:lnTo>
                    <a:pt x="0" y="0"/>
                  </a:lnTo>
                  <a:lnTo>
                    <a:pt x="1279" y="0"/>
                  </a:lnTo>
                </a:path>
              </a:pathLst>
            </a:custGeom>
            <a:solidFill>
              <a:srgbClr val="00CC00"/>
            </a:solidFill>
            <a:ln w="0">
              <a:solidFill>
                <a:srgbClr val="000000"/>
              </a:solidFill>
              <a:prstDash val="solid"/>
              <a:round/>
              <a:headEnd/>
              <a:tailEnd/>
            </a:ln>
          </p:spPr>
          <p:txBody>
            <a:bodyPr/>
            <a:lstStyle/>
            <a:p>
              <a:endParaRPr lang="en-US"/>
            </a:p>
          </p:txBody>
        </p:sp>
      </p:grpSp>
      <p:graphicFrame>
        <p:nvGraphicFramePr>
          <p:cNvPr id="180285" name="Object 61"/>
          <p:cNvGraphicFramePr>
            <a:graphicFrameLocks noChangeAspect="1"/>
          </p:cNvGraphicFramePr>
          <p:nvPr/>
        </p:nvGraphicFramePr>
        <p:xfrm>
          <a:off x="6645275" y="3484563"/>
          <a:ext cx="355600" cy="515937"/>
        </p:xfrm>
        <a:graphic>
          <a:graphicData uri="http://schemas.openxmlformats.org/presentationml/2006/ole">
            <mc:AlternateContent xmlns:mc="http://schemas.openxmlformats.org/markup-compatibility/2006">
              <mc:Choice xmlns:v="urn:schemas-microsoft-com:vml" Requires="v">
                <p:oleObj spid="_x0000_s56911" name="Equation" r:id="rId9" imgW="164957" imgH="241091" progId="Equation.3">
                  <p:embed/>
                </p:oleObj>
              </mc:Choice>
              <mc:Fallback>
                <p:oleObj name="Equation" r:id="rId9" imgW="164957" imgH="241091" progId="Equation.3">
                  <p:embed/>
                  <p:pic>
                    <p:nvPicPr>
                      <p:cNvPr id="0" name="Object 6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645275" y="3484563"/>
                        <a:ext cx="3556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80286" name="Object 62"/>
          <p:cNvGraphicFramePr>
            <a:graphicFrameLocks noChangeAspect="1"/>
          </p:cNvGraphicFramePr>
          <p:nvPr/>
        </p:nvGraphicFramePr>
        <p:xfrm>
          <a:off x="7804150" y="3330575"/>
          <a:ext cx="428625" cy="669925"/>
        </p:xfrm>
        <a:graphic>
          <a:graphicData uri="http://schemas.openxmlformats.org/presentationml/2006/ole">
            <mc:AlternateContent xmlns:mc="http://schemas.openxmlformats.org/markup-compatibility/2006">
              <mc:Choice xmlns:v="urn:schemas-microsoft-com:vml" Requires="v">
                <p:oleObj spid="_x0000_s56912" name="Equation" r:id="rId10" imgW="152334" imgH="241195" progId="Equation.3">
                  <p:embed/>
                </p:oleObj>
              </mc:Choice>
              <mc:Fallback>
                <p:oleObj name="Equation" r:id="rId10" imgW="152334" imgH="241195" progId="Equation.3">
                  <p:embed/>
                  <p:pic>
                    <p:nvPicPr>
                      <p:cNvPr id="0" name="Object 6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804150" y="3330575"/>
                        <a:ext cx="428625"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6337" name="Text Box 64"/>
          <p:cNvSpPr txBox="1">
            <a:spLocks noChangeArrowheads="1"/>
          </p:cNvSpPr>
          <p:nvPr/>
        </p:nvSpPr>
        <p:spPr bwMode="auto">
          <a:xfrm>
            <a:off x="503238" y="542925"/>
            <a:ext cx="7993062" cy="1997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lnSpc>
                <a:spcPct val="120000"/>
              </a:lnSpc>
              <a:buFont typeface="Wingdings" pitchFamily="2" charset="2"/>
              <a:buChar char="v"/>
            </a:pPr>
            <a:r>
              <a:rPr lang="en-US" b="1" i="1">
                <a:solidFill>
                  <a:srgbClr val="CC00CC"/>
                </a:solidFill>
              </a:rPr>
              <a:t>Liên kết dây mềm, thẳng</a:t>
            </a:r>
          </a:p>
          <a:p>
            <a:pPr algn="just" eaLnBrk="1" hangingPunct="1">
              <a:lnSpc>
                <a:spcPct val="120000"/>
              </a:lnSpc>
            </a:pPr>
            <a:r>
              <a:rPr lang="en-US" i="1"/>
              <a:t>	</a:t>
            </a:r>
            <a:r>
              <a:rPr lang="en-US"/>
              <a:t>Phản lực liên kết nằm dọc theo dây, điểm đặt ở chỗ buộc dây và hướng ra ngoài vật khảo sát. Phản lực liên kết của dây còn được gọi là </a:t>
            </a:r>
            <a:r>
              <a:rPr lang="en-US">
                <a:solidFill>
                  <a:srgbClr val="CC00CC"/>
                </a:solidFill>
              </a:rPr>
              <a:t>sức căng</a:t>
            </a:r>
            <a:r>
              <a:rPr lang="en-US"/>
              <a:t>.</a:t>
            </a:r>
            <a:endParaRPr lang="vi-VN"/>
          </a:p>
        </p:txBody>
      </p:sp>
      <p:sp>
        <p:nvSpPr>
          <p:cNvPr id="180283" name="Line 59"/>
          <p:cNvSpPr>
            <a:spLocks noChangeShapeType="1"/>
          </p:cNvSpPr>
          <p:nvPr/>
        </p:nvSpPr>
        <p:spPr bwMode="auto">
          <a:xfrm flipH="1">
            <a:off x="6888166" y="3600450"/>
            <a:ext cx="276225" cy="500063"/>
          </a:xfrm>
          <a:prstGeom prst="line">
            <a:avLst/>
          </a:prstGeom>
          <a:noFill/>
          <a:ln w="38100">
            <a:solidFill>
              <a:srgbClr val="0000FF"/>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180284" name="Line 60"/>
          <p:cNvSpPr>
            <a:spLocks noChangeShapeType="1"/>
          </p:cNvSpPr>
          <p:nvPr/>
        </p:nvSpPr>
        <p:spPr bwMode="auto">
          <a:xfrm>
            <a:off x="7539041" y="3562350"/>
            <a:ext cx="271462" cy="538163"/>
          </a:xfrm>
          <a:prstGeom prst="line">
            <a:avLst/>
          </a:prstGeom>
          <a:noFill/>
          <a:ln w="38100">
            <a:solidFill>
              <a:srgbClr val="0000FF"/>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afterEffect">
                                  <p:stCondLst>
                                    <p:cond delay="0"/>
                                  </p:stCondLst>
                                  <p:childTnLst>
                                    <p:set>
                                      <p:cBhvr>
                                        <p:cTn id="6" dur="1" fill="hold">
                                          <p:stCondLst>
                                            <p:cond delay="0"/>
                                          </p:stCondLst>
                                        </p:cTn>
                                        <p:tgtEl>
                                          <p:spTgt spid="180228"/>
                                        </p:tgtEl>
                                        <p:attrNameLst>
                                          <p:attrName>style.visibility</p:attrName>
                                        </p:attrNameLst>
                                      </p:cBhvr>
                                      <p:to>
                                        <p:strVal val="visible"/>
                                      </p:to>
                                    </p:set>
                                    <p:anim calcmode="lin" valueType="num">
                                      <p:cBhvr additive="base">
                                        <p:cTn id="7" dur="500" fill="hold"/>
                                        <p:tgtEl>
                                          <p:spTgt spid="180228"/>
                                        </p:tgtEl>
                                        <p:attrNameLst>
                                          <p:attrName>ppt_x</p:attrName>
                                        </p:attrNameLst>
                                      </p:cBhvr>
                                      <p:tavLst>
                                        <p:tav tm="0">
                                          <p:val>
                                            <p:strVal val="#ppt_x"/>
                                          </p:val>
                                        </p:tav>
                                        <p:tav tm="100000">
                                          <p:val>
                                            <p:strVal val="#ppt_x"/>
                                          </p:val>
                                        </p:tav>
                                      </p:tavLst>
                                    </p:anim>
                                    <p:anim calcmode="lin" valueType="num">
                                      <p:cBhvr additive="base">
                                        <p:cTn id="8" dur="500" fill="hold"/>
                                        <p:tgtEl>
                                          <p:spTgt spid="180228"/>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2" presetClass="entr" presetSubtype="4" repeatCount="2000" fill="hold" grpId="0" nodeType="afterEffect">
                                  <p:stCondLst>
                                    <p:cond delay="5000"/>
                                  </p:stCondLst>
                                  <p:childTnLst>
                                    <p:set>
                                      <p:cBhvr>
                                        <p:cTn id="11" dur="1" fill="hold">
                                          <p:stCondLst>
                                            <p:cond delay="0"/>
                                          </p:stCondLst>
                                        </p:cTn>
                                        <p:tgtEl>
                                          <p:spTgt spid="180241"/>
                                        </p:tgtEl>
                                        <p:attrNameLst>
                                          <p:attrName>style.visibility</p:attrName>
                                        </p:attrNameLst>
                                      </p:cBhvr>
                                      <p:to>
                                        <p:strVal val="visible"/>
                                      </p:to>
                                    </p:set>
                                    <p:animEffect transition="in" filter="wipe(down)">
                                      <p:cBhvr>
                                        <p:cTn id="12" dur="500"/>
                                        <p:tgtEl>
                                          <p:spTgt spid="180241"/>
                                        </p:tgtEl>
                                      </p:cBhvr>
                                    </p:animEffect>
                                  </p:childTnLst>
                                </p:cTn>
                              </p:par>
                            </p:childTnLst>
                          </p:cTn>
                        </p:par>
                        <p:par>
                          <p:cTn id="13" fill="hold" nodeType="afterGroup">
                            <p:stCondLst>
                              <p:cond delay="6500"/>
                            </p:stCondLst>
                            <p:childTnLst>
                              <p:par>
                                <p:cTn id="14" presetID="51" presetClass="entr" presetSubtype="0" fill="hold" nodeType="afterEffect">
                                  <p:stCondLst>
                                    <p:cond delay="0"/>
                                  </p:stCondLst>
                                  <p:childTnLst>
                                    <p:set>
                                      <p:cBhvr>
                                        <p:cTn id="15" dur="1" fill="hold">
                                          <p:stCondLst>
                                            <p:cond delay="0"/>
                                          </p:stCondLst>
                                        </p:cTn>
                                        <p:tgtEl>
                                          <p:spTgt spid="180242"/>
                                        </p:tgtEl>
                                        <p:attrNameLst>
                                          <p:attrName>style.visibility</p:attrName>
                                        </p:attrNameLst>
                                      </p:cBhvr>
                                      <p:to>
                                        <p:strVal val="visible"/>
                                      </p:to>
                                    </p:set>
                                    <p:animEffect transition="in" filter="fade">
                                      <p:cBhvr>
                                        <p:cTn id="16" dur="193" decel="100000"/>
                                        <p:tgtEl>
                                          <p:spTgt spid="180242"/>
                                        </p:tgtEl>
                                      </p:cBhvr>
                                    </p:animEffect>
                                    <p:animScale>
                                      <p:cBhvr>
                                        <p:cTn id="17" dur="193" decel="100000"/>
                                        <p:tgtEl>
                                          <p:spTgt spid="180242"/>
                                        </p:tgtEl>
                                      </p:cBhvr>
                                      <p:from x="10000" y="10000"/>
                                      <p:to x="200000" y="450000"/>
                                    </p:animScale>
                                    <p:animScale>
                                      <p:cBhvr>
                                        <p:cTn id="18" dur="308" accel="100000" fill="hold">
                                          <p:stCondLst>
                                            <p:cond delay="193"/>
                                          </p:stCondLst>
                                        </p:cTn>
                                        <p:tgtEl>
                                          <p:spTgt spid="180242"/>
                                        </p:tgtEl>
                                      </p:cBhvr>
                                      <p:from x="200000" y="450000"/>
                                      <p:to x="100000" y="100000"/>
                                    </p:animScale>
                                    <p:set>
                                      <p:cBhvr>
                                        <p:cTn id="19" dur="193" fill="hold"/>
                                        <p:tgtEl>
                                          <p:spTgt spid="180242"/>
                                        </p:tgtEl>
                                        <p:attrNameLst>
                                          <p:attrName>ppt_x</p:attrName>
                                        </p:attrNameLst>
                                      </p:cBhvr>
                                      <p:to>
                                        <p:strVal val="(0.5)"/>
                                      </p:to>
                                    </p:set>
                                    <p:anim from="(0.5)" to="(#ppt_x)" calcmode="lin" valueType="num">
                                      <p:cBhvr>
                                        <p:cTn id="20" dur="308" accel="100000" fill="hold">
                                          <p:stCondLst>
                                            <p:cond delay="193"/>
                                          </p:stCondLst>
                                        </p:cTn>
                                        <p:tgtEl>
                                          <p:spTgt spid="180242"/>
                                        </p:tgtEl>
                                        <p:attrNameLst>
                                          <p:attrName>ppt_x</p:attrName>
                                        </p:attrNameLst>
                                      </p:cBhvr>
                                    </p:anim>
                                    <p:set>
                                      <p:cBhvr>
                                        <p:cTn id="21" dur="193" fill="hold"/>
                                        <p:tgtEl>
                                          <p:spTgt spid="180242"/>
                                        </p:tgtEl>
                                        <p:attrNameLst>
                                          <p:attrName>ppt_y</p:attrName>
                                        </p:attrNameLst>
                                      </p:cBhvr>
                                      <p:to>
                                        <p:strVal val="(#ppt_y+0.4)"/>
                                      </p:to>
                                    </p:set>
                                    <p:anim from="(#ppt_y+0.4)" to="(#ppt_y)" calcmode="lin" valueType="num">
                                      <p:cBhvr>
                                        <p:cTn id="22" dur="308" accel="100000" fill="hold">
                                          <p:stCondLst>
                                            <p:cond delay="193"/>
                                          </p:stCondLst>
                                        </p:cTn>
                                        <p:tgtEl>
                                          <p:spTgt spid="180242"/>
                                        </p:tgtEl>
                                        <p:attrNameLst>
                                          <p:attrName>ppt_y</p:attrName>
                                        </p:attrNameLst>
                                      </p:cBhvr>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37" presetClass="entr" presetSubtype="0" fill="hold" nodeType="clickEffect">
                                  <p:stCondLst>
                                    <p:cond delay="0"/>
                                  </p:stCondLst>
                                  <p:childTnLst>
                                    <p:set>
                                      <p:cBhvr>
                                        <p:cTn id="26" dur="1" fill="hold">
                                          <p:stCondLst>
                                            <p:cond delay="0"/>
                                          </p:stCondLst>
                                        </p:cTn>
                                        <p:tgtEl>
                                          <p:spTgt spid="180246"/>
                                        </p:tgtEl>
                                        <p:attrNameLst>
                                          <p:attrName>style.visibility</p:attrName>
                                        </p:attrNameLst>
                                      </p:cBhvr>
                                      <p:to>
                                        <p:strVal val="visible"/>
                                      </p:to>
                                    </p:set>
                                    <p:animEffect transition="in" filter="fade">
                                      <p:cBhvr>
                                        <p:cTn id="27" dur="500"/>
                                        <p:tgtEl>
                                          <p:spTgt spid="180246"/>
                                        </p:tgtEl>
                                      </p:cBhvr>
                                    </p:animEffect>
                                    <p:anim calcmode="lin" valueType="num">
                                      <p:cBhvr>
                                        <p:cTn id="28" dur="500" fill="hold"/>
                                        <p:tgtEl>
                                          <p:spTgt spid="180246"/>
                                        </p:tgtEl>
                                        <p:attrNameLst>
                                          <p:attrName>ppt_x</p:attrName>
                                        </p:attrNameLst>
                                      </p:cBhvr>
                                      <p:tavLst>
                                        <p:tav tm="0">
                                          <p:val>
                                            <p:strVal val="#ppt_x"/>
                                          </p:val>
                                        </p:tav>
                                        <p:tav tm="100000">
                                          <p:val>
                                            <p:strVal val="#ppt_x"/>
                                          </p:val>
                                        </p:tav>
                                      </p:tavLst>
                                    </p:anim>
                                    <p:anim calcmode="lin" valueType="num">
                                      <p:cBhvr>
                                        <p:cTn id="29" dur="450" decel="100000" fill="hold"/>
                                        <p:tgtEl>
                                          <p:spTgt spid="180246"/>
                                        </p:tgtEl>
                                        <p:attrNameLst>
                                          <p:attrName>ppt_y</p:attrName>
                                        </p:attrNameLst>
                                      </p:cBhvr>
                                      <p:tavLst>
                                        <p:tav tm="0">
                                          <p:val>
                                            <p:strVal val="#ppt_y+1"/>
                                          </p:val>
                                        </p:tav>
                                        <p:tav tm="100000">
                                          <p:val>
                                            <p:strVal val="#ppt_y-.03"/>
                                          </p:val>
                                        </p:tav>
                                      </p:tavLst>
                                    </p:anim>
                                    <p:anim calcmode="lin" valueType="num">
                                      <p:cBhvr>
                                        <p:cTn id="30" dur="50" accel="100000" fill="hold">
                                          <p:stCondLst>
                                            <p:cond delay="450"/>
                                          </p:stCondLst>
                                        </p:cTn>
                                        <p:tgtEl>
                                          <p:spTgt spid="180246"/>
                                        </p:tgtEl>
                                        <p:attrNameLst>
                                          <p:attrName>ppt_y</p:attrName>
                                        </p:attrNameLst>
                                      </p:cBhvr>
                                      <p:tavLst>
                                        <p:tav tm="0">
                                          <p:val>
                                            <p:strVal val="#ppt_y-.03"/>
                                          </p:val>
                                        </p:tav>
                                        <p:tav tm="100000">
                                          <p:val>
                                            <p:strVal val="#ppt_y"/>
                                          </p:val>
                                        </p:tav>
                                      </p:tavLst>
                                    </p:anim>
                                  </p:childTnLst>
                                </p:cTn>
                              </p:par>
                            </p:childTnLst>
                          </p:cTn>
                        </p:par>
                        <p:par>
                          <p:cTn id="31" fill="hold" nodeType="afterGroup">
                            <p:stCondLst>
                              <p:cond delay="500"/>
                            </p:stCondLst>
                            <p:childTnLst>
                              <p:par>
                                <p:cTn id="32" presetID="18" presetClass="entr" presetSubtype="12" repeatCount="2000" fill="hold" grpId="0" nodeType="afterEffect">
                                  <p:stCondLst>
                                    <p:cond delay="0"/>
                                  </p:stCondLst>
                                  <p:childTnLst>
                                    <p:set>
                                      <p:cBhvr>
                                        <p:cTn id="33" dur="1" fill="hold">
                                          <p:stCondLst>
                                            <p:cond delay="0"/>
                                          </p:stCondLst>
                                        </p:cTn>
                                        <p:tgtEl>
                                          <p:spTgt spid="180244"/>
                                        </p:tgtEl>
                                        <p:attrNameLst>
                                          <p:attrName>style.visibility</p:attrName>
                                        </p:attrNameLst>
                                      </p:cBhvr>
                                      <p:to>
                                        <p:strVal val="visible"/>
                                      </p:to>
                                    </p:set>
                                    <p:animEffect transition="in" filter="strips(downLeft)">
                                      <p:cBhvr>
                                        <p:cTn id="34" dur="500"/>
                                        <p:tgtEl>
                                          <p:spTgt spid="180244"/>
                                        </p:tgtEl>
                                      </p:cBhvr>
                                    </p:animEffect>
                                  </p:childTnLst>
                                </p:cTn>
                              </p:par>
                            </p:childTnLst>
                          </p:cTn>
                        </p:par>
                        <p:par>
                          <p:cTn id="35" fill="hold" nodeType="afterGroup">
                            <p:stCondLst>
                              <p:cond delay="1500"/>
                            </p:stCondLst>
                            <p:childTnLst>
                              <p:par>
                                <p:cTn id="36" presetID="18" presetClass="entr" presetSubtype="12" repeatCount="2000" fill="hold" grpId="0" nodeType="afterEffect">
                                  <p:stCondLst>
                                    <p:cond delay="0"/>
                                  </p:stCondLst>
                                  <p:childTnLst>
                                    <p:set>
                                      <p:cBhvr>
                                        <p:cTn id="37" dur="1" fill="hold">
                                          <p:stCondLst>
                                            <p:cond delay="0"/>
                                          </p:stCondLst>
                                        </p:cTn>
                                        <p:tgtEl>
                                          <p:spTgt spid="180245"/>
                                        </p:tgtEl>
                                        <p:attrNameLst>
                                          <p:attrName>style.visibility</p:attrName>
                                        </p:attrNameLst>
                                      </p:cBhvr>
                                      <p:to>
                                        <p:strVal val="visible"/>
                                      </p:to>
                                    </p:set>
                                    <p:animEffect transition="in" filter="strips(downLeft)">
                                      <p:cBhvr>
                                        <p:cTn id="38" dur="500"/>
                                        <p:tgtEl>
                                          <p:spTgt spid="180245"/>
                                        </p:tgtEl>
                                      </p:cBhvr>
                                    </p:animEffect>
                                  </p:childTnLst>
                                </p:cTn>
                              </p:par>
                            </p:childTnLst>
                          </p:cTn>
                        </p:par>
                        <p:par>
                          <p:cTn id="39" fill="hold" nodeType="afterGroup">
                            <p:stCondLst>
                              <p:cond delay="2500"/>
                            </p:stCondLst>
                            <p:childTnLst>
                              <p:par>
                                <p:cTn id="40" presetID="24" presetClass="entr" presetSubtype="0" fill="hold" nodeType="afterEffect">
                                  <p:stCondLst>
                                    <p:cond delay="0"/>
                                  </p:stCondLst>
                                  <p:childTnLst>
                                    <p:set>
                                      <p:cBhvr>
                                        <p:cTn id="41" dur="1" fill="hold">
                                          <p:stCondLst>
                                            <p:cond delay="499"/>
                                          </p:stCondLst>
                                        </p:cTn>
                                        <p:tgtEl>
                                          <p:spTgt spid="180263"/>
                                        </p:tgtEl>
                                        <p:attrNameLst>
                                          <p:attrName>style.visibility</p:attrName>
                                        </p:attrNameLst>
                                      </p:cBhvr>
                                      <p:to>
                                        <p:strVal val="visible"/>
                                      </p:to>
                                    </p:set>
                                    <p:anim to="" calcmode="lin" valueType="num">
                                      <p:cBhvr>
                                        <p:cTn id="42" dur="1" fill="hold"/>
                                        <p:tgtEl>
                                          <p:spTgt spid="180263"/>
                                        </p:tgtEl>
                                        <p:attrNameLst>
                                          <p:attrName/>
                                        </p:attrNameLst>
                                      </p:cBhvr>
                                    </p:anim>
                                  </p:childTnLst>
                                </p:cTn>
                              </p:par>
                              <p:par>
                                <p:cTn id="43" presetID="24" presetClass="entr" presetSubtype="0" fill="hold" nodeType="withEffect">
                                  <p:stCondLst>
                                    <p:cond delay="0"/>
                                  </p:stCondLst>
                                  <p:childTnLst>
                                    <p:set>
                                      <p:cBhvr>
                                        <p:cTn id="44" dur="1" fill="hold">
                                          <p:stCondLst>
                                            <p:cond delay="499"/>
                                          </p:stCondLst>
                                        </p:cTn>
                                        <p:tgtEl>
                                          <p:spTgt spid="180264"/>
                                        </p:tgtEl>
                                        <p:attrNameLst>
                                          <p:attrName>style.visibility</p:attrName>
                                        </p:attrNameLst>
                                      </p:cBhvr>
                                      <p:to>
                                        <p:strVal val="visible"/>
                                      </p:to>
                                    </p:set>
                                    <p:anim to="" calcmode="lin" valueType="num">
                                      <p:cBhvr>
                                        <p:cTn id="45" dur="1" fill="hold"/>
                                        <p:tgtEl>
                                          <p:spTgt spid="180264"/>
                                        </p:tgtEl>
                                        <p:attrNameLst>
                                          <p:attrName/>
                                        </p:attrNameLst>
                                      </p:cBhvr>
                                    </p:anim>
                                  </p:childTnLst>
                                </p:cTn>
                              </p:par>
                            </p:childTnLst>
                          </p:cTn>
                        </p:par>
                      </p:childTnLst>
                    </p:cTn>
                  </p:par>
                  <p:par>
                    <p:cTn id="46" fill="hold" nodeType="clickPar">
                      <p:stCondLst>
                        <p:cond delay="indefinite"/>
                      </p:stCondLst>
                      <p:childTnLst>
                        <p:par>
                          <p:cTn id="47" fill="hold" nodeType="withGroup">
                            <p:stCondLst>
                              <p:cond delay="0"/>
                            </p:stCondLst>
                            <p:childTnLst>
                              <p:par>
                                <p:cTn id="48" presetID="15" presetClass="entr" presetSubtype="0" fill="hold" nodeType="clickEffect">
                                  <p:stCondLst>
                                    <p:cond delay="0"/>
                                  </p:stCondLst>
                                  <p:childTnLst>
                                    <p:set>
                                      <p:cBhvr>
                                        <p:cTn id="49" dur="1" fill="hold">
                                          <p:stCondLst>
                                            <p:cond delay="0"/>
                                          </p:stCondLst>
                                        </p:cTn>
                                        <p:tgtEl>
                                          <p:spTgt spid="180265"/>
                                        </p:tgtEl>
                                        <p:attrNameLst>
                                          <p:attrName>style.visibility</p:attrName>
                                        </p:attrNameLst>
                                      </p:cBhvr>
                                      <p:to>
                                        <p:strVal val="visible"/>
                                      </p:to>
                                    </p:set>
                                    <p:anim calcmode="lin" valueType="num">
                                      <p:cBhvr>
                                        <p:cTn id="50" dur="500" fill="hold"/>
                                        <p:tgtEl>
                                          <p:spTgt spid="180265"/>
                                        </p:tgtEl>
                                        <p:attrNameLst>
                                          <p:attrName>ppt_w</p:attrName>
                                        </p:attrNameLst>
                                      </p:cBhvr>
                                      <p:tavLst>
                                        <p:tav tm="0">
                                          <p:val>
                                            <p:fltVal val="0"/>
                                          </p:val>
                                        </p:tav>
                                        <p:tav tm="100000">
                                          <p:val>
                                            <p:strVal val="#ppt_w"/>
                                          </p:val>
                                        </p:tav>
                                      </p:tavLst>
                                    </p:anim>
                                    <p:anim calcmode="lin" valueType="num">
                                      <p:cBhvr>
                                        <p:cTn id="51" dur="500" fill="hold"/>
                                        <p:tgtEl>
                                          <p:spTgt spid="180265"/>
                                        </p:tgtEl>
                                        <p:attrNameLst>
                                          <p:attrName>ppt_h</p:attrName>
                                        </p:attrNameLst>
                                      </p:cBhvr>
                                      <p:tavLst>
                                        <p:tav tm="0">
                                          <p:val>
                                            <p:fltVal val="0"/>
                                          </p:val>
                                        </p:tav>
                                        <p:tav tm="100000">
                                          <p:val>
                                            <p:strVal val="#ppt_h"/>
                                          </p:val>
                                        </p:tav>
                                      </p:tavLst>
                                    </p:anim>
                                    <p:anim calcmode="lin" valueType="num">
                                      <p:cBhvr>
                                        <p:cTn id="52" dur="500" fill="hold"/>
                                        <p:tgtEl>
                                          <p:spTgt spid="180265"/>
                                        </p:tgtEl>
                                        <p:attrNameLst>
                                          <p:attrName>ppt_x</p:attrName>
                                        </p:attrNameLst>
                                      </p:cBhvr>
                                      <p:tavLst>
                                        <p:tav tm="0" fmla="#ppt_x+(cos(-2*pi*(1-$))*-#ppt_x-sin(-2*pi*(1-$))*(1-#ppt_y))*(1-$)">
                                          <p:val>
                                            <p:fltVal val="0"/>
                                          </p:val>
                                        </p:tav>
                                        <p:tav tm="100000">
                                          <p:val>
                                            <p:fltVal val="1"/>
                                          </p:val>
                                        </p:tav>
                                      </p:tavLst>
                                    </p:anim>
                                    <p:anim calcmode="lin" valueType="num">
                                      <p:cBhvr>
                                        <p:cTn id="53" dur="500" fill="hold"/>
                                        <p:tgtEl>
                                          <p:spTgt spid="180265"/>
                                        </p:tgtEl>
                                        <p:attrNameLst>
                                          <p:attrName>ppt_y</p:attrName>
                                        </p:attrNameLst>
                                      </p:cBhvr>
                                      <p:tavLst>
                                        <p:tav tm="0" fmla="#ppt_y+(sin(-2*pi*(1-$))*-#ppt_x+cos(-2*pi*(1-$))*(1-#ppt_y))*(1-$)">
                                          <p:val>
                                            <p:fltVal val="0"/>
                                          </p:val>
                                        </p:tav>
                                        <p:tav tm="100000">
                                          <p:val>
                                            <p:fltVal val="1"/>
                                          </p:val>
                                        </p:tav>
                                      </p:tavLst>
                                    </p:anim>
                                  </p:childTnLst>
                                </p:cTn>
                              </p:par>
                            </p:childTnLst>
                          </p:cTn>
                        </p:par>
                        <p:par>
                          <p:cTn id="54" fill="hold" nodeType="afterGroup">
                            <p:stCondLst>
                              <p:cond delay="500"/>
                            </p:stCondLst>
                            <p:childTnLst>
                              <p:par>
                                <p:cTn id="55" presetID="22" presetClass="entr" presetSubtype="4" repeatCount="2000" fill="hold" grpId="0" nodeType="afterEffect">
                                  <p:stCondLst>
                                    <p:cond delay="0"/>
                                  </p:stCondLst>
                                  <p:childTnLst>
                                    <p:set>
                                      <p:cBhvr>
                                        <p:cTn id="56" dur="1" fill="hold">
                                          <p:stCondLst>
                                            <p:cond delay="0"/>
                                          </p:stCondLst>
                                        </p:cTn>
                                        <p:tgtEl>
                                          <p:spTgt spid="180283"/>
                                        </p:tgtEl>
                                        <p:attrNameLst>
                                          <p:attrName>style.visibility</p:attrName>
                                        </p:attrNameLst>
                                      </p:cBhvr>
                                      <p:to>
                                        <p:strVal val="visible"/>
                                      </p:to>
                                    </p:set>
                                    <p:animEffect transition="in" filter="wipe(down)">
                                      <p:cBhvr>
                                        <p:cTn id="57" dur="500"/>
                                        <p:tgtEl>
                                          <p:spTgt spid="180283"/>
                                        </p:tgtEl>
                                      </p:cBhvr>
                                    </p:animEffect>
                                  </p:childTnLst>
                                </p:cTn>
                              </p:par>
                              <p:par>
                                <p:cTn id="58" presetID="22" presetClass="entr" presetSubtype="4" repeatCount="2000" fill="hold" grpId="0" nodeType="withEffect">
                                  <p:stCondLst>
                                    <p:cond delay="0"/>
                                  </p:stCondLst>
                                  <p:childTnLst>
                                    <p:set>
                                      <p:cBhvr>
                                        <p:cTn id="59" dur="1" fill="hold">
                                          <p:stCondLst>
                                            <p:cond delay="0"/>
                                          </p:stCondLst>
                                        </p:cTn>
                                        <p:tgtEl>
                                          <p:spTgt spid="180284"/>
                                        </p:tgtEl>
                                        <p:attrNameLst>
                                          <p:attrName>style.visibility</p:attrName>
                                        </p:attrNameLst>
                                      </p:cBhvr>
                                      <p:to>
                                        <p:strVal val="visible"/>
                                      </p:to>
                                    </p:set>
                                    <p:animEffect transition="in" filter="wipe(down)">
                                      <p:cBhvr>
                                        <p:cTn id="60" dur="500"/>
                                        <p:tgtEl>
                                          <p:spTgt spid="180284"/>
                                        </p:tgtEl>
                                      </p:cBhvr>
                                    </p:animEffect>
                                  </p:childTnLst>
                                </p:cTn>
                              </p:par>
                            </p:childTnLst>
                          </p:cTn>
                        </p:par>
                        <p:par>
                          <p:cTn id="61" fill="hold" nodeType="afterGroup">
                            <p:stCondLst>
                              <p:cond delay="1500"/>
                            </p:stCondLst>
                            <p:childTnLst>
                              <p:par>
                                <p:cTn id="62" presetID="13" presetClass="entr" presetSubtype="16" fill="hold" nodeType="afterEffect">
                                  <p:stCondLst>
                                    <p:cond delay="0"/>
                                  </p:stCondLst>
                                  <p:childTnLst>
                                    <p:set>
                                      <p:cBhvr>
                                        <p:cTn id="63" dur="1" fill="hold">
                                          <p:stCondLst>
                                            <p:cond delay="0"/>
                                          </p:stCondLst>
                                        </p:cTn>
                                        <p:tgtEl>
                                          <p:spTgt spid="180285"/>
                                        </p:tgtEl>
                                        <p:attrNameLst>
                                          <p:attrName>style.visibility</p:attrName>
                                        </p:attrNameLst>
                                      </p:cBhvr>
                                      <p:to>
                                        <p:strVal val="visible"/>
                                      </p:to>
                                    </p:set>
                                    <p:animEffect transition="in" filter="plus(in)">
                                      <p:cBhvr>
                                        <p:cTn id="64" dur="500"/>
                                        <p:tgtEl>
                                          <p:spTgt spid="180285"/>
                                        </p:tgtEl>
                                      </p:cBhvr>
                                    </p:animEffect>
                                  </p:childTnLst>
                                </p:cTn>
                              </p:par>
                              <p:par>
                                <p:cTn id="65" presetID="13" presetClass="entr" presetSubtype="16" fill="hold" nodeType="withEffect">
                                  <p:stCondLst>
                                    <p:cond delay="0"/>
                                  </p:stCondLst>
                                  <p:childTnLst>
                                    <p:set>
                                      <p:cBhvr>
                                        <p:cTn id="66" dur="1" fill="hold">
                                          <p:stCondLst>
                                            <p:cond delay="0"/>
                                          </p:stCondLst>
                                        </p:cTn>
                                        <p:tgtEl>
                                          <p:spTgt spid="180286"/>
                                        </p:tgtEl>
                                        <p:attrNameLst>
                                          <p:attrName>style.visibility</p:attrName>
                                        </p:attrNameLst>
                                      </p:cBhvr>
                                      <p:to>
                                        <p:strVal val="visible"/>
                                      </p:to>
                                    </p:set>
                                    <p:animEffect transition="in" filter="plus(in)">
                                      <p:cBhvr>
                                        <p:cTn id="67" dur="500"/>
                                        <p:tgtEl>
                                          <p:spTgt spid="1802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0241" grpId="0" animBg="1"/>
      <p:bldP spid="180244" grpId="0" animBg="1"/>
      <p:bldP spid="180245" grpId="0" animBg="1"/>
      <p:bldP spid="180283" grpId="0" animBg="1"/>
      <p:bldP spid="18028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Slide Number Placeholder 4"/>
          <p:cNvSpPr>
            <a:spLocks noGrp="1"/>
          </p:cNvSpPr>
          <p:nvPr>
            <p:ph type="sldNum" sz="quarter" idx="12"/>
          </p:nvPr>
        </p:nvSpPr>
        <p:spPr/>
        <p:txBody>
          <a:bodyPr/>
          <a:lstStyle/>
          <a:p>
            <a:pPr>
              <a:defRPr/>
            </a:pPr>
            <a:fld id="{4D8E773D-8B07-435C-9E4D-726A24FDF9EF}" type="slidenum">
              <a:rPr lang="en-US" altLang="en-US"/>
              <a:pPr>
                <a:defRPr/>
              </a:pPr>
              <a:t>29</a:t>
            </a:fld>
            <a:endParaRPr lang="en-US" altLang="en-US"/>
          </a:p>
        </p:txBody>
      </p:sp>
      <p:pic>
        <p:nvPicPr>
          <p:cNvPr id="57347" name="Picture 99" descr="revolute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38575" y="12700"/>
            <a:ext cx="2246313" cy="150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282" name="Text Box 2"/>
          <p:cNvSpPr txBox="1">
            <a:spLocks noChangeArrowheads="1"/>
          </p:cNvSpPr>
          <p:nvPr/>
        </p:nvSpPr>
        <p:spPr bwMode="auto">
          <a:xfrm>
            <a:off x="385763" y="503238"/>
            <a:ext cx="8332787" cy="3862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buFont typeface="Wingdings" pitchFamily="2" charset="2"/>
              <a:buChar char="v"/>
            </a:pPr>
            <a:r>
              <a:rPr lang="en-US" b="1" i="1">
                <a:solidFill>
                  <a:srgbClr val="FF0066"/>
                </a:solidFill>
                <a:latin typeface=".VnTime" pitchFamily="34" charset="0"/>
              </a:rPr>
              <a:t> </a:t>
            </a:r>
            <a:r>
              <a:rPr lang="en-US" b="1" i="1">
                <a:solidFill>
                  <a:srgbClr val="CC0099"/>
                </a:solidFill>
              </a:rPr>
              <a:t>Liên kết bản lề</a:t>
            </a:r>
          </a:p>
          <a:p>
            <a:pPr>
              <a:buFont typeface="Wingdings" pitchFamily="2" charset="2"/>
              <a:buNone/>
            </a:pPr>
            <a:endParaRPr lang="en-US" b="1" i="1">
              <a:solidFill>
                <a:srgbClr val="CC0099"/>
              </a:solidFill>
            </a:endParaRPr>
          </a:p>
          <a:p>
            <a:pPr algn="just"/>
            <a:r>
              <a:rPr lang="en-US" i="1"/>
              <a:t>	</a:t>
            </a:r>
            <a:r>
              <a:rPr lang="en-US"/>
              <a:t>Hai vật có liên kết bản lề khi chúng có trụ (chốt) chung. Liên kết bản lề cho phép vật quay quanh một trục cố định.</a:t>
            </a:r>
          </a:p>
          <a:p>
            <a:pPr algn="just"/>
            <a:r>
              <a:rPr lang="en-US"/>
              <a:t>	Phản lực liên kết được phân tách thành hai thành phần vuông góc nằm trong mặt phẳng thẳng góc với đường trục tâm của bản lề.</a:t>
            </a:r>
          </a:p>
          <a:p>
            <a:pPr algn="just" eaLnBrk="1" hangingPunct="1">
              <a:spcBef>
                <a:spcPct val="50000"/>
              </a:spcBef>
              <a:buFont typeface="Wingdings" pitchFamily="2" charset="2"/>
              <a:buNone/>
            </a:pPr>
            <a:endParaRPr lang="en-US">
              <a:latin typeface=".VnTime" pitchFamily="34" charset="0"/>
            </a:endParaRPr>
          </a:p>
        </p:txBody>
      </p:sp>
      <p:grpSp>
        <p:nvGrpSpPr>
          <p:cNvPr id="2" name="Group 1"/>
          <p:cNvGrpSpPr/>
          <p:nvPr/>
        </p:nvGrpSpPr>
        <p:grpSpPr>
          <a:xfrm>
            <a:off x="539750" y="4548188"/>
            <a:ext cx="2249488" cy="1397794"/>
            <a:chOff x="539750" y="4548188"/>
            <a:chExt cx="2249488" cy="1397794"/>
          </a:xfrm>
        </p:grpSpPr>
        <p:grpSp>
          <p:nvGrpSpPr>
            <p:cNvPr id="57383" name="Group 8"/>
            <p:cNvGrpSpPr>
              <a:grpSpLocks/>
            </p:cNvGrpSpPr>
            <p:nvPr/>
          </p:nvGrpSpPr>
          <p:grpSpPr bwMode="auto">
            <a:xfrm rot="13836358">
              <a:off x="1571625" y="5173663"/>
              <a:ext cx="1147763" cy="182563"/>
              <a:chOff x="3780" y="2520"/>
              <a:chExt cx="1810" cy="288"/>
            </a:xfrm>
          </p:grpSpPr>
          <p:sp>
            <p:nvSpPr>
              <p:cNvPr id="57441" name="Oval 9"/>
              <p:cNvSpPr>
                <a:spLocks noChangeAspect="1" noChangeArrowheads="1"/>
              </p:cNvSpPr>
              <p:nvPr/>
            </p:nvSpPr>
            <p:spPr bwMode="auto">
              <a:xfrm>
                <a:off x="5302" y="2520"/>
                <a:ext cx="288" cy="288"/>
              </a:xfrm>
              <a:prstGeom prst="ellipse">
                <a:avLst/>
              </a:prstGeom>
              <a:solidFill>
                <a:srgbClr val="66FF66"/>
              </a:solidFill>
              <a:ln w="9525">
                <a:solidFill>
                  <a:srgbClr val="000000"/>
                </a:solidFill>
                <a:round/>
                <a:headEnd/>
                <a:tailEnd/>
              </a:ln>
            </p:spPr>
            <p:txBody>
              <a:bodyPr/>
              <a:lstStyle/>
              <a:p>
                <a:endParaRPr lang="en-US"/>
              </a:p>
            </p:txBody>
          </p:sp>
          <p:sp>
            <p:nvSpPr>
              <p:cNvPr id="57442" name="Rectangle 10"/>
              <p:cNvSpPr>
                <a:spLocks noChangeArrowheads="1"/>
              </p:cNvSpPr>
              <p:nvPr/>
            </p:nvSpPr>
            <p:spPr bwMode="auto">
              <a:xfrm>
                <a:off x="3780" y="2520"/>
                <a:ext cx="1620" cy="288"/>
              </a:xfrm>
              <a:prstGeom prst="rect">
                <a:avLst/>
              </a:prstGeom>
              <a:solidFill>
                <a:srgbClr val="66FF66"/>
              </a:solidFill>
              <a:ln w="9525">
                <a:solidFill>
                  <a:srgbClr val="000000"/>
                </a:solidFill>
                <a:miter lim="800000"/>
                <a:headEnd/>
                <a:tailEnd/>
              </a:ln>
            </p:spPr>
            <p:txBody>
              <a:bodyPr/>
              <a:lstStyle/>
              <a:p>
                <a:endParaRPr lang="en-US"/>
              </a:p>
            </p:txBody>
          </p:sp>
          <p:sp>
            <p:nvSpPr>
              <p:cNvPr id="57443" name="Oval 11"/>
              <p:cNvSpPr>
                <a:spLocks noChangeAspect="1" noChangeArrowheads="1"/>
              </p:cNvSpPr>
              <p:nvPr/>
            </p:nvSpPr>
            <p:spPr bwMode="auto">
              <a:xfrm>
                <a:off x="5276" y="2534"/>
                <a:ext cx="259" cy="259"/>
              </a:xfrm>
              <a:prstGeom prst="ellipse">
                <a:avLst/>
              </a:prstGeom>
              <a:solidFill>
                <a:srgbClr val="66FF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57384" name="Group 12"/>
            <p:cNvGrpSpPr>
              <a:grpSpLocks/>
            </p:cNvGrpSpPr>
            <p:nvPr/>
          </p:nvGrpSpPr>
          <p:grpSpPr bwMode="auto">
            <a:xfrm>
              <a:off x="768350" y="4776788"/>
              <a:ext cx="1149350" cy="182563"/>
              <a:chOff x="3780" y="2520"/>
              <a:chExt cx="1810" cy="288"/>
            </a:xfrm>
          </p:grpSpPr>
          <p:sp>
            <p:nvSpPr>
              <p:cNvPr id="57438" name="Oval 13"/>
              <p:cNvSpPr>
                <a:spLocks noChangeAspect="1" noChangeArrowheads="1"/>
              </p:cNvSpPr>
              <p:nvPr/>
            </p:nvSpPr>
            <p:spPr bwMode="auto">
              <a:xfrm>
                <a:off x="5302" y="2520"/>
                <a:ext cx="288" cy="288"/>
              </a:xfrm>
              <a:prstGeom prst="ellipse">
                <a:avLst/>
              </a:prstGeom>
              <a:solidFill>
                <a:srgbClr val="D5DE92"/>
              </a:solidFill>
              <a:ln w="9525">
                <a:solidFill>
                  <a:srgbClr val="000000"/>
                </a:solidFill>
                <a:round/>
                <a:headEnd/>
                <a:tailEnd/>
              </a:ln>
            </p:spPr>
            <p:txBody>
              <a:bodyPr/>
              <a:lstStyle/>
              <a:p>
                <a:endParaRPr lang="en-US"/>
              </a:p>
            </p:txBody>
          </p:sp>
          <p:sp>
            <p:nvSpPr>
              <p:cNvPr id="57439" name="Rectangle 14"/>
              <p:cNvSpPr>
                <a:spLocks noChangeArrowheads="1"/>
              </p:cNvSpPr>
              <p:nvPr/>
            </p:nvSpPr>
            <p:spPr bwMode="auto">
              <a:xfrm>
                <a:off x="3780" y="2520"/>
                <a:ext cx="1620" cy="288"/>
              </a:xfrm>
              <a:prstGeom prst="rect">
                <a:avLst/>
              </a:prstGeom>
              <a:solidFill>
                <a:srgbClr val="D5DE92"/>
              </a:solidFill>
              <a:ln w="9525">
                <a:solidFill>
                  <a:srgbClr val="000000"/>
                </a:solidFill>
                <a:miter lim="800000"/>
                <a:headEnd/>
                <a:tailEnd/>
              </a:ln>
            </p:spPr>
            <p:txBody>
              <a:bodyPr/>
              <a:lstStyle/>
              <a:p>
                <a:endParaRPr lang="en-US"/>
              </a:p>
            </p:txBody>
          </p:sp>
          <p:sp>
            <p:nvSpPr>
              <p:cNvPr id="57440" name="Oval 15"/>
              <p:cNvSpPr>
                <a:spLocks noChangeAspect="1" noChangeArrowheads="1"/>
              </p:cNvSpPr>
              <p:nvPr/>
            </p:nvSpPr>
            <p:spPr bwMode="auto">
              <a:xfrm>
                <a:off x="5276" y="2534"/>
                <a:ext cx="259" cy="259"/>
              </a:xfrm>
              <a:prstGeom prst="ellipse">
                <a:avLst/>
              </a:prstGeom>
              <a:solidFill>
                <a:srgbClr val="D5DE9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57385" name="Oval 16"/>
            <p:cNvSpPr>
              <a:spLocks noChangeAspect="1" noChangeArrowheads="1"/>
            </p:cNvSpPr>
            <p:nvPr/>
          </p:nvSpPr>
          <p:spPr bwMode="auto">
            <a:xfrm>
              <a:off x="1762125" y="4811713"/>
              <a:ext cx="101600" cy="101600"/>
            </a:xfrm>
            <a:prstGeom prst="ellipse">
              <a:avLst/>
            </a:prstGeom>
            <a:solidFill>
              <a:srgbClr val="FFFFFF"/>
            </a:solidFill>
            <a:ln w="9525">
              <a:solidFill>
                <a:srgbClr val="000000"/>
              </a:solidFill>
              <a:round/>
              <a:headEnd/>
              <a:tailEnd/>
            </a:ln>
          </p:spPr>
          <p:txBody>
            <a:bodyPr/>
            <a:lstStyle/>
            <a:p>
              <a:endParaRPr lang="en-US"/>
            </a:p>
          </p:txBody>
        </p:sp>
        <p:sp>
          <p:nvSpPr>
            <p:cNvPr id="57386" name="Line 17"/>
            <p:cNvSpPr>
              <a:spLocks noChangeShapeType="1"/>
            </p:cNvSpPr>
            <p:nvPr/>
          </p:nvSpPr>
          <p:spPr bwMode="auto">
            <a:xfrm>
              <a:off x="539750" y="4864101"/>
              <a:ext cx="1828800" cy="1588"/>
            </a:xfrm>
            <a:prstGeom prst="line">
              <a:avLst/>
            </a:prstGeom>
            <a:noFill/>
            <a:ln w="19050">
              <a:solidFill>
                <a:srgbClr val="000000"/>
              </a:solidFill>
              <a:prstDash val="lgDashDot"/>
              <a:round/>
              <a:headEnd/>
              <a:tailEnd/>
            </a:ln>
            <a:extLst>
              <a:ext uri="{909E8E84-426E-40DD-AFC4-6F175D3DCCD1}">
                <a14:hiddenFill xmlns:a14="http://schemas.microsoft.com/office/drawing/2010/main">
                  <a:noFill/>
                </a14:hiddenFill>
              </a:ext>
            </a:extLst>
          </p:spPr>
          <p:txBody>
            <a:bodyPr/>
            <a:lstStyle/>
            <a:p>
              <a:endParaRPr lang="en-US"/>
            </a:p>
          </p:txBody>
        </p:sp>
        <p:sp>
          <p:nvSpPr>
            <p:cNvPr id="57387" name="Line 18"/>
            <p:cNvSpPr>
              <a:spLocks noChangeShapeType="1"/>
            </p:cNvSpPr>
            <p:nvPr/>
          </p:nvSpPr>
          <p:spPr bwMode="auto">
            <a:xfrm rot="13860000">
              <a:off x="1454150" y="5260976"/>
              <a:ext cx="1370013" cy="0"/>
            </a:xfrm>
            <a:prstGeom prst="line">
              <a:avLst/>
            </a:prstGeom>
            <a:noFill/>
            <a:ln w="19050">
              <a:solidFill>
                <a:srgbClr val="000000"/>
              </a:solidFill>
              <a:prstDash val="lgDashDot"/>
              <a:round/>
              <a:headEnd/>
              <a:tailEnd/>
            </a:ln>
            <a:extLst>
              <a:ext uri="{909E8E84-426E-40DD-AFC4-6F175D3DCCD1}">
                <a14:hiddenFill xmlns:a14="http://schemas.microsoft.com/office/drawing/2010/main">
                  <a:noFill/>
                </a14:hiddenFill>
              </a:ext>
            </a:extLst>
          </p:spPr>
          <p:txBody>
            <a:bodyPr/>
            <a:lstStyle/>
            <a:p>
              <a:endParaRPr lang="en-US"/>
            </a:p>
          </p:txBody>
        </p:sp>
        <p:sp>
          <p:nvSpPr>
            <p:cNvPr id="57388" name="Text Box 19"/>
            <p:cNvSpPr txBox="1">
              <a:spLocks noChangeArrowheads="1"/>
            </p:cNvSpPr>
            <p:nvPr/>
          </p:nvSpPr>
          <p:spPr bwMode="auto">
            <a:xfrm>
              <a:off x="2500313" y="5462588"/>
              <a:ext cx="288925" cy="34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200" i="1"/>
                <a:t>C</a:t>
              </a:r>
              <a:endParaRPr lang="en-US" sz="1800"/>
            </a:p>
          </p:txBody>
        </p:sp>
        <p:sp>
          <p:nvSpPr>
            <p:cNvPr id="57389" name="Text Box 20"/>
            <p:cNvSpPr txBox="1">
              <a:spLocks noChangeArrowheads="1"/>
            </p:cNvSpPr>
            <p:nvPr/>
          </p:nvSpPr>
          <p:spPr bwMode="auto">
            <a:xfrm>
              <a:off x="1797050" y="4548188"/>
              <a:ext cx="3429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400" i="1"/>
                <a:t>B</a:t>
              </a:r>
              <a:endParaRPr lang="en-US" sz="2000"/>
            </a:p>
          </p:txBody>
        </p:sp>
        <p:sp>
          <p:nvSpPr>
            <p:cNvPr id="57390" name="Text Box 21"/>
            <p:cNvSpPr txBox="1">
              <a:spLocks noChangeArrowheads="1"/>
            </p:cNvSpPr>
            <p:nvPr/>
          </p:nvSpPr>
          <p:spPr bwMode="auto">
            <a:xfrm>
              <a:off x="539750" y="4548188"/>
              <a:ext cx="3429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600" i="1"/>
                <a:t>A</a:t>
              </a:r>
              <a:endParaRPr lang="en-US" sz="2400"/>
            </a:p>
          </p:txBody>
        </p:sp>
      </p:grpSp>
      <p:sp>
        <p:nvSpPr>
          <p:cNvPr id="57402" name="Line 36"/>
          <p:cNvSpPr>
            <a:spLocks noChangeShapeType="1"/>
          </p:cNvSpPr>
          <p:nvPr/>
        </p:nvSpPr>
        <p:spPr bwMode="auto">
          <a:xfrm>
            <a:off x="4335463" y="5440363"/>
            <a:ext cx="685800" cy="1588"/>
          </a:xfrm>
          <a:prstGeom prst="line">
            <a:avLst/>
          </a:prstGeom>
          <a:noFill/>
          <a:ln w="19050">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grpSp>
        <p:nvGrpSpPr>
          <p:cNvPr id="11" name="Group 10"/>
          <p:cNvGrpSpPr/>
          <p:nvPr/>
        </p:nvGrpSpPr>
        <p:grpSpPr>
          <a:xfrm>
            <a:off x="4037013" y="4872038"/>
            <a:ext cx="334963" cy="782638"/>
            <a:chOff x="4037013" y="4872038"/>
            <a:chExt cx="334963" cy="782638"/>
          </a:xfrm>
        </p:grpSpPr>
        <p:graphicFrame>
          <p:nvGraphicFramePr>
            <p:cNvPr id="57379" name="Object 4"/>
            <p:cNvGraphicFramePr>
              <a:graphicFrameLocks noChangeAspect="1"/>
            </p:cNvGraphicFramePr>
            <p:nvPr>
              <p:extLst>
                <p:ext uri="{D42A27DB-BD31-4B8C-83A1-F6EECF244321}">
                  <p14:modId xmlns:p14="http://schemas.microsoft.com/office/powerpoint/2010/main" val="3844203771"/>
                </p:ext>
              </p:extLst>
            </p:nvPr>
          </p:nvGraphicFramePr>
          <p:xfrm>
            <a:off x="4037013" y="5178426"/>
            <a:ext cx="334963" cy="476250"/>
          </p:xfrm>
          <a:graphic>
            <a:graphicData uri="http://schemas.openxmlformats.org/presentationml/2006/ole">
              <mc:AlternateContent xmlns:mc="http://schemas.openxmlformats.org/markup-compatibility/2006">
                <mc:Choice xmlns:v="urn:schemas-microsoft-com:vml" Requires="v">
                  <p:oleObj spid="_x0000_s203088" name="Equation" r:id="rId4" imgW="177569" imgH="253670" progId="Equation.DSMT4">
                    <p:embed/>
                  </p:oleObj>
                </mc:Choice>
                <mc:Fallback>
                  <p:oleObj name="Equation" r:id="rId4" imgW="177569" imgH="253670" progId="Equation.DSMT4">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37013" y="5178426"/>
                          <a:ext cx="334963"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7403" name="Line 37"/>
            <p:cNvSpPr>
              <a:spLocks noChangeShapeType="1"/>
            </p:cNvSpPr>
            <p:nvPr/>
          </p:nvSpPr>
          <p:spPr bwMode="auto">
            <a:xfrm>
              <a:off x="4352925" y="4872038"/>
              <a:ext cx="0" cy="569913"/>
            </a:xfrm>
            <a:prstGeom prst="line">
              <a:avLst/>
            </a:prstGeom>
            <a:noFill/>
            <a:ln w="38100">
              <a:solidFill>
                <a:srgbClr val="CC00CC"/>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sp>
        <p:nvSpPr>
          <p:cNvPr id="57404" name="Line 38"/>
          <p:cNvSpPr>
            <a:spLocks noChangeShapeType="1"/>
          </p:cNvSpPr>
          <p:nvPr/>
        </p:nvSpPr>
        <p:spPr bwMode="auto">
          <a:xfrm>
            <a:off x="5045075" y="4872038"/>
            <a:ext cx="1588" cy="571500"/>
          </a:xfrm>
          <a:prstGeom prst="line">
            <a:avLst/>
          </a:prstGeom>
          <a:noFill/>
          <a:ln w="19050">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grpSp>
        <p:nvGrpSpPr>
          <p:cNvPr id="10" name="Group 9"/>
          <p:cNvGrpSpPr/>
          <p:nvPr/>
        </p:nvGrpSpPr>
        <p:grpSpPr>
          <a:xfrm>
            <a:off x="4479615" y="4410076"/>
            <a:ext cx="649598" cy="468312"/>
            <a:chOff x="4360863" y="4387851"/>
            <a:chExt cx="768350" cy="468312"/>
          </a:xfrm>
        </p:grpSpPr>
        <p:graphicFrame>
          <p:nvGraphicFramePr>
            <p:cNvPr id="57380" name="Object 5"/>
            <p:cNvGraphicFramePr>
              <a:graphicFrameLocks noChangeAspect="1"/>
            </p:cNvGraphicFramePr>
            <p:nvPr>
              <p:extLst>
                <p:ext uri="{D42A27DB-BD31-4B8C-83A1-F6EECF244321}">
                  <p14:modId xmlns:p14="http://schemas.microsoft.com/office/powerpoint/2010/main" val="2751459027"/>
                </p:ext>
              </p:extLst>
            </p:nvPr>
          </p:nvGraphicFramePr>
          <p:xfrm>
            <a:off x="4727575" y="4387851"/>
            <a:ext cx="401638" cy="444500"/>
          </p:xfrm>
          <a:graphic>
            <a:graphicData uri="http://schemas.openxmlformats.org/presentationml/2006/ole">
              <mc:AlternateContent xmlns:mc="http://schemas.openxmlformats.org/markup-compatibility/2006">
                <mc:Choice xmlns:v="urn:schemas-microsoft-com:vml" Requires="v">
                  <p:oleObj spid="_x0000_s203089" name="Equation" r:id="rId6" imgW="228501" imgH="253890" progId="Equation.DSMT4">
                    <p:embed/>
                  </p:oleObj>
                </mc:Choice>
                <mc:Fallback>
                  <p:oleObj name="Equation" r:id="rId6" imgW="228501" imgH="253890" progId="Equation.DSMT4">
                    <p:embed/>
                    <p:pic>
                      <p:nvPicPr>
                        <p:cNvPr id="0" name="Object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27575" y="4387851"/>
                          <a:ext cx="401638"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7405" name="Line 39"/>
            <p:cNvSpPr>
              <a:spLocks noChangeShapeType="1"/>
            </p:cNvSpPr>
            <p:nvPr/>
          </p:nvSpPr>
          <p:spPr bwMode="auto">
            <a:xfrm>
              <a:off x="4360863" y="4856163"/>
              <a:ext cx="685800" cy="0"/>
            </a:xfrm>
            <a:prstGeom prst="line">
              <a:avLst/>
            </a:prstGeom>
            <a:noFill/>
            <a:ln w="38100">
              <a:solidFill>
                <a:srgbClr val="CC00CC"/>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grpSp>
        <p:nvGrpSpPr>
          <p:cNvPr id="8" name="Group 7"/>
          <p:cNvGrpSpPr/>
          <p:nvPr/>
        </p:nvGrpSpPr>
        <p:grpSpPr>
          <a:xfrm>
            <a:off x="2392363" y="4597401"/>
            <a:ext cx="1631950" cy="368300"/>
            <a:chOff x="2392363" y="4575176"/>
            <a:chExt cx="1631950" cy="368300"/>
          </a:xfrm>
        </p:grpSpPr>
        <p:grpSp>
          <p:nvGrpSpPr>
            <p:cNvPr id="57408" name="Group 42"/>
            <p:cNvGrpSpPr>
              <a:grpSpLocks/>
            </p:cNvGrpSpPr>
            <p:nvPr/>
          </p:nvGrpSpPr>
          <p:grpSpPr bwMode="auto">
            <a:xfrm>
              <a:off x="2392363" y="4760913"/>
              <a:ext cx="1423988" cy="182563"/>
              <a:chOff x="6768" y="2340"/>
              <a:chExt cx="2242" cy="288"/>
            </a:xfrm>
          </p:grpSpPr>
          <p:grpSp>
            <p:nvGrpSpPr>
              <p:cNvPr id="57429" name="Group 43"/>
              <p:cNvGrpSpPr>
                <a:grpSpLocks/>
              </p:cNvGrpSpPr>
              <p:nvPr/>
            </p:nvGrpSpPr>
            <p:grpSpPr bwMode="auto">
              <a:xfrm>
                <a:off x="7200" y="2340"/>
                <a:ext cx="1810" cy="288"/>
                <a:chOff x="3780" y="2520"/>
                <a:chExt cx="1810" cy="288"/>
              </a:xfrm>
            </p:grpSpPr>
            <p:sp>
              <p:nvSpPr>
                <p:cNvPr id="57432" name="Oval 44"/>
                <p:cNvSpPr>
                  <a:spLocks noChangeAspect="1" noChangeArrowheads="1"/>
                </p:cNvSpPr>
                <p:nvPr/>
              </p:nvSpPr>
              <p:spPr bwMode="auto">
                <a:xfrm>
                  <a:off x="5302" y="2520"/>
                  <a:ext cx="288" cy="288"/>
                </a:xfrm>
                <a:prstGeom prst="ellipse">
                  <a:avLst/>
                </a:prstGeom>
                <a:solidFill>
                  <a:srgbClr val="D5DE92"/>
                </a:solidFill>
                <a:ln w="9525">
                  <a:solidFill>
                    <a:srgbClr val="000000"/>
                  </a:solidFill>
                  <a:round/>
                  <a:headEnd/>
                  <a:tailEnd/>
                </a:ln>
              </p:spPr>
              <p:txBody>
                <a:bodyPr/>
                <a:lstStyle/>
                <a:p>
                  <a:endParaRPr lang="en-US"/>
                </a:p>
              </p:txBody>
            </p:sp>
            <p:sp>
              <p:nvSpPr>
                <p:cNvPr id="57433" name="Rectangle 45"/>
                <p:cNvSpPr>
                  <a:spLocks noChangeArrowheads="1"/>
                </p:cNvSpPr>
                <p:nvPr/>
              </p:nvSpPr>
              <p:spPr bwMode="auto">
                <a:xfrm>
                  <a:off x="3780" y="2520"/>
                  <a:ext cx="1620" cy="288"/>
                </a:xfrm>
                <a:prstGeom prst="rect">
                  <a:avLst/>
                </a:prstGeom>
                <a:solidFill>
                  <a:srgbClr val="D5DE92"/>
                </a:solidFill>
                <a:ln w="9525">
                  <a:solidFill>
                    <a:srgbClr val="000000"/>
                  </a:solidFill>
                  <a:miter lim="800000"/>
                  <a:headEnd/>
                  <a:tailEnd/>
                </a:ln>
              </p:spPr>
              <p:txBody>
                <a:bodyPr/>
                <a:lstStyle/>
                <a:p>
                  <a:endParaRPr lang="en-US"/>
                </a:p>
              </p:txBody>
            </p:sp>
            <p:sp>
              <p:nvSpPr>
                <p:cNvPr id="57434" name="Oval 46"/>
                <p:cNvSpPr>
                  <a:spLocks noChangeAspect="1" noChangeArrowheads="1"/>
                </p:cNvSpPr>
                <p:nvPr/>
              </p:nvSpPr>
              <p:spPr bwMode="auto">
                <a:xfrm>
                  <a:off x="5276" y="2534"/>
                  <a:ext cx="259" cy="259"/>
                </a:xfrm>
                <a:prstGeom prst="ellipse">
                  <a:avLst/>
                </a:prstGeom>
                <a:solidFill>
                  <a:srgbClr val="D5DE9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57430" name="Oval 47"/>
              <p:cNvSpPr>
                <a:spLocks noChangeAspect="1" noChangeArrowheads="1"/>
              </p:cNvSpPr>
              <p:nvPr/>
            </p:nvSpPr>
            <p:spPr bwMode="auto">
              <a:xfrm>
                <a:off x="8766" y="2396"/>
                <a:ext cx="158" cy="158"/>
              </a:xfrm>
              <a:prstGeom prst="ellipse">
                <a:avLst/>
              </a:prstGeom>
              <a:solidFill>
                <a:srgbClr val="D5DE92"/>
              </a:solidFill>
              <a:ln w="9525">
                <a:solidFill>
                  <a:srgbClr val="000000"/>
                </a:solidFill>
                <a:round/>
                <a:headEnd/>
                <a:tailEnd/>
              </a:ln>
            </p:spPr>
            <p:txBody>
              <a:bodyPr/>
              <a:lstStyle/>
              <a:p>
                <a:endParaRPr lang="en-US"/>
              </a:p>
            </p:txBody>
          </p:sp>
          <p:sp>
            <p:nvSpPr>
              <p:cNvPr id="57431" name="Line 48"/>
              <p:cNvSpPr>
                <a:spLocks noChangeShapeType="1"/>
              </p:cNvSpPr>
              <p:nvPr/>
            </p:nvSpPr>
            <p:spPr bwMode="auto">
              <a:xfrm>
                <a:off x="6768" y="2478"/>
                <a:ext cx="2160" cy="1"/>
              </a:xfrm>
              <a:prstGeom prst="line">
                <a:avLst/>
              </a:prstGeom>
              <a:noFill/>
              <a:ln w="19050">
                <a:solidFill>
                  <a:srgbClr val="000000"/>
                </a:solidFill>
                <a:prstDash val="lgDashDot"/>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57409" name="Text Box 49"/>
            <p:cNvSpPr txBox="1">
              <a:spLocks noChangeArrowheads="1"/>
            </p:cNvSpPr>
            <p:nvPr/>
          </p:nvSpPr>
          <p:spPr bwMode="auto">
            <a:xfrm>
              <a:off x="3681413" y="4579938"/>
              <a:ext cx="342900" cy="34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200" i="1"/>
                <a:t>B</a:t>
              </a:r>
              <a:endParaRPr lang="en-US" sz="1800"/>
            </a:p>
          </p:txBody>
        </p:sp>
        <p:sp>
          <p:nvSpPr>
            <p:cNvPr id="57410" name="Text Box 50"/>
            <p:cNvSpPr txBox="1">
              <a:spLocks noChangeArrowheads="1"/>
            </p:cNvSpPr>
            <p:nvPr/>
          </p:nvSpPr>
          <p:spPr bwMode="auto">
            <a:xfrm>
              <a:off x="2444750" y="4575176"/>
              <a:ext cx="342900" cy="34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200" i="1"/>
                <a:t>A</a:t>
              </a:r>
              <a:endParaRPr lang="en-US" sz="1800"/>
            </a:p>
          </p:txBody>
        </p:sp>
      </p:grpSp>
      <p:grpSp>
        <p:nvGrpSpPr>
          <p:cNvPr id="6" name="Group 5"/>
          <p:cNvGrpSpPr/>
          <p:nvPr/>
        </p:nvGrpSpPr>
        <p:grpSpPr>
          <a:xfrm>
            <a:off x="2884488" y="4870451"/>
            <a:ext cx="823913" cy="436563"/>
            <a:chOff x="2884488" y="4848226"/>
            <a:chExt cx="823913" cy="436563"/>
          </a:xfrm>
        </p:grpSpPr>
        <p:graphicFrame>
          <p:nvGraphicFramePr>
            <p:cNvPr id="57382" name="Object 7"/>
            <p:cNvGraphicFramePr>
              <a:graphicFrameLocks noChangeAspect="1"/>
            </p:cNvGraphicFramePr>
            <p:nvPr>
              <p:extLst>
                <p:ext uri="{D42A27DB-BD31-4B8C-83A1-F6EECF244321}">
                  <p14:modId xmlns:p14="http://schemas.microsoft.com/office/powerpoint/2010/main" val="2052343654"/>
                </p:ext>
              </p:extLst>
            </p:nvPr>
          </p:nvGraphicFramePr>
          <p:xfrm>
            <a:off x="2884488" y="4848226"/>
            <a:ext cx="393700" cy="436563"/>
          </p:xfrm>
          <a:graphic>
            <a:graphicData uri="http://schemas.openxmlformats.org/presentationml/2006/ole">
              <mc:AlternateContent xmlns:mc="http://schemas.openxmlformats.org/markup-compatibility/2006">
                <mc:Choice xmlns:v="urn:schemas-microsoft-com:vml" Requires="v">
                  <p:oleObj spid="_x0000_s203090" name="Equation" r:id="rId8" imgW="228501" imgH="253890" progId="Equation.DSMT4">
                    <p:embed/>
                  </p:oleObj>
                </mc:Choice>
                <mc:Fallback>
                  <p:oleObj name="Equation" r:id="rId8" imgW="228501" imgH="253890" progId="Equation.DSMT4">
                    <p:embed/>
                    <p:pic>
                      <p:nvPicPr>
                        <p:cNvPr id="0" name="Object 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884488" y="4848226"/>
                          <a:ext cx="393700" cy="43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7413" name="Line 53"/>
            <p:cNvSpPr>
              <a:spLocks noChangeShapeType="1"/>
            </p:cNvSpPr>
            <p:nvPr/>
          </p:nvSpPr>
          <p:spPr bwMode="auto">
            <a:xfrm>
              <a:off x="3021013" y="4854576"/>
              <a:ext cx="687388" cy="1588"/>
            </a:xfrm>
            <a:prstGeom prst="line">
              <a:avLst/>
            </a:prstGeom>
            <a:noFill/>
            <a:ln w="38100">
              <a:solidFill>
                <a:srgbClr val="CC00CC"/>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grpSp>
      <p:sp>
        <p:nvSpPr>
          <p:cNvPr id="57414" name="Line 54"/>
          <p:cNvSpPr>
            <a:spLocks noChangeShapeType="1"/>
          </p:cNvSpPr>
          <p:nvPr/>
        </p:nvSpPr>
        <p:spPr bwMode="auto">
          <a:xfrm>
            <a:off x="3030538" y="4308476"/>
            <a:ext cx="0" cy="569913"/>
          </a:xfrm>
          <a:prstGeom prst="line">
            <a:avLst/>
          </a:prstGeom>
          <a:noFill/>
          <a:ln w="19050">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grpSp>
        <p:nvGrpSpPr>
          <p:cNvPr id="7" name="Group 6"/>
          <p:cNvGrpSpPr/>
          <p:nvPr/>
        </p:nvGrpSpPr>
        <p:grpSpPr>
          <a:xfrm>
            <a:off x="3714750" y="4256088"/>
            <a:ext cx="295276" cy="623888"/>
            <a:chOff x="3714750" y="4233863"/>
            <a:chExt cx="295276" cy="623888"/>
          </a:xfrm>
        </p:grpSpPr>
        <p:graphicFrame>
          <p:nvGraphicFramePr>
            <p:cNvPr id="57381" name="Object 6"/>
            <p:cNvGraphicFramePr>
              <a:graphicFrameLocks noChangeAspect="1"/>
            </p:cNvGraphicFramePr>
            <p:nvPr>
              <p:extLst>
                <p:ext uri="{D42A27DB-BD31-4B8C-83A1-F6EECF244321}">
                  <p14:modId xmlns:p14="http://schemas.microsoft.com/office/powerpoint/2010/main" val="973442839"/>
                </p:ext>
              </p:extLst>
            </p:nvPr>
          </p:nvGraphicFramePr>
          <p:xfrm>
            <a:off x="3729038" y="4233863"/>
            <a:ext cx="280988" cy="398463"/>
          </p:xfrm>
          <a:graphic>
            <a:graphicData uri="http://schemas.openxmlformats.org/presentationml/2006/ole">
              <mc:AlternateContent xmlns:mc="http://schemas.openxmlformats.org/markup-compatibility/2006">
                <mc:Choice xmlns:v="urn:schemas-microsoft-com:vml" Requires="v">
                  <p:oleObj spid="_x0000_s203091" name="Equation" r:id="rId10" imgW="177569" imgH="253670" progId="Equation.DSMT4">
                    <p:embed/>
                  </p:oleObj>
                </mc:Choice>
                <mc:Fallback>
                  <p:oleObj name="Equation" r:id="rId10" imgW="177569" imgH="253670" progId="Equation.DSMT4">
                    <p:embed/>
                    <p:pic>
                      <p:nvPicPr>
                        <p:cNvPr id="0" name="Object 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729038" y="4233863"/>
                          <a:ext cx="280988" cy="398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7415" name="Line 55"/>
            <p:cNvSpPr>
              <a:spLocks noChangeShapeType="1"/>
            </p:cNvSpPr>
            <p:nvPr/>
          </p:nvSpPr>
          <p:spPr bwMode="auto">
            <a:xfrm>
              <a:off x="3714750" y="4286251"/>
              <a:ext cx="0" cy="571500"/>
            </a:xfrm>
            <a:prstGeom prst="line">
              <a:avLst/>
            </a:prstGeom>
            <a:noFill/>
            <a:ln w="38100">
              <a:solidFill>
                <a:srgbClr val="CC00CC"/>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grpSp>
      <p:sp>
        <p:nvSpPr>
          <p:cNvPr id="57416" name="Line 56"/>
          <p:cNvSpPr>
            <a:spLocks noChangeShapeType="1"/>
          </p:cNvSpPr>
          <p:nvPr/>
        </p:nvSpPr>
        <p:spPr bwMode="auto">
          <a:xfrm>
            <a:off x="3038475" y="4314826"/>
            <a:ext cx="685800" cy="0"/>
          </a:xfrm>
          <a:prstGeom prst="line">
            <a:avLst/>
          </a:prstGeom>
          <a:noFill/>
          <a:ln w="19050">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grpSp>
        <p:nvGrpSpPr>
          <p:cNvPr id="57419" name="Group 59"/>
          <p:cNvGrpSpPr>
            <a:grpSpLocks/>
          </p:cNvGrpSpPr>
          <p:nvPr/>
        </p:nvGrpSpPr>
        <p:grpSpPr bwMode="auto">
          <a:xfrm>
            <a:off x="3784600" y="4125913"/>
            <a:ext cx="1685925" cy="2070100"/>
            <a:chOff x="8313" y="1300"/>
            <a:chExt cx="2644" cy="3263"/>
          </a:xfrm>
        </p:grpSpPr>
        <p:sp>
          <p:nvSpPr>
            <p:cNvPr id="57424" name="Text Box 60"/>
            <p:cNvSpPr txBox="1">
              <a:spLocks noChangeArrowheads="1"/>
            </p:cNvSpPr>
            <p:nvPr/>
          </p:nvSpPr>
          <p:spPr bwMode="auto">
            <a:xfrm>
              <a:off x="10502" y="4057"/>
              <a:ext cx="455" cy="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500" b="1" i="1"/>
                <a:t>x</a:t>
              </a:r>
              <a:endParaRPr lang="en-US" sz="2000"/>
            </a:p>
          </p:txBody>
        </p:sp>
        <p:sp>
          <p:nvSpPr>
            <p:cNvPr id="57425" name="Text Box 61"/>
            <p:cNvSpPr txBox="1">
              <a:spLocks noChangeArrowheads="1"/>
            </p:cNvSpPr>
            <p:nvPr/>
          </p:nvSpPr>
          <p:spPr bwMode="auto">
            <a:xfrm>
              <a:off x="8709" y="1300"/>
              <a:ext cx="455" cy="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500" b="1" i="1"/>
                <a:t>y</a:t>
              </a:r>
              <a:endParaRPr lang="en-US" sz="2000"/>
            </a:p>
          </p:txBody>
        </p:sp>
        <p:sp>
          <p:nvSpPr>
            <p:cNvPr id="57426" name="Text Box 62"/>
            <p:cNvSpPr txBox="1">
              <a:spLocks noChangeArrowheads="1"/>
            </p:cNvSpPr>
            <p:nvPr/>
          </p:nvSpPr>
          <p:spPr bwMode="auto">
            <a:xfrm>
              <a:off x="8313" y="3945"/>
              <a:ext cx="520" cy="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500" b="1" i="1"/>
                <a:t>O</a:t>
              </a:r>
              <a:endParaRPr lang="en-US" sz="2000"/>
            </a:p>
          </p:txBody>
        </p:sp>
        <p:sp>
          <p:nvSpPr>
            <p:cNvPr id="57427" name="Line 63"/>
            <p:cNvSpPr>
              <a:spLocks noChangeShapeType="1"/>
            </p:cNvSpPr>
            <p:nvPr/>
          </p:nvSpPr>
          <p:spPr bwMode="auto">
            <a:xfrm>
              <a:off x="8701" y="4099"/>
              <a:ext cx="2099" cy="2"/>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7428" name="Line 64"/>
            <p:cNvSpPr>
              <a:spLocks noChangeShapeType="1"/>
            </p:cNvSpPr>
            <p:nvPr/>
          </p:nvSpPr>
          <p:spPr bwMode="auto">
            <a:xfrm>
              <a:off x="8701" y="1440"/>
              <a:ext cx="1" cy="2659"/>
            </a:xfrm>
            <a:prstGeom prst="line">
              <a:avLst/>
            </a:prstGeom>
            <a:noFill/>
            <a:ln w="38100">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grpSp>
      <p:grpSp>
        <p:nvGrpSpPr>
          <p:cNvPr id="4" name="Group 3"/>
          <p:cNvGrpSpPr/>
          <p:nvPr/>
        </p:nvGrpSpPr>
        <p:grpSpPr>
          <a:xfrm>
            <a:off x="1128713" y="4081463"/>
            <a:ext cx="685800" cy="774700"/>
            <a:chOff x="1128713" y="4081463"/>
            <a:chExt cx="685800" cy="774700"/>
          </a:xfrm>
        </p:grpSpPr>
        <p:sp>
          <p:nvSpPr>
            <p:cNvPr id="57391" name="Line 22"/>
            <p:cNvSpPr>
              <a:spLocks noChangeShapeType="1"/>
            </p:cNvSpPr>
            <p:nvPr/>
          </p:nvSpPr>
          <p:spPr bwMode="auto">
            <a:xfrm>
              <a:off x="1128713" y="4284663"/>
              <a:ext cx="685800" cy="571500"/>
            </a:xfrm>
            <a:prstGeom prst="line">
              <a:avLst/>
            </a:prstGeom>
            <a:noFill/>
            <a:ln w="38100">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graphicFrame>
          <p:nvGraphicFramePr>
            <p:cNvPr id="57420" name="Object 65"/>
            <p:cNvGraphicFramePr>
              <a:graphicFrameLocks noChangeAspect="1"/>
            </p:cNvGraphicFramePr>
            <p:nvPr>
              <p:extLst>
                <p:ext uri="{D42A27DB-BD31-4B8C-83A1-F6EECF244321}">
                  <p14:modId xmlns:p14="http://schemas.microsoft.com/office/powerpoint/2010/main" val="3450926253"/>
                </p:ext>
              </p:extLst>
            </p:nvPr>
          </p:nvGraphicFramePr>
          <p:xfrm>
            <a:off x="1289050" y="4081463"/>
            <a:ext cx="241300" cy="319088"/>
          </p:xfrm>
          <a:graphic>
            <a:graphicData uri="http://schemas.openxmlformats.org/presentationml/2006/ole">
              <mc:AlternateContent xmlns:mc="http://schemas.openxmlformats.org/markup-compatibility/2006">
                <mc:Choice xmlns:v="urn:schemas-microsoft-com:vml" Requires="v">
                  <p:oleObj spid="_x0000_s203092" name="Equation" r:id="rId12" imgW="152268" imgH="203024" progId="Equation.DSMT4">
                    <p:embed/>
                  </p:oleObj>
                </mc:Choice>
                <mc:Fallback>
                  <p:oleObj name="Equation" r:id="rId12" imgW="152268" imgH="203024" progId="Equation.DSMT4">
                    <p:embed/>
                    <p:pic>
                      <p:nvPicPr>
                        <p:cNvPr id="0" name="Object 6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289050" y="4081463"/>
                          <a:ext cx="241300"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3" name="Group 2"/>
          <p:cNvGrpSpPr/>
          <p:nvPr/>
        </p:nvGrpSpPr>
        <p:grpSpPr>
          <a:xfrm>
            <a:off x="1814513" y="4856163"/>
            <a:ext cx="946150" cy="617538"/>
            <a:chOff x="1814513" y="4856163"/>
            <a:chExt cx="946150" cy="617538"/>
          </a:xfrm>
        </p:grpSpPr>
        <p:sp>
          <p:nvSpPr>
            <p:cNvPr id="57392" name="Line 23"/>
            <p:cNvSpPr>
              <a:spLocks noChangeShapeType="1"/>
            </p:cNvSpPr>
            <p:nvPr/>
          </p:nvSpPr>
          <p:spPr bwMode="auto">
            <a:xfrm>
              <a:off x="1814513" y="4856163"/>
              <a:ext cx="685800" cy="569913"/>
            </a:xfrm>
            <a:prstGeom prst="line">
              <a:avLst/>
            </a:prstGeom>
            <a:noFill/>
            <a:ln w="38100">
              <a:solidFill>
                <a:srgbClr val="000000"/>
              </a:solidFill>
              <a:round/>
              <a:headEnd type="oval" w="sm" len="sm"/>
              <a:tailEnd type="triangle" w="med" len="med"/>
            </a:ln>
            <a:extLst>
              <a:ext uri="{909E8E84-426E-40DD-AFC4-6F175D3DCCD1}">
                <a14:hiddenFill xmlns:a14="http://schemas.microsoft.com/office/drawing/2010/main">
                  <a:noFill/>
                </a14:hiddenFill>
              </a:ext>
            </a:extLst>
          </p:spPr>
          <p:txBody>
            <a:bodyPr/>
            <a:lstStyle/>
            <a:p>
              <a:endParaRPr lang="en-US"/>
            </a:p>
          </p:txBody>
        </p:sp>
        <p:graphicFrame>
          <p:nvGraphicFramePr>
            <p:cNvPr id="57421" name="Object 66"/>
            <p:cNvGraphicFramePr>
              <a:graphicFrameLocks noChangeAspect="1"/>
            </p:cNvGraphicFramePr>
            <p:nvPr>
              <p:extLst>
                <p:ext uri="{D42A27DB-BD31-4B8C-83A1-F6EECF244321}">
                  <p14:modId xmlns:p14="http://schemas.microsoft.com/office/powerpoint/2010/main" val="516006464"/>
                </p:ext>
              </p:extLst>
            </p:nvPr>
          </p:nvGraphicFramePr>
          <p:xfrm>
            <a:off x="2479675" y="5154613"/>
            <a:ext cx="280988" cy="319088"/>
          </p:xfrm>
          <a:graphic>
            <a:graphicData uri="http://schemas.openxmlformats.org/presentationml/2006/ole">
              <mc:AlternateContent xmlns:mc="http://schemas.openxmlformats.org/markup-compatibility/2006">
                <mc:Choice xmlns:v="urn:schemas-microsoft-com:vml" Requires="v">
                  <p:oleObj spid="_x0000_s203093" name="Equation" r:id="rId14" imgW="177569" imgH="202936" progId="Equation.DSMT4">
                    <p:embed/>
                  </p:oleObj>
                </mc:Choice>
                <mc:Fallback>
                  <p:oleObj name="Equation" r:id="rId14" imgW="177569" imgH="202936" progId="Equation.DSMT4">
                    <p:embed/>
                    <p:pic>
                      <p:nvPicPr>
                        <p:cNvPr id="0" name="Object 66"/>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479675" y="5154613"/>
                          <a:ext cx="280988"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9" name="Group 8"/>
          <p:cNvGrpSpPr/>
          <p:nvPr/>
        </p:nvGrpSpPr>
        <p:grpSpPr>
          <a:xfrm>
            <a:off x="4308475" y="4589463"/>
            <a:ext cx="1082676" cy="1458913"/>
            <a:chOff x="4308475" y="4567238"/>
            <a:chExt cx="1082676" cy="1458913"/>
          </a:xfrm>
        </p:grpSpPr>
        <p:grpSp>
          <p:nvGrpSpPr>
            <p:cNvPr id="57395" name="Group 26"/>
            <p:cNvGrpSpPr>
              <a:grpSpLocks/>
            </p:cNvGrpSpPr>
            <p:nvPr/>
          </p:nvGrpSpPr>
          <p:grpSpPr bwMode="auto">
            <a:xfrm rot="13836358">
              <a:off x="4083050" y="5138738"/>
              <a:ext cx="1149350" cy="182563"/>
              <a:chOff x="3780" y="2520"/>
              <a:chExt cx="1810" cy="288"/>
            </a:xfrm>
          </p:grpSpPr>
          <p:sp>
            <p:nvSpPr>
              <p:cNvPr id="57435" name="Oval 27"/>
              <p:cNvSpPr>
                <a:spLocks noChangeAspect="1" noChangeArrowheads="1"/>
              </p:cNvSpPr>
              <p:nvPr/>
            </p:nvSpPr>
            <p:spPr bwMode="auto">
              <a:xfrm>
                <a:off x="5302" y="2520"/>
                <a:ext cx="288" cy="288"/>
              </a:xfrm>
              <a:prstGeom prst="ellipse">
                <a:avLst/>
              </a:prstGeom>
              <a:solidFill>
                <a:srgbClr val="66FF66"/>
              </a:solidFill>
              <a:ln w="9525">
                <a:solidFill>
                  <a:srgbClr val="000000"/>
                </a:solidFill>
                <a:round/>
                <a:headEnd/>
                <a:tailEnd/>
              </a:ln>
            </p:spPr>
            <p:txBody>
              <a:bodyPr/>
              <a:lstStyle/>
              <a:p>
                <a:endParaRPr lang="en-US"/>
              </a:p>
            </p:txBody>
          </p:sp>
          <p:sp>
            <p:nvSpPr>
              <p:cNvPr id="57436" name="Rectangle 28"/>
              <p:cNvSpPr>
                <a:spLocks noChangeArrowheads="1"/>
              </p:cNvSpPr>
              <p:nvPr/>
            </p:nvSpPr>
            <p:spPr bwMode="auto">
              <a:xfrm>
                <a:off x="3780" y="2520"/>
                <a:ext cx="1620" cy="288"/>
              </a:xfrm>
              <a:prstGeom prst="rect">
                <a:avLst/>
              </a:prstGeom>
              <a:solidFill>
                <a:srgbClr val="66FF66"/>
              </a:solidFill>
              <a:ln w="9525">
                <a:solidFill>
                  <a:srgbClr val="000000"/>
                </a:solidFill>
                <a:miter lim="800000"/>
                <a:headEnd/>
                <a:tailEnd/>
              </a:ln>
            </p:spPr>
            <p:txBody>
              <a:bodyPr/>
              <a:lstStyle/>
              <a:p>
                <a:endParaRPr lang="en-US"/>
              </a:p>
            </p:txBody>
          </p:sp>
          <p:sp>
            <p:nvSpPr>
              <p:cNvPr id="57437" name="Oval 29"/>
              <p:cNvSpPr>
                <a:spLocks noChangeAspect="1" noChangeArrowheads="1"/>
              </p:cNvSpPr>
              <p:nvPr/>
            </p:nvSpPr>
            <p:spPr bwMode="auto">
              <a:xfrm>
                <a:off x="5276" y="2534"/>
                <a:ext cx="259" cy="259"/>
              </a:xfrm>
              <a:prstGeom prst="ellipse">
                <a:avLst/>
              </a:prstGeom>
              <a:solidFill>
                <a:srgbClr val="66FF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57396" name="Oval 30"/>
            <p:cNvSpPr>
              <a:spLocks noChangeAspect="1" noChangeArrowheads="1"/>
            </p:cNvSpPr>
            <p:nvPr/>
          </p:nvSpPr>
          <p:spPr bwMode="auto">
            <a:xfrm>
              <a:off x="4308475" y="4811713"/>
              <a:ext cx="100013" cy="100013"/>
            </a:xfrm>
            <a:prstGeom prst="ellipse">
              <a:avLst/>
            </a:prstGeom>
            <a:solidFill>
              <a:srgbClr val="FFFFFF"/>
            </a:solidFill>
            <a:ln w="9525">
              <a:solidFill>
                <a:srgbClr val="000000"/>
              </a:solidFill>
              <a:round/>
              <a:headEnd/>
              <a:tailEnd/>
            </a:ln>
          </p:spPr>
          <p:txBody>
            <a:bodyPr/>
            <a:lstStyle/>
            <a:p>
              <a:endParaRPr lang="en-US"/>
            </a:p>
          </p:txBody>
        </p:sp>
        <p:sp>
          <p:nvSpPr>
            <p:cNvPr id="57397" name="Line 31"/>
            <p:cNvSpPr>
              <a:spLocks noChangeShapeType="1"/>
            </p:cNvSpPr>
            <p:nvPr/>
          </p:nvSpPr>
          <p:spPr bwMode="auto">
            <a:xfrm rot="13860000">
              <a:off x="4062413" y="5340351"/>
              <a:ext cx="1371600" cy="0"/>
            </a:xfrm>
            <a:prstGeom prst="line">
              <a:avLst/>
            </a:prstGeom>
            <a:noFill/>
            <a:ln w="19050">
              <a:solidFill>
                <a:srgbClr val="000000"/>
              </a:solidFill>
              <a:prstDash val="lgDashDot"/>
              <a:round/>
              <a:headEnd/>
              <a:tailEnd/>
            </a:ln>
            <a:extLst>
              <a:ext uri="{909E8E84-426E-40DD-AFC4-6F175D3DCCD1}">
                <a14:hiddenFill xmlns:a14="http://schemas.microsoft.com/office/drawing/2010/main">
                  <a:noFill/>
                </a14:hiddenFill>
              </a:ext>
            </a:extLst>
          </p:spPr>
          <p:txBody>
            <a:bodyPr/>
            <a:lstStyle/>
            <a:p>
              <a:endParaRPr lang="en-US"/>
            </a:p>
          </p:txBody>
        </p:sp>
        <p:sp>
          <p:nvSpPr>
            <p:cNvPr id="57398" name="Text Box 32"/>
            <p:cNvSpPr txBox="1">
              <a:spLocks noChangeArrowheads="1"/>
            </p:cNvSpPr>
            <p:nvPr/>
          </p:nvSpPr>
          <p:spPr bwMode="auto">
            <a:xfrm>
              <a:off x="5021263" y="5481638"/>
              <a:ext cx="288925" cy="34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200" i="1"/>
                <a:t>C</a:t>
              </a:r>
              <a:endParaRPr lang="en-US" sz="1800"/>
            </a:p>
          </p:txBody>
        </p:sp>
        <p:sp>
          <p:nvSpPr>
            <p:cNvPr id="57399" name="Text Box 33"/>
            <p:cNvSpPr txBox="1">
              <a:spLocks noChangeArrowheads="1"/>
            </p:cNvSpPr>
            <p:nvPr/>
          </p:nvSpPr>
          <p:spPr bwMode="auto">
            <a:xfrm>
              <a:off x="4316413" y="4567238"/>
              <a:ext cx="3429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200" i="1"/>
                <a:t>B</a:t>
              </a:r>
              <a:endParaRPr lang="en-US" sz="1800"/>
            </a:p>
          </p:txBody>
        </p:sp>
        <p:sp>
          <p:nvSpPr>
            <p:cNvPr id="57400" name="Line 34"/>
            <p:cNvSpPr>
              <a:spLocks noChangeShapeType="1"/>
            </p:cNvSpPr>
            <p:nvPr/>
          </p:nvSpPr>
          <p:spPr bwMode="auto">
            <a:xfrm>
              <a:off x="4360863" y="4856163"/>
              <a:ext cx="685800" cy="571500"/>
            </a:xfrm>
            <a:prstGeom prst="line">
              <a:avLst/>
            </a:prstGeom>
            <a:noFill/>
            <a:ln w="38100">
              <a:solidFill>
                <a:srgbClr val="000000"/>
              </a:solidFill>
              <a:round/>
              <a:headEnd type="oval" w="sm" len="sm"/>
              <a:tailEnd type="triangle" w="med" len="med"/>
            </a:ln>
            <a:extLst>
              <a:ext uri="{909E8E84-426E-40DD-AFC4-6F175D3DCCD1}">
                <a14:hiddenFill xmlns:a14="http://schemas.microsoft.com/office/drawing/2010/main">
                  <a:noFill/>
                </a14:hiddenFill>
              </a:ext>
            </a:extLst>
          </p:spPr>
          <p:txBody>
            <a:bodyPr/>
            <a:lstStyle/>
            <a:p>
              <a:endParaRPr lang="en-US"/>
            </a:p>
          </p:txBody>
        </p:sp>
        <p:graphicFrame>
          <p:nvGraphicFramePr>
            <p:cNvPr id="57422" name="Object 67"/>
            <p:cNvGraphicFramePr>
              <a:graphicFrameLocks noChangeAspect="1"/>
            </p:cNvGraphicFramePr>
            <p:nvPr>
              <p:extLst>
                <p:ext uri="{D42A27DB-BD31-4B8C-83A1-F6EECF244321}">
                  <p14:modId xmlns:p14="http://schemas.microsoft.com/office/powerpoint/2010/main" val="3274993784"/>
                </p:ext>
              </p:extLst>
            </p:nvPr>
          </p:nvGraphicFramePr>
          <p:xfrm>
            <a:off x="5110163" y="5154613"/>
            <a:ext cx="280988" cy="319088"/>
          </p:xfrm>
          <a:graphic>
            <a:graphicData uri="http://schemas.openxmlformats.org/presentationml/2006/ole">
              <mc:AlternateContent xmlns:mc="http://schemas.openxmlformats.org/markup-compatibility/2006">
                <mc:Choice xmlns:v="urn:schemas-microsoft-com:vml" Requires="v">
                  <p:oleObj spid="_x0000_s203094" name="Equation" r:id="rId16" imgW="177569" imgH="202936" progId="Equation.DSMT4">
                    <p:embed/>
                  </p:oleObj>
                </mc:Choice>
                <mc:Fallback>
                  <p:oleObj name="Equation" r:id="rId16" imgW="177569" imgH="202936" progId="Equation.DSMT4">
                    <p:embed/>
                    <p:pic>
                      <p:nvPicPr>
                        <p:cNvPr id="0" name="Object 67"/>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110163" y="5154613"/>
                          <a:ext cx="280988"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5" name="Group 4"/>
          <p:cNvGrpSpPr/>
          <p:nvPr/>
        </p:nvGrpSpPr>
        <p:grpSpPr>
          <a:xfrm>
            <a:off x="2959100" y="3986213"/>
            <a:ext cx="765175" cy="900113"/>
            <a:chOff x="2959100" y="3963988"/>
            <a:chExt cx="765175" cy="900113"/>
          </a:xfrm>
        </p:grpSpPr>
        <p:sp>
          <p:nvSpPr>
            <p:cNvPr id="57412" name="Line 52"/>
            <p:cNvSpPr>
              <a:spLocks noChangeShapeType="1"/>
            </p:cNvSpPr>
            <p:nvPr/>
          </p:nvSpPr>
          <p:spPr bwMode="auto">
            <a:xfrm>
              <a:off x="3038475" y="4292601"/>
              <a:ext cx="685800" cy="571500"/>
            </a:xfrm>
            <a:prstGeom prst="line">
              <a:avLst/>
            </a:prstGeom>
            <a:noFill/>
            <a:ln w="3810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graphicFrame>
          <p:nvGraphicFramePr>
            <p:cNvPr id="57423" name="Object 68"/>
            <p:cNvGraphicFramePr>
              <a:graphicFrameLocks noChangeAspect="1"/>
            </p:cNvGraphicFramePr>
            <p:nvPr>
              <p:extLst>
                <p:ext uri="{D42A27DB-BD31-4B8C-83A1-F6EECF244321}">
                  <p14:modId xmlns:p14="http://schemas.microsoft.com/office/powerpoint/2010/main" val="2016424934"/>
                </p:ext>
              </p:extLst>
            </p:nvPr>
          </p:nvGraphicFramePr>
          <p:xfrm>
            <a:off x="2959100" y="3963988"/>
            <a:ext cx="241300" cy="319088"/>
          </p:xfrm>
          <a:graphic>
            <a:graphicData uri="http://schemas.openxmlformats.org/presentationml/2006/ole">
              <mc:AlternateContent xmlns:mc="http://schemas.openxmlformats.org/markup-compatibility/2006">
                <mc:Choice xmlns:v="urn:schemas-microsoft-com:vml" Requires="v">
                  <p:oleObj spid="_x0000_s203095" name="Equation" r:id="rId17" imgW="152268" imgH="203024" progId="Equation.DSMT4">
                    <p:embed/>
                  </p:oleObj>
                </mc:Choice>
                <mc:Fallback>
                  <p:oleObj name="Equation" r:id="rId17" imgW="152268" imgH="203024" progId="Equation.DSMT4">
                    <p:embed/>
                    <p:pic>
                      <p:nvPicPr>
                        <p:cNvPr id="0" name="Object 68"/>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959100" y="3963988"/>
                          <a:ext cx="241300"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225349" name="Group 69"/>
          <p:cNvGrpSpPr>
            <a:grpSpLocks/>
          </p:cNvGrpSpPr>
          <p:nvPr/>
        </p:nvGrpSpPr>
        <p:grpSpPr bwMode="auto">
          <a:xfrm>
            <a:off x="5954713" y="3419475"/>
            <a:ext cx="2611437" cy="2647950"/>
            <a:chOff x="3751" y="1749"/>
            <a:chExt cx="1645" cy="1668"/>
          </a:xfrm>
        </p:grpSpPr>
        <p:grpSp>
          <p:nvGrpSpPr>
            <p:cNvPr id="57351" name="Group 70"/>
            <p:cNvGrpSpPr>
              <a:grpSpLocks/>
            </p:cNvGrpSpPr>
            <p:nvPr/>
          </p:nvGrpSpPr>
          <p:grpSpPr bwMode="auto">
            <a:xfrm>
              <a:off x="3751" y="1749"/>
              <a:ext cx="1645" cy="1668"/>
              <a:chOff x="3751" y="1749"/>
              <a:chExt cx="1645" cy="1668"/>
            </a:xfrm>
          </p:grpSpPr>
          <p:sp>
            <p:nvSpPr>
              <p:cNvPr id="57360" name="AutoShape 71"/>
              <p:cNvSpPr>
                <a:spLocks noChangeArrowheads="1"/>
              </p:cNvSpPr>
              <p:nvPr/>
            </p:nvSpPr>
            <p:spPr bwMode="auto">
              <a:xfrm rot="1584137">
                <a:off x="4235" y="2430"/>
                <a:ext cx="1040" cy="943"/>
              </a:xfrm>
              <a:prstGeom prst="parallelogram">
                <a:avLst>
                  <a:gd name="adj" fmla="val 27572"/>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361" name="AutoShape 72"/>
              <p:cNvSpPr>
                <a:spLocks noChangeArrowheads="1"/>
              </p:cNvSpPr>
              <p:nvPr/>
            </p:nvSpPr>
            <p:spPr bwMode="auto">
              <a:xfrm rot="1584137">
                <a:off x="4226" y="2399"/>
                <a:ext cx="1040" cy="943"/>
              </a:xfrm>
              <a:prstGeom prst="parallelogram">
                <a:avLst>
                  <a:gd name="adj" fmla="val 27572"/>
                </a:avLst>
              </a:prstGeom>
              <a:solidFill>
                <a:srgbClr val="D5DE9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362" name="Line 73"/>
              <p:cNvSpPr>
                <a:spLocks noChangeShapeType="1"/>
              </p:cNvSpPr>
              <p:nvPr/>
            </p:nvSpPr>
            <p:spPr bwMode="auto">
              <a:xfrm flipV="1">
                <a:off x="3751" y="1964"/>
                <a:ext cx="1306" cy="1451"/>
              </a:xfrm>
              <a:prstGeom prst="line">
                <a:avLst/>
              </a:prstGeom>
              <a:noFill/>
              <a:ln w="38100" cmpd="dbl">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363" name="Line 74"/>
              <p:cNvSpPr>
                <a:spLocks noChangeShapeType="1"/>
              </p:cNvSpPr>
              <p:nvPr/>
            </p:nvSpPr>
            <p:spPr bwMode="auto">
              <a:xfrm>
                <a:off x="4090" y="2354"/>
                <a:ext cx="0" cy="7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364" name="Line 75"/>
              <p:cNvSpPr>
                <a:spLocks noChangeShapeType="1"/>
              </p:cNvSpPr>
              <p:nvPr/>
            </p:nvSpPr>
            <p:spPr bwMode="auto">
              <a:xfrm>
                <a:off x="4719" y="1749"/>
                <a:ext cx="0" cy="60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365" name="Line 76"/>
              <p:cNvSpPr>
                <a:spLocks noChangeShapeType="1"/>
              </p:cNvSpPr>
              <p:nvPr/>
            </p:nvSpPr>
            <p:spPr bwMode="auto">
              <a:xfrm>
                <a:off x="4719" y="1870"/>
                <a:ext cx="677" cy="82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366" name="Line 77"/>
              <p:cNvSpPr>
                <a:spLocks noChangeShapeType="1"/>
              </p:cNvSpPr>
              <p:nvPr/>
            </p:nvSpPr>
            <p:spPr bwMode="auto">
              <a:xfrm>
                <a:off x="4090" y="2595"/>
                <a:ext cx="677" cy="82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367" name="Line 78"/>
              <p:cNvSpPr>
                <a:spLocks noChangeShapeType="1"/>
              </p:cNvSpPr>
              <p:nvPr/>
            </p:nvSpPr>
            <p:spPr bwMode="auto">
              <a:xfrm>
                <a:off x="4598" y="2402"/>
                <a:ext cx="0" cy="4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368" name="Line 79"/>
              <p:cNvSpPr>
                <a:spLocks noChangeShapeType="1"/>
              </p:cNvSpPr>
              <p:nvPr/>
            </p:nvSpPr>
            <p:spPr bwMode="auto">
              <a:xfrm flipV="1">
                <a:off x="4598" y="2305"/>
                <a:ext cx="96" cy="97"/>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369" name="Line 80"/>
              <p:cNvSpPr>
                <a:spLocks noChangeShapeType="1"/>
              </p:cNvSpPr>
              <p:nvPr/>
            </p:nvSpPr>
            <p:spPr bwMode="auto">
              <a:xfrm>
                <a:off x="4694" y="2305"/>
                <a:ext cx="0" cy="4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370" name="Line 81"/>
              <p:cNvSpPr>
                <a:spLocks noChangeShapeType="1"/>
              </p:cNvSpPr>
              <p:nvPr/>
            </p:nvSpPr>
            <p:spPr bwMode="auto">
              <a:xfrm>
                <a:off x="4706" y="2362"/>
                <a:ext cx="49" cy="2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371" name="Line 82"/>
              <p:cNvSpPr>
                <a:spLocks noChangeShapeType="1"/>
              </p:cNvSpPr>
              <p:nvPr/>
            </p:nvSpPr>
            <p:spPr bwMode="auto">
              <a:xfrm flipH="1">
                <a:off x="4662" y="2390"/>
                <a:ext cx="97" cy="97"/>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372" name="Line 83"/>
              <p:cNvSpPr>
                <a:spLocks noChangeShapeType="1"/>
              </p:cNvSpPr>
              <p:nvPr/>
            </p:nvSpPr>
            <p:spPr bwMode="auto">
              <a:xfrm>
                <a:off x="4618" y="2459"/>
                <a:ext cx="48" cy="2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373" name="Line 84"/>
              <p:cNvSpPr>
                <a:spLocks noChangeShapeType="1"/>
              </p:cNvSpPr>
              <p:nvPr/>
            </p:nvSpPr>
            <p:spPr bwMode="auto">
              <a:xfrm>
                <a:off x="4125" y="2936"/>
                <a:ext cx="0" cy="57"/>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374" name="Line 85"/>
              <p:cNvSpPr>
                <a:spLocks noChangeShapeType="1"/>
              </p:cNvSpPr>
              <p:nvPr/>
            </p:nvSpPr>
            <p:spPr bwMode="auto">
              <a:xfrm flipV="1">
                <a:off x="4119" y="2841"/>
                <a:ext cx="96" cy="97"/>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375" name="Line 86"/>
              <p:cNvSpPr>
                <a:spLocks noChangeShapeType="1"/>
              </p:cNvSpPr>
              <p:nvPr/>
            </p:nvSpPr>
            <p:spPr bwMode="auto">
              <a:xfrm>
                <a:off x="4215" y="2841"/>
                <a:ext cx="0" cy="4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376" name="Line 87"/>
              <p:cNvSpPr>
                <a:spLocks noChangeShapeType="1"/>
              </p:cNvSpPr>
              <p:nvPr/>
            </p:nvSpPr>
            <p:spPr bwMode="auto">
              <a:xfrm>
                <a:off x="4227" y="2898"/>
                <a:ext cx="49" cy="2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377" name="Line 88"/>
              <p:cNvSpPr>
                <a:spLocks noChangeShapeType="1"/>
              </p:cNvSpPr>
              <p:nvPr/>
            </p:nvSpPr>
            <p:spPr bwMode="auto">
              <a:xfrm flipH="1">
                <a:off x="4183" y="2926"/>
                <a:ext cx="97" cy="97"/>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378" name="Line 89"/>
              <p:cNvSpPr>
                <a:spLocks noChangeShapeType="1"/>
              </p:cNvSpPr>
              <p:nvPr/>
            </p:nvSpPr>
            <p:spPr bwMode="auto">
              <a:xfrm>
                <a:off x="4135" y="2999"/>
                <a:ext cx="48" cy="2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57352" name="Line 90"/>
            <p:cNvSpPr>
              <a:spLocks noChangeShapeType="1"/>
            </p:cNvSpPr>
            <p:nvPr/>
          </p:nvSpPr>
          <p:spPr bwMode="auto">
            <a:xfrm flipV="1">
              <a:off x="4178" y="2620"/>
              <a:ext cx="0" cy="314"/>
            </a:xfrm>
            <a:prstGeom prst="line">
              <a:avLst/>
            </a:prstGeom>
            <a:noFill/>
            <a:ln w="38100">
              <a:solidFill>
                <a:srgbClr val="A5002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353" name="Line 91"/>
            <p:cNvSpPr>
              <a:spLocks noChangeShapeType="1"/>
            </p:cNvSpPr>
            <p:nvPr/>
          </p:nvSpPr>
          <p:spPr bwMode="auto">
            <a:xfrm>
              <a:off x="4186" y="2934"/>
              <a:ext cx="218" cy="121"/>
            </a:xfrm>
            <a:prstGeom prst="line">
              <a:avLst/>
            </a:prstGeom>
            <a:noFill/>
            <a:ln w="38100">
              <a:solidFill>
                <a:srgbClr val="A5002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354" name="Line 92"/>
            <p:cNvSpPr>
              <a:spLocks noChangeShapeType="1"/>
            </p:cNvSpPr>
            <p:nvPr/>
          </p:nvSpPr>
          <p:spPr bwMode="auto">
            <a:xfrm flipV="1">
              <a:off x="4654" y="2114"/>
              <a:ext cx="0" cy="290"/>
            </a:xfrm>
            <a:prstGeom prst="line">
              <a:avLst/>
            </a:prstGeom>
            <a:noFill/>
            <a:ln w="38100">
              <a:solidFill>
                <a:srgbClr val="A5002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355" name="Line 93"/>
            <p:cNvSpPr>
              <a:spLocks noChangeShapeType="1"/>
            </p:cNvSpPr>
            <p:nvPr/>
          </p:nvSpPr>
          <p:spPr bwMode="auto">
            <a:xfrm>
              <a:off x="4646" y="2402"/>
              <a:ext cx="266" cy="121"/>
            </a:xfrm>
            <a:prstGeom prst="line">
              <a:avLst/>
            </a:prstGeom>
            <a:noFill/>
            <a:ln w="38100">
              <a:solidFill>
                <a:srgbClr val="A5002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aphicFrame>
          <p:nvGraphicFramePr>
            <p:cNvPr id="57356" name="Object 94"/>
            <p:cNvGraphicFramePr>
              <a:graphicFrameLocks noChangeAspect="1"/>
            </p:cNvGraphicFramePr>
            <p:nvPr/>
          </p:nvGraphicFramePr>
          <p:xfrm>
            <a:off x="4380" y="2886"/>
            <a:ext cx="248" cy="275"/>
          </p:xfrm>
          <a:graphic>
            <a:graphicData uri="http://schemas.openxmlformats.org/presentationml/2006/ole">
              <mc:AlternateContent xmlns:mc="http://schemas.openxmlformats.org/markup-compatibility/2006">
                <mc:Choice xmlns:v="urn:schemas-microsoft-com:vml" Requires="v">
                  <p:oleObj spid="_x0000_s203096" name="Equation" r:id="rId18" imgW="228501" imgH="253890" progId="Equation.DSMT4">
                    <p:embed/>
                  </p:oleObj>
                </mc:Choice>
                <mc:Fallback>
                  <p:oleObj name="Equation" r:id="rId18" imgW="228501" imgH="253890" progId="Equation.DSMT4">
                    <p:embed/>
                    <p:pic>
                      <p:nvPicPr>
                        <p:cNvPr id="0" name="Object 9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380" y="2886"/>
                          <a:ext cx="248" cy="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7357" name="Object 95"/>
            <p:cNvGraphicFramePr>
              <a:graphicFrameLocks noChangeAspect="1"/>
            </p:cNvGraphicFramePr>
            <p:nvPr/>
          </p:nvGraphicFramePr>
          <p:xfrm>
            <a:off x="4186" y="2426"/>
            <a:ext cx="177" cy="251"/>
          </p:xfrm>
          <a:graphic>
            <a:graphicData uri="http://schemas.openxmlformats.org/presentationml/2006/ole">
              <mc:AlternateContent xmlns:mc="http://schemas.openxmlformats.org/markup-compatibility/2006">
                <mc:Choice xmlns:v="urn:schemas-microsoft-com:vml" Requires="v">
                  <p:oleObj spid="_x0000_s203097" name="Equation" r:id="rId19" imgW="177569" imgH="253670" progId="Equation.DSMT4">
                    <p:embed/>
                  </p:oleObj>
                </mc:Choice>
                <mc:Fallback>
                  <p:oleObj name="Equation" r:id="rId19" imgW="177569" imgH="253670" progId="Equation.DSMT4">
                    <p:embed/>
                    <p:pic>
                      <p:nvPicPr>
                        <p:cNvPr id="0" name="Object 9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186" y="2426"/>
                          <a:ext cx="177"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7358" name="Object 96"/>
            <p:cNvGraphicFramePr>
              <a:graphicFrameLocks noChangeAspect="1"/>
            </p:cNvGraphicFramePr>
            <p:nvPr/>
          </p:nvGraphicFramePr>
          <p:xfrm>
            <a:off x="4428" y="2015"/>
            <a:ext cx="177" cy="251"/>
          </p:xfrm>
          <a:graphic>
            <a:graphicData uri="http://schemas.openxmlformats.org/presentationml/2006/ole">
              <mc:AlternateContent xmlns:mc="http://schemas.openxmlformats.org/markup-compatibility/2006">
                <mc:Choice xmlns:v="urn:schemas-microsoft-com:vml" Requires="v">
                  <p:oleObj spid="_x0000_s203098" name="Equation" r:id="rId20" imgW="177569" imgH="253670" progId="Equation.DSMT4">
                    <p:embed/>
                  </p:oleObj>
                </mc:Choice>
                <mc:Fallback>
                  <p:oleObj name="Equation" r:id="rId20" imgW="177569" imgH="253670" progId="Equation.DSMT4">
                    <p:embed/>
                    <p:pic>
                      <p:nvPicPr>
                        <p:cNvPr id="0" name="Object 96"/>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4428" y="2015"/>
                          <a:ext cx="177"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7359" name="Object 97"/>
            <p:cNvGraphicFramePr>
              <a:graphicFrameLocks noChangeAspect="1"/>
            </p:cNvGraphicFramePr>
            <p:nvPr/>
          </p:nvGraphicFramePr>
          <p:xfrm>
            <a:off x="4687" y="2450"/>
            <a:ext cx="262" cy="275"/>
          </p:xfrm>
          <a:graphic>
            <a:graphicData uri="http://schemas.openxmlformats.org/presentationml/2006/ole">
              <mc:AlternateContent xmlns:mc="http://schemas.openxmlformats.org/markup-compatibility/2006">
                <mc:Choice xmlns:v="urn:schemas-microsoft-com:vml" Requires="v">
                  <p:oleObj spid="_x0000_s203099" name="Equation" r:id="rId22" imgW="241195" imgH="253890" progId="Equation.DSMT4">
                    <p:embed/>
                  </p:oleObj>
                </mc:Choice>
                <mc:Fallback>
                  <p:oleObj name="Equation" r:id="rId22" imgW="241195" imgH="253890" progId="Equation.DSMT4">
                    <p:embed/>
                    <p:pic>
                      <p:nvPicPr>
                        <p:cNvPr id="0" name="Object 97"/>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4687" y="2450"/>
                          <a:ext cx="262" cy="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afterEffect">
                                  <p:stCondLst>
                                    <p:cond delay="0"/>
                                  </p:stCondLst>
                                  <p:childTnLst>
                                    <p:set>
                                      <p:cBhvr>
                                        <p:cTn id="6" dur="1" fill="hold">
                                          <p:stCondLst>
                                            <p:cond delay="0"/>
                                          </p:stCondLst>
                                        </p:cTn>
                                        <p:tgtEl>
                                          <p:spTgt spid="225282">
                                            <p:txEl>
                                              <p:pRg st="0" end="0"/>
                                            </p:txEl>
                                          </p:spTgt>
                                        </p:tgtEl>
                                        <p:attrNameLst>
                                          <p:attrName>style.visibility</p:attrName>
                                        </p:attrNameLst>
                                      </p:cBhvr>
                                      <p:to>
                                        <p:strVal val="visible"/>
                                      </p:to>
                                    </p:set>
                                    <p:anim calcmode="lin" valueType="num">
                                      <p:cBhvr additive="base">
                                        <p:cTn id="7" dur="500" fill="hold"/>
                                        <p:tgtEl>
                                          <p:spTgt spid="22528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28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25282">
                                            <p:txEl>
                                              <p:pRg st="2" end="2"/>
                                            </p:txEl>
                                          </p:spTgt>
                                        </p:tgtEl>
                                        <p:attrNameLst>
                                          <p:attrName>style.visibility</p:attrName>
                                        </p:attrNameLst>
                                      </p:cBhvr>
                                      <p:to>
                                        <p:strVal val="visible"/>
                                      </p:to>
                                    </p:set>
                                    <p:anim calcmode="lin" valueType="num">
                                      <p:cBhvr additive="base">
                                        <p:cTn id="13" dur="500" fill="hold"/>
                                        <p:tgtEl>
                                          <p:spTgt spid="22528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528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25282">
                                            <p:txEl>
                                              <p:pRg st="3" end="3"/>
                                            </p:txEl>
                                          </p:spTgt>
                                        </p:tgtEl>
                                        <p:attrNameLst>
                                          <p:attrName>style.visibility</p:attrName>
                                        </p:attrNameLst>
                                      </p:cBhvr>
                                      <p:to>
                                        <p:strVal val="visible"/>
                                      </p:to>
                                    </p:set>
                                    <p:anim calcmode="lin" valueType="num">
                                      <p:cBhvr additive="base">
                                        <p:cTn id="19" dur="500" fill="hold"/>
                                        <p:tgtEl>
                                          <p:spTgt spid="225282">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2528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left)">
                                      <p:cBhvr>
                                        <p:cTn id="25" dur="500"/>
                                        <p:tgtEl>
                                          <p:spTgt spid="2"/>
                                        </p:tgtEl>
                                      </p:cBhvr>
                                    </p:animEffect>
                                  </p:childTnLst>
                                </p:cTn>
                              </p:par>
                            </p:childTnLst>
                          </p:cTn>
                        </p:par>
                        <p:par>
                          <p:cTn id="26" fill="hold">
                            <p:stCondLst>
                              <p:cond delay="500"/>
                            </p:stCondLst>
                            <p:childTnLst>
                              <p:par>
                                <p:cTn id="27" presetID="22" presetClass="entr" presetSubtype="2"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right)">
                                      <p:cBhvr>
                                        <p:cTn id="29" dur="500"/>
                                        <p:tgtEl>
                                          <p:spTgt spid="4"/>
                                        </p:tgtEl>
                                      </p:cBhvr>
                                    </p:animEffect>
                                  </p:childTnLst>
                                </p:cTn>
                              </p:par>
                              <p:par>
                                <p:cTn id="30" presetID="22" presetClass="entr" presetSubtype="8" fill="hold" nodeType="with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left)">
                                      <p:cBhvr>
                                        <p:cTn id="32" dur="500"/>
                                        <p:tgtEl>
                                          <p:spTgt spid="3"/>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57419"/>
                                        </p:tgtEl>
                                        <p:attrNameLst>
                                          <p:attrName>style.visibility</p:attrName>
                                        </p:attrNameLst>
                                      </p:cBhvr>
                                      <p:to>
                                        <p:strVal val="visible"/>
                                      </p:to>
                                    </p:set>
                                    <p:anim calcmode="lin" valueType="num">
                                      <p:cBhvr additive="base">
                                        <p:cTn id="37" dur="500" fill="hold"/>
                                        <p:tgtEl>
                                          <p:spTgt spid="57419"/>
                                        </p:tgtEl>
                                        <p:attrNameLst>
                                          <p:attrName>ppt_x</p:attrName>
                                        </p:attrNameLst>
                                      </p:cBhvr>
                                      <p:tavLst>
                                        <p:tav tm="0">
                                          <p:val>
                                            <p:strVal val="#ppt_x"/>
                                          </p:val>
                                        </p:tav>
                                        <p:tav tm="100000">
                                          <p:val>
                                            <p:strVal val="#ppt_x"/>
                                          </p:val>
                                        </p:tav>
                                      </p:tavLst>
                                    </p:anim>
                                    <p:anim calcmode="lin" valueType="num">
                                      <p:cBhvr additive="base">
                                        <p:cTn id="38" dur="500" fill="hold"/>
                                        <p:tgtEl>
                                          <p:spTgt spid="5741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nodeType="click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down)">
                                      <p:cBhvr>
                                        <p:cTn id="43" dur="500"/>
                                        <p:tgtEl>
                                          <p:spTgt spid="8"/>
                                        </p:tgtEl>
                                      </p:cBhvr>
                                    </p:animEffect>
                                  </p:childTnLst>
                                </p:cTn>
                              </p:par>
                              <p:par>
                                <p:cTn id="44" presetID="22" presetClass="entr" presetSubtype="4" fill="hold" nodeType="with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wipe(down)">
                                      <p:cBhvr>
                                        <p:cTn id="46" dur="500"/>
                                        <p:tgtEl>
                                          <p:spTgt spid="5"/>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1" fill="hold" grpId="0" nodeType="clickEffect">
                                  <p:stCondLst>
                                    <p:cond delay="0"/>
                                  </p:stCondLst>
                                  <p:childTnLst>
                                    <p:set>
                                      <p:cBhvr>
                                        <p:cTn id="50" dur="1" fill="hold">
                                          <p:stCondLst>
                                            <p:cond delay="0"/>
                                          </p:stCondLst>
                                        </p:cTn>
                                        <p:tgtEl>
                                          <p:spTgt spid="57414"/>
                                        </p:tgtEl>
                                        <p:attrNameLst>
                                          <p:attrName>style.visibility</p:attrName>
                                        </p:attrNameLst>
                                      </p:cBhvr>
                                      <p:to>
                                        <p:strVal val="visible"/>
                                      </p:to>
                                    </p:set>
                                    <p:animEffect transition="in" filter="wipe(up)">
                                      <p:cBhvr>
                                        <p:cTn id="51" dur="500"/>
                                        <p:tgtEl>
                                          <p:spTgt spid="57414"/>
                                        </p:tgtEl>
                                      </p:cBhvr>
                                    </p:animEffect>
                                  </p:childTnLst>
                                </p:cTn>
                              </p:par>
                            </p:childTnLst>
                          </p:cTn>
                        </p:par>
                        <p:par>
                          <p:cTn id="52" fill="hold">
                            <p:stCondLst>
                              <p:cond delay="500"/>
                            </p:stCondLst>
                            <p:childTnLst>
                              <p:par>
                                <p:cTn id="53" presetID="22" presetClass="entr" presetSubtype="8" fill="hold" grpId="0" nodeType="afterEffect">
                                  <p:stCondLst>
                                    <p:cond delay="0"/>
                                  </p:stCondLst>
                                  <p:childTnLst>
                                    <p:set>
                                      <p:cBhvr>
                                        <p:cTn id="54" dur="1" fill="hold">
                                          <p:stCondLst>
                                            <p:cond delay="0"/>
                                          </p:stCondLst>
                                        </p:cTn>
                                        <p:tgtEl>
                                          <p:spTgt spid="57416"/>
                                        </p:tgtEl>
                                        <p:attrNameLst>
                                          <p:attrName>style.visibility</p:attrName>
                                        </p:attrNameLst>
                                      </p:cBhvr>
                                      <p:to>
                                        <p:strVal val="visible"/>
                                      </p:to>
                                    </p:set>
                                    <p:animEffect transition="in" filter="wipe(left)">
                                      <p:cBhvr>
                                        <p:cTn id="55" dur="500"/>
                                        <p:tgtEl>
                                          <p:spTgt spid="57416"/>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2" fill="hold" nodeType="clickEffect">
                                  <p:stCondLst>
                                    <p:cond delay="0"/>
                                  </p:stCondLst>
                                  <p:childTnLst>
                                    <p:set>
                                      <p:cBhvr>
                                        <p:cTn id="59" dur="1" fill="hold">
                                          <p:stCondLst>
                                            <p:cond delay="0"/>
                                          </p:stCondLst>
                                        </p:cTn>
                                        <p:tgtEl>
                                          <p:spTgt spid="6"/>
                                        </p:tgtEl>
                                        <p:attrNameLst>
                                          <p:attrName>style.visibility</p:attrName>
                                        </p:attrNameLst>
                                      </p:cBhvr>
                                      <p:to>
                                        <p:strVal val="visible"/>
                                      </p:to>
                                    </p:set>
                                    <p:animEffect transition="in" filter="wipe(right)">
                                      <p:cBhvr>
                                        <p:cTn id="60" dur="500"/>
                                        <p:tgtEl>
                                          <p:spTgt spid="6"/>
                                        </p:tgtEl>
                                      </p:cBhvr>
                                    </p:animEffect>
                                  </p:childTnLst>
                                </p:cTn>
                              </p:par>
                            </p:childTnLst>
                          </p:cTn>
                        </p:par>
                        <p:par>
                          <p:cTn id="61" fill="hold">
                            <p:stCondLst>
                              <p:cond delay="500"/>
                            </p:stCondLst>
                            <p:childTnLst>
                              <p:par>
                                <p:cTn id="62" presetID="22" presetClass="entr" presetSubtype="4" fill="hold" nodeType="afterEffect">
                                  <p:stCondLst>
                                    <p:cond delay="0"/>
                                  </p:stCondLst>
                                  <p:childTnLst>
                                    <p:set>
                                      <p:cBhvr>
                                        <p:cTn id="63" dur="1" fill="hold">
                                          <p:stCondLst>
                                            <p:cond delay="0"/>
                                          </p:stCondLst>
                                        </p:cTn>
                                        <p:tgtEl>
                                          <p:spTgt spid="7"/>
                                        </p:tgtEl>
                                        <p:attrNameLst>
                                          <p:attrName>style.visibility</p:attrName>
                                        </p:attrNameLst>
                                      </p:cBhvr>
                                      <p:to>
                                        <p:strVal val="visible"/>
                                      </p:to>
                                    </p:set>
                                    <p:animEffect transition="in" filter="wipe(down)">
                                      <p:cBhvr>
                                        <p:cTn id="64" dur="500"/>
                                        <p:tgtEl>
                                          <p:spTgt spid="7"/>
                                        </p:tgtEl>
                                      </p:cBhvr>
                                    </p:animEffect>
                                  </p:childTnLst>
                                </p:cTn>
                              </p:par>
                            </p:childTnLst>
                          </p:cTn>
                        </p:par>
                      </p:childTnLst>
                    </p:cTn>
                  </p:par>
                  <p:par>
                    <p:cTn id="65" fill="hold">
                      <p:stCondLst>
                        <p:cond delay="indefinite"/>
                      </p:stCondLst>
                      <p:childTnLst>
                        <p:par>
                          <p:cTn id="66" fill="hold">
                            <p:stCondLst>
                              <p:cond delay="0"/>
                            </p:stCondLst>
                            <p:childTnLst>
                              <p:par>
                                <p:cTn id="67" presetID="16" presetClass="entr" presetSubtype="21" fill="hold" nodeType="clickEffect">
                                  <p:stCondLst>
                                    <p:cond delay="0"/>
                                  </p:stCondLst>
                                  <p:childTnLst>
                                    <p:set>
                                      <p:cBhvr>
                                        <p:cTn id="68" dur="1" fill="hold">
                                          <p:stCondLst>
                                            <p:cond delay="0"/>
                                          </p:stCondLst>
                                        </p:cTn>
                                        <p:tgtEl>
                                          <p:spTgt spid="9"/>
                                        </p:tgtEl>
                                        <p:attrNameLst>
                                          <p:attrName>style.visibility</p:attrName>
                                        </p:attrNameLst>
                                      </p:cBhvr>
                                      <p:to>
                                        <p:strVal val="visible"/>
                                      </p:to>
                                    </p:set>
                                    <p:animEffect transition="in" filter="barn(inVertical)">
                                      <p:cBhvr>
                                        <p:cTn id="69" dur="500"/>
                                        <p:tgtEl>
                                          <p:spTgt spid="9"/>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2" fill="hold" grpId="0" nodeType="clickEffect">
                                  <p:stCondLst>
                                    <p:cond delay="0"/>
                                  </p:stCondLst>
                                  <p:childTnLst>
                                    <p:set>
                                      <p:cBhvr>
                                        <p:cTn id="73" dur="1" fill="hold">
                                          <p:stCondLst>
                                            <p:cond delay="0"/>
                                          </p:stCondLst>
                                        </p:cTn>
                                        <p:tgtEl>
                                          <p:spTgt spid="57402"/>
                                        </p:tgtEl>
                                        <p:attrNameLst>
                                          <p:attrName>style.visibility</p:attrName>
                                        </p:attrNameLst>
                                      </p:cBhvr>
                                      <p:to>
                                        <p:strVal val="visible"/>
                                      </p:to>
                                    </p:set>
                                    <p:animEffect transition="in" filter="wipe(right)">
                                      <p:cBhvr>
                                        <p:cTn id="74" dur="500"/>
                                        <p:tgtEl>
                                          <p:spTgt spid="57402"/>
                                        </p:tgtEl>
                                      </p:cBhvr>
                                    </p:animEffect>
                                  </p:childTnLst>
                                </p:cTn>
                              </p:par>
                            </p:childTnLst>
                          </p:cTn>
                        </p:par>
                        <p:par>
                          <p:cTn id="75" fill="hold">
                            <p:stCondLst>
                              <p:cond delay="500"/>
                            </p:stCondLst>
                            <p:childTnLst>
                              <p:par>
                                <p:cTn id="76" presetID="22" presetClass="entr" presetSubtype="4" fill="hold" grpId="0" nodeType="afterEffect">
                                  <p:stCondLst>
                                    <p:cond delay="0"/>
                                  </p:stCondLst>
                                  <p:childTnLst>
                                    <p:set>
                                      <p:cBhvr>
                                        <p:cTn id="77" dur="1" fill="hold">
                                          <p:stCondLst>
                                            <p:cond delay="0"/>
                                          </p:stCondLst>
                                        </p:cTn>
                                        <p:tgtEl>
                                          <p:spTgt spid="57404"/>
                                        </p:tgtEl>
                                        <p:attrNameLst>
                                          <p:attrName>style.visibility</p:attrName>
                                        </p:attrNameLst>
                                      </p:cBhvr>
                                      <p:to>
                                        <p:strVal val="visible"/>
                                      </p:to>
                                    </p:set>
                                    <p:animEffect transition="in" filter="wipe(down)">
                                      <p:cBhvr>
                                        <p:cTn id="78" dur="500"/>
                                        <p:tgtEl>
                                          <p:spTgt spid="57404"/>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nodeType="clickEffect">
                                  <p:stCondLst>
                                    <p:cond delay="0"/>
                                  </p:stCondLst>
                                  <p:childTnLst>
                                    <p:set>
                                      <p:cBhvr>
                                        <p:cTn id="82" dur="1" fill="hold">
                                          <p:stCondLst>
                                            <p:cond delay="0"/>
                                          </p:stCondLst>
                                        </p:cTn>
                                        <p:tgtEl>
                                          <p:spTgt spid="10"/>
                                        </p:tgtEl>
                                        <p:attrNameLst>
                                          <p:attrName>style.visibility</p:attrName>
                                        </p:attrNameLst>
                                      </p:cBhvr>
                                      <p:to>
                                        <p:strVal val="visible"/>
                                      </p:to>
                                    </p:set>
                                    <p:animEffect transition="in" filter="wipe(left)">
                                      <p:cBhvr>
                                        <p:cTn id="83" dur="500"/>
                                        <p:tgtEl>
                                          <p:spTgt spid="10"/>
                                        </p:tgtEl>
                                      </p:cBhvr>
                                    </p:animEffect>
                                  </p:childTnLst>
                                </p:cTn>
                              </p:par>
                            </p:childTnLst>
                          </p:cTn>
                        </p:par>
                        <p:par>
                          <p:cTn id="84" fill="hold">
                            <p:stCondLst>
                              <p:cond delay="500"/>
                            </p:stCondLst>
                            <p:childTnLst>
                              <p:par>
                                <p:cTn id="85" presetID="22" presetClass="entr" presetSubtype="1" fill="hold" nodeType="afterEffect">
                                  <p:stCondLst>
                                    <p:cond delay="0"/>
                                  </p:stCondLst>
                                  <p:childTnLst>
                                    <p:set>
                                      <p:cBhvr>
                                        <p:cTn id="86" dur="1" fill="hold">
                                          <p:stCondLst>
                                            <p:cond delay="0"/>
                                          </p:stCondLst>
                                        </p:cTn>
                                        <p:tgtEl>
                                          <p:spTgt spid="11"/>
                                        </p:tgtEl>
                                        <p:attrNameLst>
                                          <p:attrName>style.visibility</p:attrName>
                                        </p:attrNameLst>
                                      </p:cBhvr>
                                      <p:to>
                                        <p:strVal val="visible"/>
                                      </p:to>
                                    </p:set>
                                    <p:animEffect transition="in" filter="wipe(up)">
                                      <p:cBhvr>
                                        <p:cTn id="87" dur="500"/>
                                        <p:tgtEl>
                                          <p:spTgt spid="11"/>
                                        </p:tgtEl>
                                      </p:cBhvr>
                                    </p:animEffect>
                                  </p:childTnLst>
                                </p:cTn>
                              </p:par>
                            </p:childTnLst>
                          </p:cTn>
                        </p:par>
                      </p:childTnLst>
                    </p:cTn>
                  </p:par>
                  <p:par>
                    <p:cTn id="88" fill="hold">
                      <p:stCondLst>
                        <p:cond delay="indefinite"/>
                      </p:stCondLst>
                      <p:childTnLst>
                        <p:par>
                          <p:cTn id="89" fill="hold">
                            <p:stCondLst>
                              <p:cond delay="0"/>
                            </p:stCondLst>
                            <p:childTnLst>
                              <p:par>
                                <p:cTn id="90" presetID="5" presetClass="entr" presetSubtype="10" fill="hold" nodeType="clickEffect">
                                  <p:stCondLst>
                                    <p:cond delay="0"/>
                                  </p:stCondLst>
                                  <p:childTnLst>
                                    <p:set>
                                      <p:cBhvr>
                                        <p:cTn id="91" dur="1" fill="hold">
                                          <p:stCondLst>
                                            <p:cond delay="0"/>
                                          </p:stCondLst>
                                        </p:cTn>
                                        <p:tgtEl>
                                          <p:spTgt spid="225349"/>
                                        </p:tgtEl>
                                        <p:attrNameLst>
                                          <p:attrName>style.visibility</p:attrName>
                                        </p:attrNameLst>
                                      </p:cBhvr>
                                      <p:to>
                                        <p:strVal val="visible"/>
                                      </p:to>
                                    </p:set>
                                    <p:animEffect transition="in" filter="checkerboard(across)">
                                      <p:cBhvr>
                                        <p:cTn id="92" dur="500"/>
                                        <p:tgtEl>
                                          <p:spTgt spid="2253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402" grpId="0" animBg="1"/>
      <p:bldP spid="57404" grpId="0" animBg="1"/>
      <p:bldP spid="57414" grpId="0" animBg="1"/>
      <p:bldP spid="5741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pPr>
              <a:defRPr/>
            </a:pPr>
            <a:fld id="{24AB7AB6-FD9A-49F3-908C-665DA2674A2C}" type="slidenum">
              <a:rPr lang="en-US" altLang="en-US"/>
              <a:pPr>
                <a:defRPr/>
              </a:pPr>
              <a:t>3</a:t>
            </a:fld>
            <a:endParaRPr lang="en-US" altLang="en-US"/>
          </a:p>
        </p:txBody>
      </p:sp>
      <p:sp>
        <p:nvSpPr>
          <p:cNvPr id="141314" name="Rectangle 2"/>
          <p:cNvSpPr>
            <a:spLocks noGrp="1" noChangeArrowheads="1"/>
          </p:cNvSpPr>
          <p:nvPr>
            <p:ph type="body" idx="1"/>
          </p:nvPr>
        </p:nvSpPr>
        <p:spPr>
          <a:xfrm>
            <a:off x="431800" y="812800"/>
            <a:ext cx="8229600" cy="5280025"/>
          </a:xfrm>
        </p:spPr>
        <p:txBody>
          <a:bodyPr/>
          <a:lstStyle/>
          <a:p>
            <a:pPr algn="just" eaLnBrk="1" hangingPunct="1">
              <a:lnSpc>
                <a:spcPct val="120000"/>
              </a:lnSpc>
              <a:buFont typeface="Wingdings" pitchFamily="2" charset="2"/>
              <a:buNone/>
            </a:pPr>
            <a:r>
              <a:rPr lang="en-US" sz="2800" smtClean="0"/>
              <a:t>Môn </a:t>
            </a:r>
            <a:r>
              <a:rPr lang="en-US" sz="2800" b="1" smtClean="0">
                <a:solidFill>
                  <a:srgbClr val="0000FF"/>
                </a:solidFill>
              </a:rPr>
              <a:t>Cơ học lý thuyết</a:t>
            </a:r>
            <a:r>
              <a:rPr lang="en-US" sz="2800" smtClean="0"/>
              <a:t> được chia làm ba phần:</a:t>
            </a:r>
          </a:p>
          <a:p>
            <a:pPr lvl="1" algn="just" eaLnBrk="1" hangingPunct="1">
              <a:lnSpc>
                <a:spcPct val="120000"/>
              </a:lnSpc>
            </a:pPr>
            <a:r>
              <a:rPr lang="en-US" b="1" i="1" smtClean="0">
                <a:solidFill>
                  <a:srgbClr val="0000FF"/>
                </a:solidFill>
              </a:rPr>
              <a:t>TĨNH HỌC</a:t>
            </a:r>
            <a:endParaRPr lang="en-US" smtClean="0"/>
          </a:p>
          <a:p>
            <a:pPr lvl="1" algn="just" eaLnBrk="1" hangingPunct="1">
              <a:lnSpc>
                <a:spcPct val="120000"/>
              </a:lnSpc>
            </a:pPr>
            <a:r>
              <a:rPr lang="en-US" b="1" i="1" smtClean="0">
                <a:solidFill>
                  <a:srgbClr val="0000FF"/>
                </a:solidFill>
              </a:rPr>
              <a:t>ĐỘNG HỌC</a:t>
            </a:r>
            <a:r>
              <a:rPr lang="en-US" smtClean="0"/>
              <a:t> </a:t>
            </a:r>
          </a:p>
          <a:p>
            <a:pPr lvl="1" algn="just" eaLnBrk="1" hangingPunct="1">
              <a:lnSpc>
                <a:spcPct val="120000"/>
              </a:lnSpc>
            </a:pPr>
            <a:r>
              <a:rPr lang="en-US" b="1" i="1" smtClean="0">
                <a:solidFill>
                  <a:srgbClr val="0000FF"/>
                </a:solidFill>
              </a:rPr>
              <a:t>ĐỘNG LỰC HỌC</a:t>
            </a:r>
            <a:r>
              <a:rPr lang="en-US" smtClean="0"/>
              <a:t> </a:t>
            </a:r>
          </a:p>
          <a:p>
            <a:pPr algn="just" eaLnBrk="1" hangingPunct="1">
              <a:lnSpc>
                <a:spcPct val="120000"/>
              </a:lnSpc>
              <a:buFont typeface="Wingdings" pitchFamily="2" charset="2"/>
              <a:buNone/>
            </a:pPr>
            <a:r>
              <a:rPr lang="en-US" sz="2800" smtClean="0"/>
              <a:t>	</a:t>
            </a:r>
          </a:p>
          <a:p>
            <a:pPr marL="0" indent="0" algn="just" eaLnBrk="1" hangingPunct="1">
              <a:lnSpc>
                <a:spcPct val="120000"/>
              </a:lnSpc>
              <a:buFont typeface="Wingdings" pitchFamily="2" charset="2"/>
              <a:buNone/>
            </a:pPr>
            <a:r>
              <a:rPr lang="en-US" sz="2800" smtClean="0"/>
              <a:t>Chương trình </a:t>
            </a:r>
            <a:r>
              <a:rPr lang="en-US" sz="2800" b="1" i="1" u="sng" smtClean="0">
                <a:solidFill>
                  <a:schemeClr val="tx2"/>
                </a:solidFill>
              </a:rPr>
              <a:t>CƠ HỌC LÝ THUYẾT</a:t>
            </a:r>
            <a:r>
              <a:rPr lang="en-US" sz="2800" b="1" i="1" smtClean="0"/>
              <a:t> </a:t>
            </a:r>
            <a:r>
              <a:rPr lang="en-US" sz="2800" smtClean="0"/>
              <a:t>tại trường CĐ Lý Tự Trọng đối với bậc cao đẳng gồm hai phần </a:t>
            </a:r>
            <a:r>
              <a:rPr lang="en-US" sz="2800" b="1" i="1" u="sng" smtClean="0">
                <a:solidFill>
                  <a:schemeClr val="tx2"/>
                </a:solidFill>
              </a:rPr>
              <a:t>TĨNH HỌC</a:t>
            </a:r>
            <a:r>
              <a:rPr lang="en-US" sz="2800" b="1" i="1" smtClean="0"/>
              <a:t> </a:t>
            </a:r>
            <a:r>
              <a:rPr lang="en-US" sz="2800" smtClean="0"/>
              <a:t>và </a:t>
            </a:r>
            <a:r>
              <a:rPr lang="en-US" sz="2800" b="1" i="1" u="sng" smtClean="0">
                <a:solidFill>
                  <a:schemeClr val="tx2"/>
                </a:solidFill>
              </a:rPr>
              <a:t>ĐỘNG HỌC</a:t>
            </a:r>
            <a:r>
              <a:rPr lang="en-US" sz="2800" i="1" smtClean="0"/>
              <a:t>.</a:t>
            </a:r>
          </a:p>
          <a:p>
            <a:pPr marL="0" indent="0" algn="just" eaLnBrk="1" hangingPunct="1">
              <a:lnSpc>
                <a:spcPct val="120000"/>
              </a:lnSpc>
              <a:buFont typeface="Wingdings" pitchFamily="2" charset="2"/>
              <a:buNone/>
            </a:pPr>
            <a:r>
              <a:rPr lang="en-US" sz="2800" i="1" smtClean="0"/>
              <a:t>Kiến thức liên hệ: </a:t>
            </a:r>
            <a:r>
              <a:rPr lang="en-US" sz="2800" smtClean="0"/>
              <a:t>Phần </a:t>
            </a:r>
            <a:r>
              <a:rPr lang="en-US" sz="2800" b="1" smtClean="0"/>
              <a:t>Cơ học </a:t>
            </a:r>
            <a:r>
              <a:rPr lang="en-US" sz="2800" smtClean="0"/>
              <a:t>của môn </a:t>
            </a:r>
            <a:r>
              <a:rPr lang="en-US" sz="2800" b="1" smtClean="0"/>
              <a:t>Vật lý</a:t>
            </a:r>
          </a:p>
        </p:txBody>
      </p:sp>
    </p:spTree>
    <p:extLst>
      <p:ext uri="{BB962C8B-B14F-4D97-AF65-F5344CB8AC3E}">
        <p14:creationId xmlns:p14="http://schemas.microsoft.com/office/powerpoint/2010/main" val="175796492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141314">
                                            <p:txEl>
                                              <p:pRg st="0" end="0"/>
                                            </p:txEl>
                                          </p:spTgt>
                                        </p:tgtEl>
                                        <p:attrNameLst>
                                          <p:attrName>style.visibility</p:attrName>
                                        </p:attrNameLst>
                                      </p:cBhvr>
                                      <p:to>
                                        <p:strVal val="visible"/>
                                      </p:to>
                                    </p:set>
                                    <p:anim calcmode="lin" valueType="num">
                                      <p:cBhvr additive="base">
                                        <p:cTn id="7" dur="500" fill="hold"/>
                                        <p:tgtEl>
                                          <p:spTgt spid="14131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41314">
                                            <p:txEl>
                                              <p:pRg st="0" end="0"/>
                                            </p:txEl>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2" fill="hold" nodeType="afterEffect">
                                  <p:stCondLst>
                                    <p:cond delay="0"/>
                                  </p:stCondLst>
                                  <p:childTnLst>
                                    <p:set>
                                      <p:cBhvr>
                                        <p:cTn id="11" dur="1" fill="hold">
                                          <p:stCondLst>
                                            <p:cond delay="0"/>
                                          </p:stCondLst>
                                        </p:cTn>
                                        <p:tgtEl>
                                          <p:spTgt spid="141314">
                                            <p:txEl>
                                              <p:pRg st="1" end="1"/>
                                            </p:txEl>
                                          </p:spTgt>
                                        </p:tgtEl>
                                        <p:attrNameLst>
                                          <p:attrName>style.visibility</p:attrName>
                                        </p:attrNameLst>
                                      </p:cBhvr>
                                      <p:to>
                                        <p:strVal val="visible"/>
                                      </p:to>
                                    </p:set>
                                    <p:anim calcmode="lin" valueType="num">
                                      <p:cBhvr additive="base">
                                        <p:cTn id="12" dur="500" fill="hold"/>
                                        <p:tgtEl>
                                          <p:spTgt spid="141314">
                                            <p:txEl>
                                              <p:pRg st="1" end="1"/>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141314">
                                            <p:txEl>
                                              <p:pRg st="1" end="1"/>
                                            </p:txEl>
                                          </p:spTgt>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2" fill="hold" nodeType="afterEffect">
                                  <p:stCondLst>
                                    <p:cond delay="0"/>
                                  </p:stCondLst>
                                  <p:childTnLst>
                                    <p:set>
                                      <p:cBhvr>
                                        <p:cTn id="16" dur="1" fill="hold">
                                          <p:stCondLst>
                                            <p:cond delay="0"/>
                                          </p:stCondLst>
                                        </p:cTn>
                                        <p:tgtEl>
                                          <p:spTgt spid="141314">
                                            <p:txEl>
                                              <p:pRg st="2" end="2"/>
                                            </p:txEl>
                                          </p:spTgt>
                                        </p:tgtEl>
                                        <p:attrNameLst>
                                          <p:attrName>style.visibility</p:attrName>
                                        </p:attrNameLst>
                                      </p:cBhvr>
                                      <p:to>
                                        <p:strVal val="visible"/>
                                      </p:to>
                                    </p:set>
                                    <p:anim calcmode="lin" valueType="num">
                                      <p:cBhvr additive="base">
                                        <p:cTn id="17" dur="500" fill="hold"/>
                                        <p:tgtEl>
                                          <p:spTgt spid="141314">
                                            <p:txEl>
                                              <p:pRg st="2" end="2"/>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141314">
                                            <p:txEl>
                                              <p:pRg st="2" end="2"/>
                                            </p:txEl>
                                          </p:spTgt>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2" presetClass="entr" presetSubtype="2" fill="hold" nodeType="afterEffect">
                                  <p:stCondLst>
                                    <p:cond delay="0"/>
                                  </p:stCondLst>
                                  <p:childTnLst>
                                    <p:set>
                                      <p:cBhvr>
                                        <p:cTn id="21" dur="1" fill="hold">
                                          <p:stCondLst>
                                            <p:cond delay="0"/>
                                          </p:stCondLst>
                                        </p:cTn>
                                        <p:tgtEl>
                                          <p:spTgt spid="141314">
                                            <p:txEl>
                                              <p:pRg st="3" end="3"/>
                                            </p:txEl>
                                          </p:spTgt>
                                        </p:tgtEl>
                                        <p:attrNameLst>
                                          <p:attrName>style.visibility</p:attrName>
                                        </p:attrNameLst>
                                      </p:cBhvr>
                                      <p:to>
                                        <p:strVal val="visible"/>
                                      </p:to>
                                    </p:set>
                                    <p:anim calcmode="lin" valueType="num">
                                      <p:cBhvr additive="base">
                                        <p:cTn id="22" dur="500" fill="hold"/>
                                        <p:tgtEl>
                                          <p:spTgt spid="141314">
                                            <p:txEl>
                                              <p:pRg st="3" end="3"/>
                                            </p:txEl>
                                          </p:spTgt>
                                        </p:tgtEl>
                                        <p:attrNameLst>
                                          <p:attrName>ppt_x</p:attrName>
                                        </p:attrNameLst>
                                      </p:cBhvr>
                                      <p:tavLst>
                                        <p:tav tm="0">
                                          <p:val>
                                            <p:strVal val="1+#ppt_w/2"/>
                                          </p:val>
                                        </p:tav>
                                        <p:tav tm="100000">
                                          <p:val>
                                            <p:strVal val="#ppt_x"/>
                                          </p:val>
                                        </p:tav>
                                      </p:tavLst>
                                    </p:anim>
                                    <p:anim calcmode="lin" valueType="num">
                                      <p:cBhvr additive="base">
                                        <p:cTn id="23" dur="500" fill="hold"/>
                                        <p:tgtEl>
                                          <p:spTgt spid="141314">
                                            <p:txEl>
                                              <p:pRg st="3" end="3"/>
                                            </p:txEl>
                                          </p:spTgt>
                                        </p:tgtEl>
                                        <p:attrNameLst>
                                          <p:attrName>ppt_y</p:attrName>
                                        </p:attrNameLst>
                                      </p:cBhvr>
                                      <p:tavLst>
                                        <p:tav tm="0">
                                          <p:val>
                                            <p:strVal val="#ppt_y"/>
                                          </p:val>
                                        </p:tav>
                                        <p:tav tm="100000">
                                          <p:val>
                                            <p:strVal val="#ppt_y"/>
                                          </p:val>
                                        </p:tav>
                                      </p:tavLst>
                                    </p:anim>
                                  </p:childTnLst>
                                </p:cTn>
                              </p:par>
                            </p:childTnLst>
                          </p:cTn>
                        </p:par>
                        <p:par>
                          <p:cTn id="24" fill="hold" nodeType="afterGroup">
                            <p:stCondLst>
                              <p:cond delay="2000"/>
                            </p:stCondLst>
                            <p:childTnLst>
                              <p:par>
                                <p:cTn id="25" presetID="2" presetClass="entr" presetSubtype="2" fill="hold" nodeType="afterEffect">
                                  <p:stCondLst>
                                    <p:cond delay="0"/>
                                  </p:stCondLst>
                                  <p:childTnLst>
                                    <p:set>
                                      <p:cBhvr>
                                        <p:cTn id="26" dur="1" fill="hold">
                                          <p:stCondLst>
                                            <p:cond delay="0"/>
                                          </p:stCondLst>
                                        </p:cTn>
                                        <p:tgtEl>
                                          <p:spTgt spid="141314">
                                            <p:txEl>
                                              <p:pRg st="5" end="5"/>
                                            </p:txEl>
                                          </p:spTgt>
                                        </p:tgtEl>
                                        <p:attrNameLst>
                                          <p:attrName>style.visibility</p:attrName>
                                        </p:attrNameLst>
                                      </p:cBhvr>
                                      <p:to>
                                        <p:strVal val="visible"/>
                                      </p:to>
                                    </p:set>
                                    <p:anim calcmode="lin" valueType="num">
                                      <p:cBhvr additive="base">
                                        <p:cTn id="27" dur="500" fill="hold"/>
                                        <p:tgtEl>
                                          <p:spTgt spid="141314">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141314">
                                            <p:txEl>
                                              <p:pRg st="5" end="5"/>
                                            </p:txEl>
                                          </p:spTgt>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141314">
                                            <p:txEl>
                                              <p:pRg st="6" end="6"/>
                                            </p:txEl>
                                          </p:spTgt>
                                        </p:tgtEl>
                                        <p:attrNameLst>
                                          <p:attrName>style.visibility</p:attrName>
                                        </p:attrNameLst>
                                      </p:cBhvr>
                                      <p:to>
                                        <p:strVal val="visible"/>
                                      </p:to>
                                    </p:set>
                                    <p:anim calcmode="lin" valueType="num">
                                      <p:cBhvr additive="base">
                                        <p:cTn id="32" dur="500" fill="hold"/>
                                        <p:tgtEl>
                                          <p:spTgt spid="141314">
                                            <p:txEl>
                                              <p:pRg st="6" end="6"/>
                                            </p:txEl>
                                          </p:spTgt>
                                        </p:tgtEl>
                                        <p:attrNameLst>
                                          <p:attrName>ppt_x</p:attrName>
                                        </p:attrNameLst>
                                      </p:cBhvr>
                                      <p:tavLst>
                                        <p:tav tm="0">
                                          <p:val>
                                            <p:strVal val="1+#ppt_w/2"/>
                                          </p:val>
                                        </p:tav>
                                        <p:tav tm="100000">
                                          <p:val>
                                            <p:strVal val="#ppt_x"/>
                                          </p:val>
                                        </p:tav>
                                      </p:tavLst>
                                    </p:anim>
                                    <p:anim calcmode="lin" valueType="num">
                                      <p:cBhvr additive="base">
                                        <p:cTn id="33" dur="500" fill="hold"/>
                                        <p:tgtEl>
                                          <p:spTgt spid="141314">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Slide Number Placeholder 6"/>
          <p:cNvSpPr>
            <a:spLocks noGrp="1"/>
          </p:cNvSpPr>
          <p:nvPr>
            <p:ph type="sldNum" sz="quarter" idx="12"/>
          </p:nvPr>
        </p:nvSpPr>
        <p:spPr/>
        <p:txBody>
          <a:bodyPr/>
          <a:lstStyle/>
          <a:p>
            <a:pPr>
              <a:defRPr/>
            </a:pPr>
            <a:fld id="{4B421DB0-01FB-4B5E-BADC-13DFF938BCE3}" type="slidenum">
              <a:rPr lang="en-US" altLang="en-US"/>
              <a:pPr>
                <a:defRPr/>
              </a:pPr>
              <a:t>30</a:t>
            </a:fld>
            <a:endParaRPr lang="en-US" altLang="en-US"/>
          </a:p>
        </p:txBody>
      </p:sp>
      <p:sp>
        <p:nvSpPr>
          <p:cNvPr id="226306" name="Text Box 2"/>
          <p:cNvSpPr txBox="1">
            <a:spLocks noChangeArrowheads="1"/>
          </p:cNvSpPr>
          <p:nvPr/>
        </p:nvSpPr>
        <p:spPr bwMode="auto">
          <a:xfrm>
            <a:off x="427037" y="616039"/>
            <a:ext cx="6930890" cy="2092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buFont typeface="Wingdings" pitchFamily="2" charset="2"/>
              <a:buChar char="v"/>
            </a:pPr>
            <a:r>
              <a:rPr lang="en-US" b="1" i="1">
                <a:solidFill>
                  <a:srgbClr val="FF0066"/>
                </a:solidFill>
                <a:latin typeface=".VnTime" pitchFamily="34" charset="0"/>
              </a:rPr>
              <a:t> </a:t>
            </a:r>
            <a:r>
              <a:rPr lang="en-US" b="1" i="1">
                <a:solidFill>
                  <a:srgbClr val="CC0099"/>
                </a:solidFill>
              </a:rPr>
              <a:t>Liên kết gối</a:t>
            </a:r>
          </a:p>
          <a:p>
            <a:r>
              <a:rPr lang="en-US" i="1" smtClean="0"/>
              <a:t>Liên </a:t>
            </a:r>
            <a:r>
              <a:rPr lang="en-US" i="1"/>
              <a:t>kết gối dùng để đỡ các dầm </a:t>
            </a:r>
            <a:r>
              <a:rPr lang="en-US" i="1" smtClean="0"/>
              <a:t>và khung</a:t>
            </a:r>
            <a:r>
              <a:rPr lang="en-US" i="1"/>
              <a:t>…</a:t>
            </a:r>
          </a:p>
          <a:p>
            <a:endParaRPr lang="en-US" i="1"/>
          </a:p>
          <a:p>
            <a:pPr>
              <a:buFontTx/>
              <a:buChar char="•"/>
            </a:pPr>
            <a:r>
              <a:rPr lang="en-US"/>
              <a:t> </a:t>
            </a:r>
            <a:r>
              <a:rPr lang="en-US" b="1">
                <a:solidFill>
                  <a:srgbClr val="A50021"/>
                </a:solidFill>
              </a:rPr>
              <a:t>Gối cố định</a:t>
            </a:r>
            <a:r>
              <a:rPr lang="en-US"/>
              <a:t>: có phản lực liên </a:t>
            </a:r>
            <a:r>
              <a:rPr lang="en-US" smtClean="0"/>
              <a:t>kết</a:t>
            </a:r>
          </a:p>
          <a:p>
            <a:r>
              <a:rPr lang="en-US" b="1" u="sng" smtClean="0">
                <a:solidFill>
                  <a:srgbClr val="990000"/>
                </a:solidFill>
              </a:rPr>
              <a:t>tương </a:t>
            </a:r>
            <a:r>
              <a:rPr lang="en-US" b="1" u="sng">
                <a:solidFill>
                  <a:srgbClr val="990000"/>
                </a:solidFill>
              </a:rPr>
              <a:t>tự như liên kết bản lề</a:t>
            </a:r>
            <a:r>
              <a:rPr lang="en-US"/>
              <a:t>.</a:t>
            </a:r>
            <a:endParaRPr lang="en-US">
              <a:latin typeface=".VnTime" pitchFamily="34" charset="0"/>
            </a:endParaRPr>
          </a:p>
        </p:txBody>
      </p:sp>
      <p:sp>
        <p:nvSpPr>
          <p:cNvPr id="226307" name="Text Box 3"/>
          <p:cNvSpPr txBox="1">
            <a:spLocks noChangeArrowheads="1"/>
          </p:cNvSpPr>
          <p:nvPr/>
        </p:nvSpPr>
        <p:spPr bwMode="auto">
          <a:xfrm>
            <a:off x="-6350" y="2890838"/>
            <a:ext cx="5802313" cy="1679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600">
                <a:solidFill>
                  <a:schemeClr val="tx1"/>
                </a:solidFill>
                <a:latin typeface="Arial" charset="0"/>
              </a:defRPr>
            </a:lvl1pPr>
            <a:lvl2pPr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lvl="1" algn="just" eaLnBrk="1" hangingPunct="1">
              <a:spcBef>
                <a:spcPct val="50000"/>
              </a:spcBef>
              <a:buClr>
                <a:schemeClr val="tx1"/>
              </a:buClr>
              <a:buFontTx/>
              <a:buChar char="•"/>
            </a:pPr>
            <a:r>
              <a:rPr lang="en-US">
                <a:solidFill>
                  <a:srgbClr val="A50021"/>
                </a:solidFill>
              </a:rPr>
              <a:t> </a:t>
            </a:r>
            <a:r>
              <a:rPr lang="en-US" b="1">
                <a:solidFill>
                  <a:schemeClr val="tx2"/>
                </a:solidFill>
              </a:rPr>
              <a:t>Gối di động</a:t>
            </a:r>
            <a:r>
              <a:rPr lang="en-US"/>
              <a:t>: Phản lực liên kết của gối di động </a:t>
            </a:r>
            <a:r>
              <a:rPr lang="en-US" b="1" i="1" u="sng">
                <a:solidFill>
                  <a:srgbClr val="006600"/>
                </a:solidFill>
              </a:rPr>
              <a:t>vuông góc với phương di động của gối</a:t>
            </a:r>
            <a:r>
              <a:rPr lang="en-US"/>
              <a:t>, giống như liên kết tựa.</a:t>
            </a:r>
          </a:p>
        </p:txBody>
      </p:sp>
      <p:grpSp>
        <p:nvGrpSpPr>
          <p:cNvPr id="226344" name="Group 40"/>
          <p:cNvGrpSpPr>
            <a:grpSpLocks/>
          </p:cNvGrpSpPr>
          <p:nvPr/>
        </p:nvGrpSpPr>
        <p:grpSpPr bwMode="auto">
          <a:xfrm>
            <a:off x="2543175" y="4321646"/>
            <a:ext cx="5376863" cy="1771650"/>
            <a:chOff x="896" y="2450"/>
            <a:chExt cx="3704" cy="1116"/>
          </a:xfrm>
        </p:grpSpPr>
        <p:sp>
          <p:nvSpPr>
            <p:cNvPr id="58394" name="Text Box 41"/>
            <p:cNvSpPr txBox="1">
              <a:spLocks noChangeArrowheads="1"/>
            </p:cNvSpPr>
            <p:nvPr/>
          </p:nvSpPr>
          <p:spPr bwMode="auto">
            <a:xfrm>
              <a:off x="896" y="2958"/>
              <a:ext cx="244" cy="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1498" tIns="50749" rIns="101498" bIns="50749"/>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i="1"/>
                <a:t>A</a:t>
              </a:r>
              <a:endParaRPr lang="en-US" sz="2400"/>
            </a:p>
          </p:txBody>
        </p:sp>
        <p:sp>
          <p:nvSpPr>
            <p:cNvPr id="58395" name="Text Box 42"/>
            <p:cNvSpPr txBox="1">
              <a:spLocks noChangeArrowheads="1"/>
            </p:cNvSpPr>
            <p:nvPr/>
          </p:nvSpPr>
          <p:spPr bwMode="auto">
            <a:xfrm>
              <a:off x="4356" y="3055"/>
              <a:ext cx="244" cy="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1498" tIns="50749" rIns="101498" bIns="50749"/>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i="1"/>
                <a:t>B</a:t>
              </a:r>
              <a:endParaRPr lang="en-US" sz="2400"/>
            </a:p>
          </p:txBody>
        </p:sp>
        <p:sp>
          <p:nvSpPr>
            <p:cNvPr id="58396" name="Rectangle 43"/>
            <p:cNvSpPr>
              <a:spLocks noChangeArrowheads="1"/>
            </p:cNvSpPr>
            <p:nvPr/>
          </p:nvSpPr>
          <p:spPr bwMode="auto">
            <a:xfrm>
              <a:off x="1259" y="3092"/>
              <a:ext cx="2978" cy="80"/>
            </a:xfrm>
            <a:prstGeom prst="rect">
              <a:avLst/>
            </a:prstGeom>
            <a:solidFill>
              <a:srgbClr val="D5DE92"/>
            </a:solidFill>
            <a:ln w="9525">
              <a:solidFill>
                <a:srgbClr val="000000"/>
              </a:solidFill>
              <a:miter lim="800000"/>
              <a:headEnd/>
              <a:tailEnd/>
            </a:ln>
          </p:spPr>
          <p:txBody>
            <a:bodyPr/>
            <a:lstStyle/>
            <a:p>
              <a:endParaRPr lang="en-US"/>
            </a:p>
          </p:txBody>
        </p:sp>
        <p:sp>
          <p:nvSpPr>
            <p:cNvPr id="58397" name="Line 44"/>
            <p:cNvSpPr>
              <a:spLocks noChangeShapeType="1"/>
            </p:cNvSpPr>
            <p:nvPr/>
          </p:nvSpPr>
          <p:spPr bwMode="auto">
            <a:xfrm flipV="1">
              <a:off x="1252" y="2620"/>
              <a:ext cx="0" cy="514"/>
            </a:xfrm>
            <a:prstGeom prst="line">
              <a:avLst/>
            </a:prstGeom>
            <a:noFill/>
            <a:ln w="38100">
              <a:solidFill>
                <a:srgbClr val="000000"/>
              </a:solidFill>
              <a:round/>
              <a:headEnd/>
              <a:tailEnd type="triangle" w="sm" len="med"/>
            </a:ln>
            <a:extLst>
              <a:ext uri="{909E8E84-426E-40DD-AFC4-6F175D3DCCD1}">
                <a14:hiddenFill xmlns:a14="http://schemas.microsoft.com/office/drawing/2010/main">
                  <a:noFill/>
                </a14:hiddenFill>
              </a:ext>
            </a:extLst>
          </p:spPr>
          <p:txBody>
            <a:bodyPr/>
            <a:lstStyle/>
            <a:p>
              <a:endParaRPr lang="en-US"/>
            </a:p>
          </p:txBody>
        </p:sp>
        <p:sp>
          <p:nvSpPr>
            <p:cNvPr id="58398" name="Line 45"/>
            <p:cNvSpPr>
              <a:spLocks noChangeShapeType="1"/>
            </p:cNvSpPr>
            <p:nvPr/>
          </p:nvSpPr>
          <p:spPr bwMode="auto">
            <a:xfrm>
              <a:off x="1252" y="3134"/>
              <a:ext cx="667" cy="0"/>
            </a:xfrm>
            <a:prstGeom prst="line">
              <a:avLst/>
            </a:prstGeom>
            <a:noFill/>
            <a:ln w="38100">
              <a:solidFill>
                <a:srgbClr val="000000"/>
              </a:solidFill>
              <a:round/>
              <a:headEnd/>
              <a:tailEnd type="triangle" w="sm" len="med"/>
            </a:ln>
            <a:extLst>
              <a:ext uri="{909E8E84-426E-40DD-AFC4-6F175D3DCCD1}">
                <a14:hiddenFill xmlns:a14="http://schemas.microsoft.com/office/drawing/2010/main">
                  <a:noFill/>
                </a14:hiddenFill>
              </a:ext>
            </a:extLst>
          </p:spPr>
          <p:txBody>
            <a:bodyPr/>
            <a:lstStyle/>
            <a:p>
              <a:endParaRPr lang="en-US"/>
            </a:p>
          </p:txBody>
        </p:sp>
        <p:sp>
          <p:nvSpPr>
            <p:cNvPr id="58399" name="Line 46"/>
            <p:cNvSpPr>
              <a:spLocks noChangeShapeType="1"/>
            </p:cNvSpPr>
            <p:nvPr/>
          </p:nvSpPr>
          <p:spPr bwMode="auto">
            <a:xfrm flipV="1">
              <a:off x="1919" y="2620"/>
              <a:ext cx="0" cy="514"/>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58400" name="Line 47"/>
            <p:cNvSpPr>
              <a:spLocks noChangeShapeType="1"/>
            </p:cNvSpPr>
            <p:nvPr/>
          </p:nvSpPr>
          <p:spPr bwMode="auto">
            <a:xfrm>
              <a:off x="1242" y="2628"/>
              <a:ext cx="668" cy="0"/>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58401" name="Line 48"/>
            <p:cNvSpPr>
              <a:spLocks noChangeShapeType="1"/>
            </p:cNvSpPr>
            <p:nvPr/>
          </p:nvSpPr>
          <p:spPr bwMode="auto">
            <a:xfrm flipV="1">
              <a:off x="1252" y="2620"/>
              <a:ext cx="667" cy="514"/>
            </a:xfrm>
            <a:prstGeom prst="line">
              <a:avLst/>
            </a:prstGeom>
            <a:noFill/>
            <a:ln w="28575">
              <a:solidFill>
                <a:srgbClr val="000000"/>
              </a:solidFill>
              <a:round/>
              <a:headEnd/>
              <a:tailEnd type="triangle" w="sm" len="med"/>
            </a:ln>
            <a:extLst>
              <a:ext uri="{909E8E84-426E-40DD-AFC4-6F175D3DCCD1}">
                <a14:hiddenFill xmlns:a14="http://schemas.microsoft.com/office/drawing/2010/main">
                  <a:noFill/>
                </a14:hiddenFill>
              </a:ext>
            </a:extLst>
          </p:spPr>
          <p:txBody>
            <a:bodyPr/>
            <a:lstStyle/>
            <a:p>
              <a:endParaRPr lang="en-US"/>
            </a:p>
          </p:txBody>
        </p:sp>
        <p:grpSp>
          <p:nvGrpSpPr>
            <p:cNvPr id="58402" name="Group 49"/>
            <p:cNvGrpSpPr>
              <a:grpSpLocks/>
            </p:cNvGrpSpPr>
            <p:nvPr/>
          </p:nvGrpSpPr>
          <p:grpSpPr bwMode="auto">
            <a:xfrm>
              <a:off x="920" y="3083"/>
              <a:ext cx="582" cy="376"/>
              <a:chOff x="3585" y="11574"/>
              <a:chExt cx="879" cy="735"/>
            </a:xfrm>
          </p:grpSpPr>
          <p:sp>
            <p:nvSpPr>
              <p:cNvPr id="58422" name="AutoShape 50"/>
              <p:cNvSpPr>
                <a:spLocks noChangeArrowheads="1"/>
              </p:cNvSpPr>
              <p:nvPr/>
            </p:nvSpPr>
            <p:spPr bwMode="auto">
              <a:xfrm>
                <a:off x="3888" y="11574"/>
                <a:ext cx="432" cy="576"/>
              </a:xfrm>
              <a:prstGeom prst="triangle">
                <a:avLst>
                  <a:gd name="adj" fmla="val 50000"/>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423" name="Oval 51"/>
              <p:cNvSpPr>
                <a:spLocks noChangeArrowheads="1"/>
              </p:cNvSpPr>
              <p:nvPr/>
            </p:nvSpPr>
            <p:spPr bwMode="auto">
              <a:xfrm>
                <a:off x="4017" y="11580"/>
                <a:ext cx="170" cy="170"/>
              </a:xfrm>
              <a:prstGeom prst="ellipse">
                <a:avLst/>
              </a:prstGeom>
              <a:solidFill>
                <a:srgbClr val="FFFFFF"/>
              </a:solidFill>
              <a:ln w="19050">
                <a:solidFill>
                  <a:srgbClr val="000000"/>
                </a:solidFill>
                <a:round/>
                <a:headEnd/>
                <a:tailEnd/>
              </a:ln>
            </p:spPr>
            <p:txBody>
              <a:bodyPr/>
              <a:lstStyle/>
              <a:p>
                <a:endParaRPr lang="en-US"/>
              </a:p>
            </p:txBody>
          </p:sp>
          <p:sp>
            <p:nvSpPr>
              <p:cNvPr id="58424" name="Line 52"/>
              <p:cNvSpPr>
                <a:spLocks noChangeShapeType="1"/>
              </p:cNvSpPr>
              <p:nvPr/>
            </p:nvSpPr>
            <p:spPr bwMode="auto">
              <a:xfrm>
                <a:off x="3744" y="12156"/>
                <a:ext cx="720"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58425" name="Group 53"/>
              <p:cNvGrpSpPr>
                <a:grpSpLocks/>
              </p:cNvGrpSpPr>
              <p:nvPr/>
            </p:nvGrpSpPr>
            <p:grpSpPr bwMode="auto">
              <a:xfrm>
                <a:off x="3585" y="12165"/>
                <a:ext cx="849" cy="144"/>
                <a:chOff x="3615" y="12384"/>
                <a:chExt cx="849" cy="144"/>
              </a:xfrm>
            </p:grpSpPr>
            <p:sp>
              <p:nvSpPr>
                <p:cNvPr id="58426" name="Line 54"/>
                <p:cNvSpPr>
                  <a:spLocks noChangeShapeType="1"/>
                </p:cNvSpPr>
                <p:nvPr/>
              </p:nvSpPr>
              <p:spPr bwMode="auto">
                <a:xfrm flipH="1">
                  <a:off x="3615" y="12384"/>
                  <a:ext cx="144" cy="144"/>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427" name="Line 55"/>
                <p:cNvSpPr>
                  <a:spLocks noChangeShapeType="1"/>
                </p:cNvSpPr>
                <p:nvPr/>
              </p:nvSpPr>
              <p:spPr bwMode="auto">
                <a:xfrm flipH="1">
                  <a:off x="3744" y="12384"/>
                  <a:ext cx="144" cy="144"/>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428" name="Line 56"/>
                <p:cNvSpPr>
                  <a:spLocks noChangeShapeType="1"/>
                </p:cNvSpPr>
                <p:nvPr/>
              </p:nvSpPr>
              <p:spPr bwMode="auto">
                <a:xfrm flipH="1">
                  <a:off x="3888" y="12384"/>
                  <a:ext cx="144" cy="144"/>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429" name="Line 57"/>
                <p:cNvSpPr>
                  <a:spLocks noChangeShapeType="1"/>
                </p:cNvSpPr>
                <p:nvPr/>
              </p:nvSpPr>
              <p:spPr bwMode="auto">
                <a:xfrm flipH="1">
                  <a:off x="4032" y="12384"/>
                  <a:ext cx="144" cy="144"/>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430" name="Line 58"/>
                <p:cNvSpPr>
                  <a:spLocks noChangeShapeType="1"/>
                </p:cNvSpPr>
                <p:nvPr/>
              </p:nvSpPr>
              <p:spPr bwMode="auto">
                <a:xfrm flipH="1">
                  <a:off x="4176" y="12384"/>
                  <a:ext cx="144" cy="144"/>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431" name="Line 59"/>
                <p:cNvSpPr>
                  <a:spLocks noChangeShapeType="1"/>
                </p:cNvSpPr>
                <p:nvPr/>
              </p:nvSpPr>
              <p:spPr bwMode="auto">
                <a:xfrm flipH="1">
                  <a:off x="4320" y="12384"/>
                  <a:ext cx="144" cy="144"/>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sp>
          <p:nvSpPr>
            <p:cNvPr id="58403" name="Line 60"/>
            <p:cNvSpPr>
              <a:spLocks noChangeShapeType="1"/>
            </p:cNvSpPr>
            <p:nvPr/>
          </p:nvSpPr>
          <p:spPr bwMode="auto">
            <a:xfrm flipV="1">
              <a:off x="4240" y="2623"/>
              <a:ext cx="0" cy="513"/>
            </a:xfrm>
            <a:prstGeom prst="line">
              <a:avLst/>
            </a:prstGeom>
            <a:noFill/>
            <a:ln w="38100">
              <a:solidFill>
                <a:srgbClr val="000000"/>
              </a:solidFill>
              <a:round/>
              <a:headEnd/>
              <a:tailEnd type="triangle" w="sm" len="med"/>
            </a:ln>
            <a:extLst>
              <a:ext uri="{909E8E84-426E-40DD-AFC4-6F175D3DCCD1}">
                <a14:hiddenFill xmlns:a14="http://schemas.microsoft.com/office/drawing/2010/main">
                  <a:noFill/>
                </a14:hiddenFill>
              </a:ext>
            </a:extLst>
          </p:spPr>
          <p:txBody>
            <a:bodyPr/>
            <a:lstStyle/>
            <a:p>
              <a:endParaRPr lang="en-US"/>
            </a:p>
          </p:txBody>
        </p:sp>
        <p:sp>
          <p:nvSpPr>
            <p:cNvPr id="58404" name="Line 61"/>
            <p:cNvSpPr>
              <a:spLocks noChangeShapeType="1"/>
            </p:cNvSpPr>
            <p:nvPr/>
          </p:nvSpPr>
          <p:spPr bwMode="auto">
            <a:xfrm flipV="1">
              <a:off x="4240" y="3121"/>
              <a:ext cx="0" cy="368"/>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58405" name="AutoShape 62"/>
            <p:cNvSpPr>
              <a:spLocks noChangeArrowheads="1"/>
            </p:cNvSpPr>
            <p:nvPr/>
          </p:nvSpPr>
          <p:spPr bwMode="auto">
            <a:xfrm>
              <a:off x="4100" y="3086"/>
              <a:ext cx="285" cy="293"/>
            </a:xfrm>
            <a:prstGeom prst="triangle">
              <a:avLst>
                <a:gd name="adj" fmla="val 50000"/>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406" name="Oval 63"/>
            <p:cNvSpPr>
              <a:spLocks noChangeArrowheads="1"/>
            </p:cNvSpPr>
            <p:nvPr/>
          </p:nvSpPr>
          <p:spPr bwMode="auto">
            <a:xfrm>
              <a:off x="4185" y="3088"/>
              <a:ext cx="113" cy="87"/>
            </a:xfrm>
            <a:prstGeom prst="ellipse">
              <a:avLst/>
            </a:prstGeom>
            <a:solidFill>
              <a:srgbClr val="FFFFFF"/>
            </a:solidFill>
            <a:ln w="19050">
              <a:solidFill>
                <a:srgbClr val="000000"/>
              </a:solidFill>
              <a:round/>
              <a:headEnd/>
              <a:tailEnd/>
            </a:ln>
          </p:spPr>
          <p:txBody>
            <a:bodyPr/>
            <a:lstStyle/>
            <a:p>
              <a:endParaRPr lang="en-US"/>
            </a:p>
          </p:txBody>
        </p:sp>
        <p:grpSp>
          <p:nvGrpSpPr>
            <p:cNvPr id="58407" name="Group 64"/>
            <p:cNvGrpSpPr>
              <a:grpSpLocks/>
            </p:cNvGrpSpPr>
            <p:nvPr/>
          </p:nvGrpSpPr>
          <p:grpSpPr bwMode="auto">
            <a:xfrm>
              <a:off x="3889" y="3492"/>
              <a:ext cx="582" cy="74"/>
              <a:chOff x="5055" y="4896"/>
              <a:chExt cx="879" cy="144"/>
            </a:xfrm>
          </p:grpSpPr>
          <p:sp>
            <p:nvSpPr>
              <p:cNvPr id="58414" name="Line 65"/>
              <p:cNvSpPr>
                <a:spLocks noChangeShapeType="1"/>
              </p:cNvSpPr>
              <p:nvPr/>
            </p:nvSpPr>
            <p:spPr bwMode="auto">
              <a:xfrm>
                <a:off x="5214" y="4896"/>
                <a:ext cx="720"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58415" name="Group 66"/>
              <p:cNvGrpSpPr>
                <a:grpSpLocks/>
              </p:cNvGrpSpPr>
              <p:nvPr/>
            </p:nvGrpSpPr>
            <p:grpSpPr bwMode="auto">
              <a:xfrm>
                <a:off x="5055" y="4896"/>
                <a:ext cx="849" cy="144"/>
                <a:chOff x="3615" y="12384"/>
                <a:chExt cx="849" cy="144"/>
              </a:xfrm>
            </p:grpSpPr>
            <p:sp>
              <p:nvSpPr>
                <p:cNvPr id="58416" name="Line 67"/>
                <p:cNvSpPr>
                  <a:spLocks noChangeShapeType="1"/>
                </p:cNvSpPr>
                <p:nvPr/>
              </p:nvSpPr>
              <p:spPr bwMode="auto">
                <a:xfrm flipH="1">
                  <a:off x="3615" y="12384"/>
                  <a:ext cx="144" cy="144"/>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417" name="Line 68"/>
                <p:cNvSpPr>
                  <a:spLocks noChangeShapeType="1"/>
                </p:cNvSpPr>
                <p:nvPr/>
              </p:nvSpPr>
              <p:spPr bwMode="auto">
                <a:xfrm flipH="1">
                  <a:off x="3744" y="12384"/>
                  <a:ext cx="144" cy="144"/>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418" name="Line 69"/>
                <p:cNvSpPr>
                  <a:spLocks noChangeShapeType="1"/>
                </p:cNvSpPr>
                <p:nvPr/>
              </p:nvSpPr>
              <p:spPr bwMode="auto">
                <a:xfrm flipH="1">
                  <a:off x="3888" y="12384"/>
                  <a:ext cx="144" cy="144"/>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419" name="Line 70"/>
                <p:cNvSpPr>
                  <a:spLocks noChangeShapeType="1"/>
                </p:cNvSpPr>
                <p:nvPr/>
              </p:nvSpPr>
              <p:spPr bwMode="auto">
                <a:xfrm flipH="1">
                  <a:off x="4032" y="12384"/>
                  <a:ext cx="144" cy="144"/>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420" name="Line 71"/>
                <p:cNvSpPr>
                  <a:spLocks noChangeShapeType="1"/>
                </p:cNvSpPr>
                <p:nvPr/>
              </p:nvSpPr>
              <p:spPr bwMode="auto">
                <a:xfrm flipH="1">
                  <a:off x="4176" y="12384"/>
                  <a:ext cx="144" cy="144"/>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421" name="Line 72"/>
                <p:cNvSpPr>
                  <a:spLocks noChangeShapeType="1"/>
                </p:cNvSpPr>
                <p:nvPr/>
              </p:nvSpPr>
              <p:spPr bwMode="auto">
                <a:xfrm flipH="1">
                  <a:off x="4320" y="12384"/>
                  <a:ext cx="144" cy="144"/>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sp>
          <p:nvSpPr>
            <p:cNvPr id="58408" name="Oval 73"/>
            <p:cNvSpPr>
              <a:spLocks noChangeArrowheads="1"/>
            </p:cNvSpPr>
            <p:nvPr/>
          </p:nvSpPr>
          <p:spPr bwMode="auto">
            <a:xfrm>
              <a:off x="4079" y="3392"/>
              <a:ext cx="113" cy="86"/>
            </a:xfrm>
            <a:prstGeom prst="ellipse">
              <a:avLst/>
            </a:prstGeom>
            <a:solidFill>
              <a:srgbClr val="FFFFFF"/>
            </a:solidFill>
            <a:ln w="19050">
              <a:solidFill>
                <a:srgbClr val="000000"/>
              </a:solidFill>
              <a:round/>
              <a:headEnd/>
              <a:tailEnd/>
            </a:ln>
          </p:spPr>
          <p:txBody>
            <a:bodyPr/>
            <a:lstStyle/>
            <a:p>
              <a:endParaRPr lang="en-US"/>
            </a:p>
          </p:txBody>
        </p:sp>
        <p:sp>
          <p:nvSpPr>
            <p:cNvPr id="58409" name="Oval 74"/>
            <p:cNvSpPr>
              <a:spLocks noChangeArrowheads="1"/>
            </p:cNvSpPr>
            <p:nvPr/>
          </p:nvSpPr>
          <p:spPr bwMode="auto">
            <a:xfrm>
              <a:off x="4290" y="3392"/>
              <a:ext cx="112" cy="86"/>
            </a:xfrm>
            <a:prstGeom prst="ellipse">
              <a:avLst/>
            </a:prstGeom>
            <a:solidFill>
              <a:srgbClr val="FFFFFF"/>
            </a:solidFill>
            <a:ln w="19050">
              <a:solidFill>
                <a:srgbClr val="000000"/>
              </a:solidFill>
              <a:round/>
              <a:headEnd/>
              <a:tailEnd/>
            </a:ln>
          </p:spPr>
          <p:txBody>
            <a:bodyPr/>
            <a:lstStyle/>
            <a:p>
              <a:endParaRPr lang="en-US"/>
            </a:p>
          </p:txBody>
        </p:sp>
        <p:graphicFrame>
          <p:nvGraphicFramePr>
            <p:cNvPr id="58410" name="Object 75"/>
            <p:cNvGraphicFramePr>
              <a:graphicFrameLocks noChangeAspect="1"/>
            </p:cNvGraphicFramePr>
            <p:nvPr/>
          </p:nvGraphicFramePr>
          <p:xfrm>
            <a:off x="4259" y="2450"/>
            <a:ext cx="307" cy="436"/>
          </p:xfrm>
          <a:graphic>
            <a:graphicData uri="http://schemas.openxmlformats.org/presentationml/2006/ole">
              <mc:AlternateContent xmlns:mc="http://schemas.openxmlformats.org/markup-compatibility/2006">
                <mc:Choice xmlns:v="urn:schemas-microsoft-com:vml" Requires="v">
                  <p:oleObj spid="_x0000_s58844" name="Equation" r:id="rId3" imgW="177569" imgH="253670" progId="Equation.DSMT4">
                    <p:embed/>
                  </p:oleObj>
                </mc:Choice>
                <mc:Fallback>
                  <p:oleObj name="Equation" r:id="rId3" imgW="177569" imgH="253670" progId="Equation.DSMT4">
                    <p:embed/>
                    <p:pic>
                      <p:nvPicPr>
                        <p:cNvPr id="0" name="Object 7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59" y="2450"/>
                          <a:ext cx="307" cy="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8411" name="Object 76"/>
            <p:cNvGraphicFramePr>
              <a:graphicFrameLocks noChangeAspect="1"/>
            </p:cNvGraphicFramePr>
            <p:nvPr/>
          </p:nvGraphicFramePr>
          <p:xfrm>
            <a:off x="949" y="2499"/>
            <a:ext cx="245" cy="347"/>
          </p:xfrm>
          <a:graphic>
            <a:graphicData uri="http://schemas.openxmlformats.org/presentationml/2006/ole">
              <mc:AlternateContent xmlns:mc="http://schemas.openxmlformats.org/markup-compatibility/2006">
                <mc:Choice xmlns:v="urn:schemas-microsoft-com:vml" Requires="v">
                  <p:oleObj spid="_x0000_s58845" name="Equation" r:id="rId5" imgW="177569" imgH="253670" progId="Equation.DSMT4">
                    <p:embed/>
                  </p:oleObj>
                </mc:Choice>
                <mc:Fallback>
                  <p:oleObj name="Equation" r:id="rId5" imgW="177569" imgH="253670" progId="Equation.DSMT4">
                    <p:embed/>
                    <p:pic>
                      <p:nvPicPr>
                        <p:cNvPr id="0" name="Object 7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49" y="2499"/>
                          <a:ext cx="245" cy="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8412" name="Object 77"/>
            <p:cNvGraphicFramePr>
              <a:graphicFrameLocks noChangeAspect="1"/>
            </p:cNvGraphicFramePr>
            <p:nvPr/>
          </p:nvGraphicFramePr>
          <p:xfrm>
            <a:off x="1719" y="3176"/>
            <a:ext cx="346" cy="363"/>
          </p:xfrm>
          <a:graphic>
            <a:graphicData uri="http://schemas.openxmlformats.org/presentationml/2006/ole">
              <mc:AlternateContent xmlns:mc="http://schemas.openxmlformats.org/markup-compatibility/2006">
                <mc:Choice xmlns:v="urn:schemas-microsoft-com:vml" Requires="v">
                  <p:oleObj spid="_x0000_s58846" name="Equation" r:id="rId7" imgW="241195" imgH="253890" progId="Equation.DSMT4">
                    <p:embed/>
                  </p:oleObj>
                </mc:Choice>
                <mc:Fallback>
                  <p:oleObj name="Equation" r:id="rId7" imgW="241195" imgH="253890" progId="Equation.DSMT4">
                    <p:embed/>
                    <p:pic>
                      <p:nvPicPr>
                        <p:cNvPr id="0" name="Object 7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19" y="3176"/>
                          <a:ext cx="346" cy="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8413" name="Object 78"/>
            <p:cNvGraphicFramePr>
              <a:graphicFrameLocks noChangeAspect="1"/>
            </p:cNvGraphicFramePr>
            <p:nvPr/>
          </p:nvGraphicFramePr>
          <p:xfrm>
            <a:off x="1945" y="2461"/>
            <a:ext cx="227" cy="277"/>
          </p:xfrm>
          <a:graphic>
            <a:graphicData uri="http://schemas.openxmlformats.org/presentationml/2006/ole">
              <mc:AlternateContent xmlns:mc="http://schemas.openxmlformats.org/markup-compatibility/2006">
                <mc:Choice xmlns:v="urn:schemas-microsoft-com:vml" Requires="v">
                  <p:oleObj spid="_x0000_s58847" name="Equation" r:id="rId9" imgW="164957" imgH="203024" progId="Equation.DSMT4">
                    <p:embed/>
                  </p:oleObj>
                </mc:Choice>
                <mc:Fallback>
                  <p:oleObj name="Equation" r:id="rId9" imgW="164957" imgH="203024" progId="Equation.DSMT4">
                    <p:embed/>
                    <p:pic>
                      <p:nvPicPr>
                        <p:cNvPr id="0" name="Object 7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945" y="2461"/>
                          <a:ext cx="227" cy="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pic>
        <p:nvPicPr>
          <p:cNvPr id="226386" name="Picture 8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764213" y="1874838"/>
            <a:ext cx="1439862" cy="90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6388" name="Group 84"/>
          <p:cNvGrpSpPr>
            <a:grpSpLocks/>
          </p:cNvGrpSpPr>
          <p:nvPr/>
        </p:nvGrpSpPr>
        <p:grpSpPr bwMode="auto">
          <a:xfrm>
            <a:off x="7493000" y="2060575"/>
            <a:ext cx="1147763" cy="627063"/>
            <a:chOff x="4410" y="1139"/>
            <a:chExt cx="723" cy="395"/>
          </a:xfrm>
        </p:grpSpPr>
        <p:sp>
          <p:nvSpPr>
            <p:cNvPr id="58387" name="Line 10"/>
            <p:cNvSpPr>
              <a:spLocks noChangeAspect="1" noChangeShapeType="1"/>
            </p:cNvSpPr>
            <p:nvPr/>
          </p:nvSpPr>
          <p:spPr bwMode="auto">
            <a:xfrm>
              <a:off x="4672" y="1141"/>
              <a:ext cx="401"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388" name="Line 11"/>
            <p:cNvSpPr>
              <a:spLocks noChangeAspect="1" noChangeShapeType="1"/>
            </p:cNvSpPr>
            <p:nvPr/>
          </p:nvSpPr>
          <p:spPr bwMode="auto">
            <a:xfrm>
              <a:off x="4686" y="1255"/>
              <a:ext cx="447"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389" name="Freeform 13"/>
            <p:cNvSpPr>
              <a:spLocks noChangeAspect="1"/>
            </p:cNvSpPr>
            <p:nvPr/>
          </p:nvSpPr>
          <p:spPr bwMode="auto">
            <a:xfrm>
              <a:off x="5085" y="1147"/>
              <a:ext cx="42" cy="118"/>
            </a:xfrm>
            <a:custGeom>
              <a:avLst/>
              <a:gdLst>
                <a:gd name="T0" fmla="*/ 0 w 151"/>
                <a:gd name="T1" fmla="*/ 0 h 420"/>
                <a:gd name="T2" fmla="*/ 1 w 151"/>
                <a:gd name="T3" fmla="*/ 6 h 420"/>
                <a:gd name="T4" fmla="*/ 5 w 151"/>
                <a:gd name="T5" fmla="*/ 7 h 420"/>
                <a:gd name="T6" fmla="*/ 7 w 151"/>
                <a:gd name="T7" fmla="*/ 21 h 420"/>
                <a:gd name="T8" fmla="*/ 12 w 151"/>
                <a:gd name="T9" fmla="*/ 22 h 420"/>
                <a:gd name="T10" fmla="*/ 9 w 151"/>
                <a:gd name="T11" fmla="*/ 33 h 420"/>
                <a:gd name="T12" fmla="*/ 9 w 151"/>
                <a:gd name="T13" fmla="*/ 25 h 4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1" h="420">
                  <a:moveTo>
                    <a:pt x="0" y="0"/>
                  </a:moveTo>
                  <a:cubicBezTo>
                    <a:pt x="5" y="25"/>
                    <a:pt x="1" y="54"/>
                    <a:pt x="15" y="75"/>
                  </a:cubicBezTo>
                  <a:cubicBezTo>
                    <a:pt x="24" y="88"/>
                    <a:pt x="51" y="77"/>
                    <a:pt x="60" y="90"/>
                  </a:cubicBezTo>
                  <a:cubicBezTo>
                    <a:pt x="94" y="141"/>
                    <a:pt x="58" y="218"/>
                    <a:pt x="90" y="270"/>
                  </a:cubicBezTo>
                  <a:cubicBezTo>
                    <a:pt x="101" y="287"/>
                    <a:pt x="130" y="280"/>
                    <a:pt x="150" y="285"/>
                  </a:cubicBezTo>
                  <a:cubicBezTo>
                    <a:pt x="133" y="401"/>
                    <a:pt x="151" y="358"/>
                    <a:pt x="120" y="420"/>
                  </a:cubicBezTo>
                  <a:lnTo>
                    <a:pt x="120" y="315"/>
                  </a:lnTo>
                </a:path>
              </a:pathLst>
            </a:custGeom>
            <a:solidFill>
              <a:srgbClr val="D5DE92"/>
            </a:solidFill>
            <a:ln w="9525">
              <a:solidFill>
                <a:srgbClr val="000000"/>
              </a:solidFill>
              <a:round/>
              <a:headEnd/>
              <a:tailEnd/>
            </a:ln>
          </p:spPr>
          <p:txBody>
            <a:bodyPr/>
            <a:lstStyle/>
            <a:p>
              <a:endParaRPr lang="en-US"/>
            </a:p>
          </p:txBody>
        </p:sp>
        <p:sp>
          <p:nvSpPr>
            <p:cNvPr id="58390" name="AutoShape 15"/>
            <p:cNvSpPr>
              <a:spLocks noChangeArrowheads="1"/>
            </p:cNvSpPr>
            <p:nvPr/>
          </p:nvSpPr>
          <p:spPr bwMode="auto">
            <a:xfrm>
              <a:off x="4519" y="1196"/>
              <a:ext cx="239" cy="238"/>
            </a:xfrm>
            <a:prstGeom prst="triangle">
              <a:avLst>
                <a:gd name="adj" fmla="val 50000"/>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391" name="Rectangle 16" descr="Wide upward diagonal"/>
            <p:cNvSpPr>
              <a:spLocks noChangeArrowheads="1"/>
            </p:cNvSpPr>
            <p:nvPr/>
          </p:nvSpPr>
          <p:spPr bwMode="auto">
            <a:xfrm>
              <a:off x="4410" y="1428"/>
              <a:ext cx="450" cy="106"/>
            </a:xfrm>
            <a:prstGeom prst="rect">
              <a:avLst/>
            </a:prstGeom>
            <a:pattFill prst="wdUpDiag">
              <a:fgClr>
                <a:srgbClr val="808080"/>
              </a:fgClr>
              <a:bgClr>
                <a:srgbClr val="FFFFFF"/>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2" name="Line 18"/>
            <p:cNvSpPr>
              <a:spLocks noChangeShapeType="1"/>
            </p:cNvSpPr>
            <p:nvPr/>
          </p:nvSpPr>
          <p:spPr bwMode="auto">
            <a:xfrm>
              <a:off x="4416" y="1428"/>
              <a:ext cx="432"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393" name="Oval 83"/>
            <p:cNvSpPr>
              <a:spLocks noChangeArrowheads="1"/>
            </p:cNvSpPr>
            <p:nvPr/>
          </p:nvSpPr>
          <p:spPr bwMode="auto">
            <a:xfrm>
              <a:off x="4569" y="1139"/>
              <a:ext cx="136" cy="13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26397" name="Group 93"/>
          <p:cNvGrpSpPr>
            <a:grpSpLocks/>
          </p:cNvGrpSpPr>
          <p:nvPr/>
        </p:nvGrpSpPr>
        <p:grpSpPr bwMode="auto">
          <a:xfrm>
            <a:off x="7451725" y="3244850"/>
            <a:ext cx="1147763" cy="760413"/>
            <a:chOff x="4400" y="1878"/>
            <a:chExt cx="723" cy="479"/>
          </a:xfrm>
        </p:grpSpPr>
        <p:sp>
          <p:nvSpPr>
            <p:cNvPr id="58378" name="Oval 38"/>
            <p:cNvSpPr>
              <a:spLocks noChangeArrowheads="1"/>
            </p:cNvSpPr>
            <p:nvPr/>
          </p:nvSpPr>
          <p:spPr bwMode="auto">
            <a:xfrm>
              <a:off x="4537" y="2172"/>
              <a:ext cx="73" cy="73"/>
            </a:xfrm>
            <a:prstGeom prst="ellipse">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379" name="Oval 39"/>
            <p:cNvSpPr>
              <a:spLocks noChangeArrowheads="1"/>
            </p:cNvSpPr>
            <p:nvPr/>
          </p:nvSpPr>
          <p:spPr bwMode="auto">
            <a:xfrm>
              <a:off x="4649" y="2171"/>
              <a:ext cx="73" cy="73"/>
            </a:xfrm>
            <a:prstGeom prst="ellipse">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380" name="Line 86"/>
            <p:cNvSpPr>
              <a:spLocks noChangeAspect="1" noChangeShapeType="1"/>
            </p:cNvSpPr>
            <p:nvPr/>
          </p:nvSpPr>
          <p:spPr bwMode="auto">
            <a:xfrm>
              <a:off x="4662" y="1880"/>
              <a:ext cx="401"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381" name="Line 87"/>
            <p:cNvSpPr>
              <a:spLocks noChangeAspect="1" noChangeShapeType="1"/>
            </p:cNvSpPr>
            <p:nvPr/>
          </p:nvSpPr>
          <p:spPr bwMode="auto">
            <a:xfrm>
              <a:off x="4676" y="1994"/>
              <a:ext cx="447"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382" name="Freeform 88"/>
            <p:cNvSpPr>
              <a:spLocks noChangeAspect="1"/>
            </p:cNvSpPr>
            <p:nvPr/>
          </p:nvSpPr>
          <p:spPr bwMode="auto">
            <a:xfrm>
              <a:off x="5075" y="1886"/>
              <a:ext cx="42" cy="118"/>
            </a:xfrm>
            <a:custGeom>
              <a:avLst/>
              <a:gdLst>
                <a:gd name="T0" fmla="*/ 0 w 151"/>
                <a:gd name="T1" fmla="*/ 0 h 420"/>
                <a:gd name="T2" fmla="*/ 1 w 151"/>
                <a:gd name="T3" fmla="*/ 6 h 420"/>
                <a:gd name="T4" fmla="*/ 5 w 151"/>
                <a:gd name="T5" fmla="*/ 7 h 420"/>
                <a:gd name="T6" fmla="*/ 7 w 151"/>
                <a:gd name="T7" fmla="*/ 21 h 420"/>
                <a:gd name="T8" fmla="*/ 12 w 151"/>
                <a:gd name="T9" fmla="*/ 22 h 420"/>
                <a:gd name="T10" fmla="*/ 9 w 151"/>
                <a:gd name="T11" fmla="*/ 33 h 420"/>
                <a:gd name="T12" fmla="*/ 9 w 151"/>
                <a:gd name="T13" fmla="*/ 25 h 4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1" h="420">
                  <a:moveTo>
                    <a:pt x="0" y="0"/>
                  </a:moveTo>
                  <a:cubicBezTo>
                    <a:pt x="5" y="25"/>
                    <a:pt x="1" y="54"/>
                    <a:pt x="15" y="75"/>
                  </a:cubicBezTo>
                  <a:cubicBezTo>
                    <a:pt x="24" y="88"/>
                    <a:pt x="51" y="77"/>
                    <a:pt x="60" y="90"/>
                  </a:cubicBezTo>
                  <a:cubicBezTo>
                    <a:pt x="94" y="141"/>
                    <a:pt x="58" y="218"/>
                    <a:pt x="90" y="270"/>
                  </a:cubicBezTo>
                  <a:cubicBezTo>
                    <a:pt x="101" y="287"/>
                    <a:pt x="130" y="280"/>
                    <a:pt x="150" y="285"/>
                  </a:cubicBezTo>
                  <a:cubicBezTo>
                    <a:pt x="133" y="401"/>
                    <a:pt x="151" y="358"/>
                    <a:pt x="120" y="420"/>
                  </a:cubicBezTo>
                  <a:lnTo>
                    <a:pt x="120" y="315"/>
                  </a:lnTo>
                </a:path>
              </a:pathLst>
            </a:custGeom>
            <a:solidFill>
              <a:srgbClr val="D5DE92"/>
            </a:solidFill>
            <a:ln w="9525">
              <a:solidFill>
                <a:srgbClr val="000000"/>
              </a:solidFill>
              <a:round/>
              <a:headEnd/>
              <a:tailEnd/>
            </a:ln>
          </p:spPr>
          <p:txBody>
            <a:bodyPr/>
            <a:lstStyle/>
            <a:p>
              <a:endParaRPr lang="en-US"/>
            </a:p>
          </p:txBody>
        </p:sp>
        <p:sp>
          <p:nvSpPr>
            <p:cNvPr id="58383" name="AutoShape 89"/>
            <p:cNvSpPr>
              <a:spLocks noChangeArrowheads="1"/>
            </p:cNvSpPr>
            <p:nvPr/>
          </p:nvSpPr>
          <p:spPr bwMode="auto">
            <a:xfrm>
              <a:off x="4509" y="1935"/>
              <a:ext cx="239" cy="238"/>
            </a:xfrm>
            <a:prstGeom prst="triangle">
              <a:avLst>
                <a:gd name="adj" fmla="val 50000"/>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384" name="Rectangle 90" descr="Wide upward diagonal"/>
            <p:cNvSpPr>
              <a:spLocks noChangeArrowheads="1"/>
            </p:cNvSpPr>
            <p:nvPr/>
          </p:nvSpPr>
          <p:spPr bwMode="auto">
            <a:xfrm>
              <a:off x="4400" y="2251"/>
              <a:ext cx="450" cy="106"/>
            </a:xfrm>
            <a:prstGeom prst="rect">
              <a:avLst/>
            </a:prstGeom>
            <a:pattFill prst="wdUpDiag">
              <a:fgClr>
                <a:srgbClr val="808080"/>
              </a:fgClr>
              <a:bgClr>
                <a:srgbClr val="FFFFFF"/>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5" name="Line 91"/>
            <p:cNvSpPr>
              <a:spLocks noChangeShapeType="1"/>
            </p:cNvSpPr>
            <p:nvPr/>
          </p:nvSpPr>
          <p:spPr bwMode="auto">
            <a:xfrm>
              <a:off x="4406" y="2251"/>
              <a:ext cx="432"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386" name="Oval 92"/>
            <p:cNvSpPr>
              <a:spLocks noChangeArrowheads="1"/>
            </p:cNvSpPr>
            <p:nvPr/>
          </p:nvSpPr>
          <p:spPr bwMode="auto">
            <a:xfrm>
              <a:off x="4559" y="1878"/>
              <a:ext cx="136" cy="136"/>
            </a:xfrm>
            <a:prstGeom prst="ellipse">
              <a:avLst/>
            </a:prstGeom>
            <a:solidFill>
              <a:schemeClr val="tx2"/>
            </a:solidFill>
            <a:ln w="9525">
              <a:solidFill>
                <a:srgbClr val="0066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pic>
        <p:nvPicPr>
          <p:cNvPr id="226398" name="Picture 9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903913" y="3103563"/>
            <a:ext cx="1331912" cy="90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Straight Arrow Connector 2"/>
          <p:cNvCxnSpPr/>
          <p:nvPr/>
        </p:nvCxnSpPr>
        <p:spPr>
          <a:xfrm flipH="1">
            <a:off x="6408204" y="4509120"/>
            <a:ext cx="360040" cy="822287"/>
          </a:xfrm>
          <a:prstGeom prst="straightConnector1">
            <a:avLst/>
          </a:prstGeom>
          <a:ln w="76200">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226306">
                                            <p:txEl>
                                              <p:pRg st="0" end="0"/>
                                            </p:txEl>
                                          </p:spTgt>
                                        </p:tgtEl>
                                        <p:attrNameLst>
                                          <p:attrName>style.visibility</p:attrName>
                                        </p:attrNameLst>
                                      </p:cBhvr>
                                      <p:to>
                                        <p:strVal val="visible"/>
                                      </p:to>
                                    </p:set>
                                    <p:animEffect transition="in" filter="wipe(down)">
                                      <p:cBhvr>
                                        <p:cTn id="7" dur="145">
                                          <p:stCondLst>
                                            <p:cond delay="0"/>
                                          </p:stCondLst>
                                        </p:cTn>
                                        <p:tgtEl>
                                          <p:spTgt spid="226306">
                                            <p:txEl>
                                              <p:pRg st="0" end="0"/>
                                            </p:txEl>
                                          </p:spTgt>
                                        </p:tgtEl>
                                      </p:cBhvr>
                                    </p:animEffect>
                                    <p:anim calcmode="lin" valueType="num">
                                      <p:cBhvr>
                                        <p:cTn id="8" dur="456" tmFilter="0,0; 0.14,0.36; 0.43,0.73; 0.71,0.91; 1.0,1.0">
                                          <p:stCondLst>
                                            <p:cond delay="0"/>
                                          </p:stCondLst>
                                        </p:cTn>
                                        <p:tgtEl>
                                          <p:spTgt spid="226306">
                                            <p:txEl>
                                              <p:pRg st="0" end="0"/>
                                            </p:txEl>
                                          </p:spTgt>
                                        </p:tgtEl>
                                        <p:attrNameLst>
                                          <p:attrName>ppt_x</p:attrName>
                                        </p:attrNameLst>
                                      </p:cBhvr>
                                      <p:tavLst>
                                        <p:tav tm="0">
                                          <p:val>
                                            <p:strVal val="#ppt_x-0.25"/>
                                          </p:val>
                                        </p:tav>
                                        <p:tav tm="100000">
                                          <p:val>
                                            <p:strVal val="#ppt_x"/>
                                          </p:val>
                                        </p:tav>
                                      </p:tavLst>
                                    </p:anim>
                                    <p:anim calcmode="lin" valueType="num">
                                      <p:cBhvr>
                                        <p:cTn id="9" dur="166" tmFilter="0.0,0.0; 0.25,0.07; 0.50,0.2; 0.75,0.467; 1.0,1.0">
                                          <p:stCondLst>
                                            <p:cond delay="0"/>
                                          </p:stCondLst>
                                        </p:cTn>
                                        <p:tgtEl>
                                          <p:spTgt spid="226306">
                                            <p:txEl>
                                              <p:pRg st="0" end="0"/>
                                            </p:txEl>
                                          </p:spTgt>
                                        </p:tgtEl>
                                        <p:attrNameLst>
                                          <p:attrName>ppt_y</p:attrName>
                                        </p:attrNameLst>
                                      </p:cBhvr>
                                      <p:tavLst>
                                        <p:tav tm="0" fmla="#ppt_y-sin(pi*$)/3">
                                          <p:val>
                                            <p:fltVal val="0.5"/>
                                          </p:val>
                                        </p:tav>
                                        <p:tav tm="100000">
                                          <p:val>
                                            <p:fltVal val="1"/>
                                          </p:val>
                                        </p:tav>
                                      </p:tavLst>
                                    </p:anim>
                                    <p:anim calcmode="lin" valueType="num">
                                      <p:cBhvr>
                                        <p:cTn id="10" dur="166" tmFilter="0, 0; 0.125,0.2665; 0.25,0.4; 0.375,0.465; 0.5,0.5;  0.625,0.535; 0.75,0.6; 0.875,0.7335; 1,1">
                                          <p:stCondLst>
                                            <p:cond delay="166"/>
                                          </p:stCondLst>
                                        </p:cTn>
                                        <p:tgtEl>
                                          <p:spTgt spid="226306">
                                            <p:txEl>
                                              <p:pRg st="0" end="0"/>
                                            </p:txEl>
                                          </p:spTgt>
                                        </p:tgtEl>
                                        <p:attrNameLst>
                                          <p:attrName>ppt_y</p:attrName>
                                        </p:attrNameLst>
                                      </p:cBhvr>
                                      <p:tavLst>
                                        <p:tav tm="0" fmla="#ppt_y-sin(pi*$)/9">
                                          <p:val>
                                            <p:fltVal val="0"/>
                                          </p:val>
                                        </p:tav>
                                        <p:tav tm="100000">
                                          <p:val>
                                            <p:fltVal val="1"/>
                                          </p:val>
                                        </p:tav>
                                      </p:tavLst>
                                    </p:anim>
                                    <p:anim calcmode="lin" valueType="num">
                                      <p:cBhvr>
                                        <p:cTn id="11" dur="83" tmFilter="0, 0; 0.125,0.2665; 0.25,0.4; 0.375,0.465; 0.5,0.5;  0.625,0.535; 0.75,0.6; 0.875,0.7335; 1,1">
                                          <p:stCondLst>
                                            <p:cond delay="331"/>
                                          </p:stCondLst>
                                        </p:cTn>
                                        <p:tgtEl>
                                          <p:spTgt spid="226306">
                                            <p:txEl>
                                              <p:pRg st="0" end="0"/>
                                            </p:txEl>
                                          </p:spTgt>
                                        </p:tgtEl>
                                        <p:attrNameLst>
                                          <p:attrName>ppt_y</p:attrName>
                                        </p:attrNameLst>
                                      </p:cBhvr>
                                      <p:tavLst>
                                        <p:tav tm="0" fmla="#ppt_y-sin(pi*$)/27">
                                          <p:val>
                                            <p:fltVal val="0"/>
                                          </p:val>
                                        </p:tav>
                                        <p:tav tm="100000">
                                          <p:val>
                                            <p:fltVal val="1"/>
                                          </p:val>
                                        </p:tav>
                                      </p:tavLst>
                                    </p:anim>
                                    <p:anim calcmode="lin" valueType="num">
                                      <p:cBhvr>
                                        <p:cTn id="12" dur="41" tmFilter="0, 0; 0.125,0.2665; 0.25,0.4; 0.375,0.465; 0.5,0.5;  0.625,0.535; 0.75,0.6; 0.875,0.7335; 1,1">
                                          <p:stCondLst>
                                            <p:cond delay="414"/>
                                          </p:stCondLst>
                                        </p:cTn>
                                        <p:tgtEl>
                                          <p:spTgt spid="226306">
                                            <p:txEl>
                                              <p:pRg st="0" end="0"/>
                                            </p:txEl>
                                          </p:spTgt>
                                        </p:tgtEl>
                                        <p:attrNameLst>
                                          <p:attrName>ppt_y</p:attrName>
                                        </p:attrNameLst>
                                      </p:cBhvr>
                                      <p:tavLst>
                                        <p:tav tm="0" fmla="#ppt_y-sin(pi*$)/81">
                                          <p:val>
                                            <p:fltVal val="0"/>
                                          </p:val>
                                        </p:tav>
                                        <p:tav tm="100000">
                                          <p:val>
                                            <p:fltVal val="1"/>
                                          </p:val>
                                        </p:tav>
                                      </p:tavLst>
                                    </p:anim>
                                    <p:animScale>
                                      <p:cBhvr>
                                        <p:cTn id="13" dur="7">
                                          <p:stCondLst>
                                            <p:cond delay="163"/>
                                          </p:stCondLst>
                                        </p:cTn>
                                        <p:tgtEl>
                                          <p:spTgt spid="226306">
                                            <p:txEl>
                                              <p:pRg st="0" end="0"/>
                                            </p:txEl>
                                          </p:spTgt>
                                        </p:tgtEl>
                                      </p:cBhvr>
                                      <p:to x="100000" y="60000"/>
                                    </p:animScale>
                                    <p:animScale>
                                      <p:cBhvr>
                                        <p:cTn id="14" dur="42" decel="50000">
                                          <p:stCondLst>
                                            <p:cond delay="169"/>
                                          </p:stCondLst>
                                        </p:cTn>
                                        <p:tgtEl>
                                          <p:spTgt spid="226306">
                                            <p:txEl>
                                              <p:pRg st="0" end="0"/>
                                            </p:txEl>
                                          </p:spTgt>
                                        </p:tgtEl>
                                      </p:cBhvr>
                                      <p:to x="100000" y="100000"/>
                                    </p:animScale>
                                    <p:animScale>
                                      <p:cBhvr>
                                        <p:cTn id="15" dur="7">
                                          <p:stCondLst>
                                            <p:cond delay="328"/>
                                          </p:stCondLst>
                                        </p:cTn>
                                        <p:tgtEl>
                                          <p:spTgt spid="226306">
                                            <p:txEl>
                                              <p:pRg st="0" end="0"/>
                                            </p:txEl>
                                          </p:spTgt>
                                        </p:tgtEl>
                                      </p:cBhvr>
                                      <p:to x="100000" y="80000"/>
                                    </p:animScale>
                                    <p:animScale>
                                      <p:cBhvr>
                                        <p:cTn id="16" dur="42" decel="50000">
                                          <p:stCondLst>
                                            <p:cond delay="335"/>
                                          </p:stCondLst>
                                        </p:cTn>
                                        <p:tgtEl>
                                          <p:spTgt spid="226306">
                                            <p:txEl>
                                              <p:pRg st="0" end="0"/>
                                            </p:txEl>
                                          </p:spTgt>
                                        </p:tgtEl>
                                      </p:cBhvr>
                                      <p:to x="100000" y="100000"/>
                                    </p:animScale>
                                    <p:animScale>
                                      <p:cBhvr>
                                        <p:cTn id="17" dur="7">
                                          <p:stCondLst>
                                            <p:cond delay="411"/>
                                          </p:stCondLst>
                                        </p:cTn>
                                        <p:tgtEl>
                                          <p:spTgt spid="226306">
                                            <p:txEl>
                                              <p:pRg st="0" end="0"/>
                                            </p:txEl>
                                          </p:spTgt>
                                        </p:tgtEl>
                                      </p:cBhvr>
                                      <p:to x="100000" y="90000"/>
                                    </p:animScale>
                                    <p:animScale>
                                      <p:cBhvr>
                                        <p:cTn id="18" dur="42" decel="50000">
                                          <p:stCondLst>
                                            <p:cond delay="417"/>
                                          </p:stCondLst>
                                        </p:cTn>
                                        <p:tgtEl>
                                          <p:spTgt spid="226306">
                                            <p:txEl>
                                              <p:pRg st="0" end="0"/>
                                            </p:txEl>
                                          </p:spTgt>
                                        </p:tgtEl>
                                      </p:cBhvr>
                                      <p:to x="100000" y="100000"/>
                                    </p:animScale>
                                    <p:animScale>
                                      <p:cBhvr>
                                        <p:cTn id="19" dur="7">
                                          <p:stCondLst>
                                            <p:cond delay="452"/>
                                          </p:stCondLst>
                                        </p:cTn>
                                        <p:tgtEl>
                                          <p:spTgt spid="226306">
                                            <p:txEl>
                                              <p:pRg st="0" end="0"/>
                                            </p:txEl>
                                          </p:spTgt>
                                        </p:tgtEl>
                                      </p:cBhvr>
                                      <p:to x="100000" y="95000"/>
                                    </p:animScale>
                                    <p:animScale>
                                      <p:cBhvr>
                                        <p:cTn id="20" dur="42" decel="50000">
                                          <p:stCondLst>
                                            <p:cond delay="459"/>
                                          </p:stCondLst>
                                        </p:cTn>
                                        <p:tgtEl>
                                          <p:spTgt spid="226306">
                                            <p:txEl>
                                              <p:pRg st="0" end="0"/>
                                            </p:txEl>
                                          </p:spTgt>
                                        </p:tgtEl>
                                      </p:cBhvr>
                                      <p:to x="100000" y="100000"/>
                                    </p:animScale>
                                  </p:childTnLst>
                                </p:cTn>
                              </p:par>
                            </p:childTnLst>
                          </p:cTn>
                        </p:par>
                        <p:par>
                          <p:cTn id="21" fill="hold" nodeType="afterGroup">
                            <p:stCondLst>
                              <p:cond delay="500"/>
                            </p:stCondLst>
                            <p:childTnLst>
                              <p:par>
                                <p:cTn id="22" presetID="26" presetClass="entr" presetSubtype="0" fill="hold" nodeType="afterEffect">
                                  <p:stCondLst>
                                    <p:cond delay="0"/>
                                  </p:stCondLst>
                                  <p:childTnLst>
                                    <p:set>
                                      <p:cBhvr>
                                        <p:cTn id="23" dur="1" fill="hold">
                                          <p:stCondLst>
                                            <p:cond delay="0"/>
                                          </p:stCondLst>
                                        </p:cTn>
                                        <p:tgtEl>
                                          <p:spTgt spid="226306">
                                            <p:txEl>
                                              <p:pRg st="1" end="1"/>
                                            </p:txEl>
                                          </p:spTgt>
                                        </p:tgtEl>
                                        <p:attrNameLst>
                                          <p:attrName>style.visibility</p:attrName>
                                        </p:attrNameLst>
                                      </p:cBhvr>
                                      <p:to>
                                        <p:strVal val="visible"/>
                                      </p:to>
                                    </p:set>
                                    <p:animEffect transition="in" filter="wipe(down)">
                                      <p:cBhvr>
                                        <p:cTn id="24" dur="145">
                                          <p:stCondLst>
                                            <p:cond delay="0"/>
                                          </p:stCondLst>
                                        </p:cTn>
                                        <p:tgtEl>
                                          <p:spTgt spid="226306">
                                            <p:txEl>
                                              <p:pRg st="1" end="1"/>
                                            </p:txEl>
                                          </p:spTgt>
                                        </p:tgtEl>
                                      </p:cBhvr>
                                    </p:animEffect>
                                    <p:anim calcmode="lin" valueType="num">
                                      <p:cBhvr>
                                        <p:cTn id="25" dur="456" tmFilter="0,0; 0.14,0.36; 0.43,0.73; 0.71,0.91; 1.0,1.0">
                                          <p:stCondLst>
                                            <p:cond delay="0"/>
                                          </p:stCondLst>
                                        </p:cTn>
                                        <p:tgtEl>
                                          <p:spTgt spid="226306">
                                            <p:txEl>
                                              <p:pRg st="1" end="1"/>
                                            </p:txEl>
                                          </p:spTgt>
                                        </p:tgtEl>
                                        <p:attrNameLst>
                                          <p:attrName>ppt_x</p:attrName>
                                        </p:attrNameLst>
                                      </p:cBhvr>
                                      <p:tavLst>
                                        <p:tav tm="0">
                                          <p:val>
                                            <p:strVal val="#ppt_x-0.25"/>
                                          </p:val>
                                        </p:tav>
                                        <p:tav tm="100000">
                                          <p:val>
                                            <p:strVal val="#ppt_x"/>
                                          </p:val>
                                        </p:tav>
                                      </p:tavLst>
                                    </p:anim>
                                    <p:anim calcmode="lin" valueType="num">
                                      <p:cBhvr>
                                        <p:cTn id="26" dur="166" tmFilter="0.0,0.0; 0.25,0.07; 0.50,0.2; 0.75,0.467; 1.0,1.0">
                                          <p:stCondLst>
                                            <p:cond delay="0"/>
                                          </p:stCondLst>
                                        </p:cTn>
                                        <p:tgtEl>
                                          <p:spTgt spid="226306">
                                            <p:txEl>
                                              <p:pRg st="1" end="1"/>
                                            </p:txEl>
                                          </p:spTgt>
                                        </p:tgtEl>
                                        <p:attrNameLst>
                                          <p:attrName>ppt_y</p:attrName>
                                        </p:attrNameLst>
                                      </p:cBhvr>
                                      <p:tavLst>
                                        <p:tav tm="0" fmla="#ppt_y-sin(pi*$)/3">
                                          <p:val>
                                            <p:fltVal val="0.5"/>
                                          </p:val>
                                        </p:tav>
                                        <p:tav tm="100000">
                                          <p:val>
                                            <p:fltVal val="1"/>
                                          </p:val>
                                        </p:tav>
                                      </p:tavLst>
                                    </p:anim>
                                    <p:anim calcmode="lin" valueType="num">
                                      <p:cBhvr>
                                        <p:cTn id="27" dur="166" tmFilter="0, 0; 0.125,0.2665; 0.25,0.4; 0.375,0.465; 0.5,0.5;  0.625,0.535; 0.75,0.6; 0.875,0.7335; 1,1">
                                          <p:stCondLst>
                                            <p:cond delay="166"/>
                                          </p:stCondLst>
                                        </p:cTn>
                                        <p:tgtEl>
                                          <p:spTgt spid="226306">
                                            <p:txEl>
                                              <p:pRg st="1" end="1"/>
                                            </p:txEl>
                                          </p:spTgt>
                                        </p:tgtEl>
                                        <p:attrNameLst>
                                          <p:attrName>ppt_y</p:attrName>
                                        </p:attrNameLst>
                                      </p:cBhvr>
                                      <p:tavLst>
                                        <p:tav tm="0" fmla="#ppt_y-sin(pi*$)/9">
                                          <p:val>
                                            <p:fltVal val="0"/>
                                          </p:val>
                                        </p:tav>
                                        <p:tav tm="100000">
                                          <p:val>
                                            <p:fltVal val="1"/>
                                          </p:val>
                                        </p:tav>
                                      </p:tavLst>
                                    </p:anim>
                                    <p:anim calcmode="lin" valueType="num">
                                      <p:cBhvr>
                                        <p:cTn id="28" dur="83" tmFilter="0, 0; 0.125,0.2665; 0.25,0.4; 0.375,0.465; 0.5,0.5;  0.625,0.535; 0.75,0.6; 0.875,0.7335; 1,1">
                                          <p:stCondLst>
                                            <p:cond delay="331"/>
                                          </p:stCondLst>
                                        </p:cTn>
                                        <p:tgtEl>
                                          <p:spTgt spid="226306">
                                            <p:txEl>
                                              <p:pRg st="1" end="1"/>
                                            </p:txEl>
                                          </p:spTgt>
                                        </p:tgtEl>
                                        <p:attrNameLst>
                                          <p:attrName>ppt_y</p:attrName>
                                        </p:attrNameLst>
                                      </p:cBhvr>
                                      <p:tavLst>
                                        <p:tav tm="0" fmla="#ppt_y-sin(pi*$)/27">
                                          <p:val>
                                            <p:fltVal val="0"/>
                                          </p:val>
                                        </p:tav>
                                        <p:tav tm="100000">
                                          <p:val>
                                            <p:fltVal val="1"/>
                                          </p:val>
                                        </p:tav>
                                      </p:tavLst>
                                    </p:anim>
                                    <p:anim calcmode="lin" valueType="num">
                                      <p:cBhvr>
                                        <p:cTn id="29" dur="41" tmFilter="0, 0; 0.125,0.2665; 0.25,0.4; 0.375,0.465; 0.5,0.5;  0.625,0.535; 0.75,0.6; 0.875,0.7335; 1,1">
                                          <p:stCondLst>
                                            <p:cond delay="414"/>
                                          </p:stCondLst>
                                        </p:cTn>
                                        <p:tgtEl>
                                          <p:spTgt spid="226306">
                                            <p:txEl>
                                              <p:pRg st="1" end="1"/>
                                            </p:txEl>
                                          </p:spTgt>
                                        </p:tgtEl>
                                        <p:attrNameLst>
                                          <p:attrName>ppt_y</p:attrName>
                                        </p:attrNameLst>
                                      </p:cBhvr>
                                      <p:tavLst>
                                        <p:tav tm="0" fmla="#ppt_y-sin(pi*$)/81">
                                          <p:val>
                                            <p:fltVal val="0"/>
                                          </p:val>
                                        </p:tav>
                                        <p:tav tm="100000">
                                          <p:val>
                                            <p:fltVal val="1"/>
                                          </p:val>
                                        </p:tav>
                                      </p:tavLst>
                                    </p:anim>
                                    <p:animScale>
                                      <p:cBhvr>
                                        <p:cTn id="30" dur="7">
                                          <p:stCondLst>
                                            <p:cond delay="163"/>
                                          </p:stCondLst>
                                        </p:cTn>
                                        <p:tgtEl>
                                          <p:spTgt spid="226306">
                                            <p:txEl>
                                              <p:pRg st="1" end="1"/>
                                            </p:txEl>
                                          </p:spTgt>
                                        </p:tgtEl>
                                      </p:cBhvr>
                                      <p:to x="100000" y="60000"/>
                                    </p:animScale>
                                    <p:animScale>
                                      <p:cBhvr>
                                        <p:cTn id="31" dur="42" decel="50000">
                                          <p:stCondLst>
                                            <p:cond delay="169"/>
                                          </p:stCondLst>
                                        </p:cTn>
                                        <p:tgtEl>
                                          <p:spTgt spid="226306">
                                            <p:txEl>
                                              <p:pRg st="1" end="1"/>
                                            </p:txEl>
                                          </p:spTgt>
                                        </p:tgtEl>
                                      </p:cBhvr>
                                      <p:to x="100000" y="100000"/>
                                    </p:animScale>
                                    <p:animScale>
                                      <p:cBhvr>
                                        <p:cTn id="32" dur="7">
                                          <p:stCondLst>
                                            <p:cond delay="328"/>
                                          </p:stCondLst>
                                        </p:cTn>
                                        <p:tgtEl>
                                          <p:spTgt spid="226306">
                                            <p:txEl>
                                              <p:pRg st="1" end="1"/>
                                            </p:txEl>
                                          </p:spTgt>
                                        </p:tgtEl>
                                      </p:cBhvr>
                                      <p:to x="100000" y="80000"/>
                                    </p:animScale>
                                    <p:animScale>
                                      <p:cBhvr>
                                        <p:cTn id="33" dur="42" decel="50000">
                                          <p:stCondLst>
                                            <p:cond delay="335"/>
                                          </p:stCondLst>
                                        </p:cTn>
                                        <p:tgtEl>
                                          <p:spTgt spid="226306">
                                            <p:txEl>
                                              <p:pRg st="1" end="1"/>
                                            </p:txEl>
                                          </p:spTgt>
                                        </p:tgtEl>
                                      </p:cBhvr>
                                      <p:to x="100000" y="100000"/>
                                    </p:animScale>
                                    <p:animScale>
                                      <p:cBhvr>
                                        <p:cTn id="34" dur="7">
                                          <p:stCondLst>
                                            <p:cond delay="411"/>
                                          </p:stCondLst>
                                        </p:cTn>
                                        <p:tgtEl>
                                          <p:spTgt spid="226306">
                                            <p:txEl>
                                              <p:pRg st="1" end="1"/>
                                            </p:txEl>
                                          </p:spTgt>
                                        </p:tgtEl>
                                      </p:cBhvr>
                                      <p:to x="100000" y="90000"/>
                                    </p:animScale>
                                    <p:animScale>
                                      <p:cBhvr>
                                        <p:cTn id="35" dur="42" decel="50000">
                                          <p:stCondLst>
                                            <p:cond delay="417"/>
                                          </p:stCondLst>
                                        </p:cTn>
                                        <p:tgtEl>
                                          <p:spTgt spid="226306">
                                            <p:txEl>
                                              <p:pRg st="1" end="1"/>
                                            </p:txEl>
                                          </p:spTgt>
                                        </p:tgtEl>
                                      </p:cBhvr>
                                      <p:to x="100000" y="100000"/>
                                    </p:animScale>
                                    <p:animScale>
                                      <p:cBhvr>
                                        <p:cTn id="36" dur="7">
                                          <p:stCondLst>
                                            <p:cond delay="452"/>
                                          </p:stCondLst>
                                        </p:cTn>
                                        <p:tgtEl>
                                          <p:spTgt spid="226306">
                                            <p:txEl>
                                              <p:pRg st="1" end="1"/>
                                            </p:txEl>
                                          </p:spTgt>
                                        </p:tgtEl>
                                      </p:cBhvr>
                                      <p:to x="100000" y="95000"/>
                                    </p:animScale>
                                    <p:animScale>
                                      <p:cBhvr>
                                        <p:cTn id="37" dur="42" decel="50000">
                                          <p:stCondLst>
                                            <p:cond delay="459"/>
                                          </p:stCondLst>
                                        </p:cTn>
                                        <p:tgtEl>
                                          <p:spTgt spid="226306">
                                            <p:txEl>
                                              <p:pRg st="1" end="1"/>
                                            </p:txEl>
                                          </p:spTgt>
                                        </p:tgtEl>
                                      </p:cBhvr>
                                      <p:to x="100000" y="100000"/>
                                    </p:animScale>
                                  </p:childTnLst>
                                </p:cTn>
                              </p:par>
                            </p:childTnLst>
                          </p:cTn>
                        </p:par>
                      </p:childTnLst>
                    </p:cTn>
                  </p:par>
                  <p:par>
                    <p:cTn id="38" fill="hold" nodeType="clickPar">
                      <p:stCondLst>
                        <p:cond delay="indefinite"/>
                      </p:stCondLst>
                      <p:childTnLst>
                        <p:par>
                          <p:cTn id="39" fill="hold" nodeType="withGroup">
                            <p:stCondLst>
                              <p:cond delay="0"/>
                            </p:stCondLst>
                            <p:childTnLst>
                              <p:par>
                                <p:cTn id="40" presetID="26" presetClass="entr" presetSubtype="0" fill="hold" nodeType="clickEffect">
                                  <p:stCondLst>
                                    <p:cond delay="0"/>
                                  </p:stCondLst>
                                  <p:childTnLst>
                                    <p:set>
                                      <p:cBhvr>
                                        <p:cTn id="41" dur="1" fill="hold">
                                          <p:stCondLst>
                                            <p:cond delay="0"/>
                                          </p:stCondLst>
                                        </p:cTn>
                                        <p:tgtEl>
                                          <p:spTgt spid="226306">
                                            <p:txEl>
                                              <p:pRg st="3" end="3"/>
                                            </p:txEl>
                                          </p:spTgt>
                                        </p:tgtEl>
                                        <p:attrNameLst>
                                          <p:attrName>style.visibility</p:attrName>
                                        </p:attrNameLst>
                                      </p:cBhvr>
                                      <p:to>
                                        <p:strVal val="visible"/>
                                      </p:to>
                                    </p:set>
                                    <p:animEffect transition="in" filter="wipe(down)">
                                      <p:cBhvr>
                                        <p:cTn id="42" dur="145">
                                          <p:stCondLst>
                                            <p:cond delay="0"/>
                                          </p:stCondLst>
                                        </p:cTn>
                                        <p:tgtEl>
                                          <p:spTgt spid="226306">
                                            <p:txEl>
                                              <p:pRg st="3" end="3"/>
                                            </p:txEl>
                                          </p:spTgt>
                                        </p:tgtEl>
                                      </p:cBhvr>
                                    </p:animEffect>
                                    <p:anim calcmode="lin" valueType="num">
                                      <p:cBhvr>
                                        <p:cTn id="43" dur="456" tmFilter="0,0; 0.14,0.36; 0.43,0.73; 0.71,0.91; 1.0,1.0">
                                          <p:stCondLst>
                                            <p:cond delay="0"/>
                                          </p:stCondLst>
                                        </p:cTn>
                                        <p:tgtEl>
                                          <p:spTgt spid="226306">
                                            <p:txEl>
                                              <p:pRg st="3" end="3"/>
                                            </p:txEl>
                                          </p:spTgt>
                                        </p:tgtEl>
                                        <p:attrNameLst>
                                          <p:attrName>ppt_x</p:attrName>
                                        </p:attrNameLst>
                                      </p:cBhvr>
                                      <p:tavLst>
                                        <p:tav tm="0">
                                          <p:val>
                                            <p:strVal val="#ppt_x-0.25"/>
                                          </p:val>
                                        </p:tav>
                                        <p:tav tm="100000">
                                          <p:val>
                                            <p:strVal val="#ppt_x"/>
                                          </p:val>
                                        </p:tav>
                                      </p:tavLst>
                                    </p:anim>
                                    <p:anim calcmode="lin" valueType="num">
                                      <p:cBhvr>
                                        <p:cTn id="44" dur="166" tmFilter="0.0,0.0; 0.25,0.07; 0.50,0.2; 0.75,0.467; 1.0,1.0">
                                          <p:stCondLst>
                                            <p:cond delay="0"/>
                                          </p:stCondLst>
                                        </p:cTn>
                                        <p:tgtEl>
                                          <p:spTgt spid="226306">
                                            <p:txEl>
                                              <p:pRg st="3" end="3"/>
                                            </p:txEl>
                                          </p:spTgt>
                                        </p:tgtEl>
                                        <p:attrNameLst>
                                          <p:attrName>ppt_y</p:attrName>
                                        </p:attrNameLst>
                                      </p:cBhvr>
                                      <p:tavLst>
                                        <p:tav tm="0" fmla="#ppt_y-sin(pi*$)/3">
                                          <p:val>
                                            <p:fltVal val="0.5"/>
                                          </p:val>
                                        </p:tav>
                                        <p:tav tm="100000">
                                          <p:val>
                                            <p:fltVal val="1"/>
                                          </p:val>
                                        </p:tav>
                                      </p:tavLst>
                                    </p:anim>
                                    <p:anim calcmode="lin" valueType="num">
                                      <p:cBhvr>
                                        <p:cTn id="45" dur="166" tmFilter="0, 0; 0.125,0.2665; 0.25,0.4; 0.375,0.465; 0.5,0.5;  0.625,0.535; 0.75,0.6; 0.875,0.7335; 1,1">
                                          <p:stCondLst>
                                            <p:cond delay="166"/>
                                          </p:stCondLst>
                                        </p:cTn>
                                        <p:tgtEl>
                                          <p:spTgt spid="226306">
                                            <p:txEl>
                                              <p:pRg st="3" end="3"/>
                                            </p:txEl>
                                          </p:spTgt>
                                        </p:tgtEl>
                                        <p:attrNameLst>
                                          <p:attrName>ppt_y</p:attrName>
                                        </p:attrNameLst>
                                      </p:cBhvr>
                                      <p:tavLst>
                                        <p:tav tm="0" fmla="#ppt_y-sin(pi*$)/9">
                                          <p:val>
                                            <p:fltVal val="0"/>
                                          </p:val>
                                        </p:tav>
                                        <p:tav tm="100000">
                                          <p:val>
                                            <p:fltVal val="1"/>
                                          </p:val>
                                        </p:tav>
                                      </p:tavLst>
                                    </p:anim>
                                    <p:anim calcmode="lin" valueType="num">
                                      <p:cBhvr>
                                        <p:cTn id="46" dur="83" tmFilter="0, 0; 0.125,0.2665; 0.25,0.4; 0.375,0.465; 0.5,0.5;  0.625,0.535; 0.75,0.6; 0.875,0.7335; 1,1">
                                          <p:stCondLst>
                                            <p:cond delay="331"/>
                                          </p:stCondLst>
                                        </p:cTn>
                                        <p:tgtEl>
                                          <p:spTgt spid="226306">
                                            <p:txEl>
                                              <p:pRg st="3" end="3"/>
                                            </p:txEl>
                                          </p:spTgt>
                                        </p:tgtEl>
                                        <p:attrNameLst>
                                          <p:attrName>ppt_y</p:attrName>
                                        </p:attrNameLst>
                                      </p:cBhvr>
                                      <p:tavLst>
                                        <p:tav tm="0" fmla="#ppt_y-sin(pi*$)/27">
                                          <p:val>
                                            <p:fltVal val="0"/>
                                          </p:val>
                                        </p:tav>
                                        <p:tav tm="100000">
                                          <p:val>
                                            <p:fltVal val="1"/>
                                          </p:val>
                                        </p:tav>
                                      </p:tavLst>
                                    </p:anim>
                                    <p:anim calcmode="lin" valueType="num">
                                      <p:cBhvr>
                                        <p:cTn id="47" dur="41" tmFilter="0, 0; 0.125,0.2665; 0.25,0.4; 0.375,0.465; 0.5,0.5;  0.625,0.535; 0.75,0.6; 0.875,0.7335; 1,1">
                                          <p:stCondLst>
                                            <p:cond delay="414"/>
                                          </p:stCondLst>
                                        </p:cTn>
                                        <p:tgtEl>
                                          <p:spTgt spid="226306">
                                            <p:txEl>
                                              <p:pRg st="3" end="3"/>
                                            </p:txEl>
                                          </p:spTgt>
                                        </p:tgtEl>
                                        <p:attrNameLst>
                                          <p:attrName>ppt_y</p:attrName>
                                        </p:attrNameLst>
                                      </p:cBhvr>
                                      <p:tavLst>
                                        <p:tav tm="0" fmla="#ppt_y-sin(pi*$)/81">
                                          <p:val>
                                            <p:fltVal val="0"/>
                                          </p:val>
                                        </p:tav>
                                        <p:tav tm="100000">
                                          <p:val>
                                            <p:fltVal val="1"/>
                                          </p:val>
                                        </p:tav>
                                      </p:tavLst>
                                    </p:anim>
                                    <p:animScale>
                                      <p:cBhvr>
                                        <p:cTn id="48" dur="7">
                                          <p:stCondLst>
                                            <p:cond delay="163"/>
                                          </p:stCondLst>
                                        </p:cTn>
                                        <p:tgtEl>
                                          <p:spTgt spid="226306">
                                            <p:txEl>
                                              <p:pRg st="3" end="3"/>
                                            </p:txEl>
                                          </p:spTgt>
                                        </p:tgtEl>
                                      </p:cBhvr>
                                      <p:to x="100000" y="60000"/>
                                    </p:animScale>
                                    <p:animScale>
                                      <p:cBhvr>
                                        <p:cTn id="49" dur="42" decel="50000">
                                          <p:stCondLst>
                                            <p:cond delay="169"/>
                                          </p:stCondLst>
                                        </p:cTn>
                                        <p:tgtEl>
                                          <p:spTgt spid="226306">
                                            <p:txEl>
                                              <p:pRg st="3" end="3"/>
                                            </p:txEl>
                                          </p:spTgt>
                                        </p:tgtEl>
                                      </p:cBhvr>
                                      <p:to x="100000" y="100000"/>
                                    </p:animScale>
                                    <p:animScale>
                                      <p:cBhvr>
                                        <p:cTn id="50" dur="7">
                                          <p:stCondLst>
                                            <p:cond delay="328"/>
                                          </p:stCondLst>
                                        </p:cTn>
                                        <p:tgtEl>
                                          <p:spTgt spid="226306">
                                            <p:txEl>
                                              <p:pRg st="3" end="3"/>
                                            </p:txEl>
                                          </p:spTgt>
                                        </p:tgtEl>
                                      </p:cBhvr>
                                      <p:to x="100000" y="80000"/>
                                    </p:animScale>
                                    <p:animScale>
                                      <p:cBhvr>
                                        <p:cTn id="51" dur="42" decel="50000">
                                          <p:stCondLst>
                                            <p:cond delay="335"/>
                                          </p:stCondLst>
                                        </p:cTn>
                                        <p:tgtEl>
                                          <p:spTgt spid="226306">
                                            <p:txEl>
                                              <p:pRg st="3" end="3"/>
                                            </p:txEl>
                                          </p:spTgt>
                                        </p:tgtEl>
                                      </p:cBhvr>
                                      <p:to x="100000" y="100000"/>
                                    </p:animScale>
                                    <p:animScale>
                                      <p:cBhvr>
                                        <p:cTn id="52" dur="7">
                                          <p:stCondLst>
                                            <p:cond delay="411"/>
                                          </p:stCondLst>
                                        </p:cTn>
                                        <p:tgtEl>
                                          <p:spTgt spid="226306">
                                            <p:txEl>
                                              <p:pRg st="3" end="3"/>
                                            </p:txEl>
                                          </p:spTgt>
                                        </p:tgtEl>
                                      </p:cBhvr>
                                      <p:to x="100000" y="90000"/>
                                    </p:animScale>
                                    <p:animScale>
                                      <p:cBhvr>
                                        <p:cTn id="53" dur="42" decel="50000">
                                          <p:stCondLst>
                                            <p:cond delay="417"/>
                                          </p:stCondLst>
                                        </p:cTn>
                                        <p:tgtEl>
                                          <p:spTgt spid="226306">
                                            <p:txEl>
                                              <p:pRg st="3" end="3"/>
                                            </p:txEl>
                                          </p:spTgt>
                                        </p:tgtEl>
                                      </p:cBhvr>
                                      <p:to x="100000" y="100000"/>
                                    </p:animScale>
                                    <p:animScale>
                                      <p:cBhvr>
                                        <p:cTn id="54" dur="7">
                                          <p:stCondLst>
                                            <p:cond delay="452"/>
                                          </p:stCondLst>
                                        </p:cTn>
                                        <p:tgtEl>
                                          <p:spTgt spid="226306">
                                            <p:txEl>
                                              <p:pRg st="3" end="3"/>
                                            </p:txEl>
                                          </p:spTgt>
                                        </p:tgtEl>
                                      </p:cBhvr>
                                      <p:to x="100000" y="95000"/>
                                    </p:animScale>
                                    <p:animScale>
                                      <p:cBhvr>
                                        <p:cTn id="55" dur="42" decel="50000">
                                          <p:stCondLst>
                                            <p:cond delay="459"/>
                                          </p:stCondLst>
                                        </p:cTn>
                                        <p:tgtEl>
                                          <p:spTgt spid="226306">
                                            <p:txEl>
                                              <p:pRg st="3" end="3"/>
                                            </p:txEl>
                                          </p:spTgt>
                                        </p:tgtEl>
                                      </p:cBhvr>
                                      <p:to x="100000" y="100000"/>
                                    </p:animScale>
                                  </p:childTnLst>
                                </p:cTn>
                              </p:par>
                            </p:childTnLst>
                          </p:cTn>
                        </p:par>
                        <p:par>
                          <p:cTn id="56" fill="hold">
                            <p:stCondLst>
                              <p:cond delay="500"/>
                            </p:stCondLst>
                            <p:childTnLst>
                              <p:par>
                                <p:cTn id="57" presetID="26" presetClass="entr" presetSubtype="0" fill="hold" nodeType="afterEffect">
                                  <p:stCondLst>
                                    <p:cond delay="0"/>
                                  </p:stCondLst>
                                  <p:childTnLst>
                                    <p:set>
                                      <p:cBhvr>
                                        <p:cTn id="58" dur="1" fill="hold">
                                          <p:stCondLst>
                                            <p:cond delay="0"/>
                                          </p:stCondLst>
                                        </p:cTn>
                                        <p:tgtEl>
                                          <p:spTgt spid="226306">
                                            <p:txEl>
                                              <p:pRg st="4" end="4"/>
                                            </p:txEl>
                                          </p:spTgt>
                                        </p:tgtEl>
                                        <p:attrNameLst>
                                          <p:attrName>style.visibility</p:attrName>
                                        </p:attrNameLst>
                                      </p:cBhvr>
                                      <p:to>
                                        <p:strVal val="visible"/>
                                      </p:to>
                                    </p:set>
                                    <p:animEffect transition="in" filter="wipe(down)">
                                      <p:cBhvr>
                                        <p:cTn id="59" dur="145">
                                          <p:stCondLst>
                                            <p:cond delay="0"/>
                                          </p:stCondLst>
                                        </p:cTn>
                                        <p:tgtEl>
                                          <p:spTgt spid="226306">
                                            <p:txEl>
                                              <p:pRg st="4" end="4"/>
                                            </p:txEl>
                                          </p:spTgt>
                                        </p:tgtEl>
                                      </p:cBhvr>
                                    </p:animEffect>
                                    <p:anim calcmode="lin" valueType="num">
                                      <p:cBhvr>
                                        <p:cTn id="60" dur="456" tmFilter="0,0; 0.14,0.36; 0.43,0.73; 0.71,0.91; 1.0,1.0">
                                          <p:stCondLst>
                                            <p:cond delay="0"/>
                                          </p:stCondLst>
                                        </p:cTn>
                                        <p:tgtEl>
                                          <p:spTgt spid="226306">
                                            <p:txEl>
                                              <p:pRg st="4" end="4"/>
                                            </p:txEl>
                                          </p:spTgt>
                                        </p:tgtEl>
                                        <p:attrNameLst>
                                          <p:attrName>ppt_x</p:attrName>
                                        </p:attrNameLst>
                                      </p:cBhvr>
                                      <p:tavLst>
                                        <p:tav tm="0">
                                          <p:val>
                                            <p:strVal val="#ppt_x-0.25"/>
                                          </p:val>
                                        </p:tav>
                                        <p:tav tm="100000">
                                          <p:val>
                                            <p:strVal val="#ppt_x"/>
                                          </p:val>
                                        </p:tav>
                                      </p:tavLst>
                                    </p:anim>
                                    <p:anim calcmode="lin" valueType="num">
                                      <p:cBhvr>
                                        <p:cTn id="61" dur="166" tmFilter="0.0,0.0; 0.25,0.07; 0.50,0.2; 0.75,0.467; 1.0,1.0">
                                          <p:stCondLst>
                                            <p:cond delay="0"/>
                                          </p:stCondLst>
                                        </p:cTn>
                                        <p:tgtEl>
                                          <p:spTgt spid="226306">
                                            <p:txEl>
                                              <p:pRg st="4" end="4"/>
                                            </p:txEl>
                                          </p:spTgt>
                                        </p:tgtEl>
                                        <p:attrNameLst>
                                          <p:attrName>ppt_y</p:attrName>
                                        </p:attrNameLst>
                                      </p:cBhvr>
                                      <p:tavLst>
                                        <p:tav tm="0" fmla="#ppt_y-sin(pi*$)/3">
                                          <p:val>
                                            <p:fltVal val="0.5"/>
                                          </p:val>
                                        </p:tav>
                                        <p:tav tm="100000">
                                          <p:val>
                                            <p:fltVal val="1"/>
                                          </p:val>
                                        </p:tav>
                                      </p:tavLst>
                                    </p:anim>
                                    <p:anim calcmode="lin" valueType="num">
                                      <p:cBhvr>
                                        <p:cTn id="62" dur="166" tmFilter="0, 0; 0.125,0.2665; 0.25,0.4; 0.375,0.465; 0.5,0.5;  0.625,0.535; 0.75,0.6; 0.875,0.7335; 1,1">
                                          <p:stCondLst>
                                            <p:cond delay="166"/>
                                          </p:stCondLst>
                                        </p:cTn>
                                        <p:tgtEl>
                                          <p:spTgt spid="226306">
                                            <p:txEl>
                                              <p:pRg st="4" end="4"/>
                                            </p:txEl>
                                          </p:spTgt>
                                        </p:tgtEl>
                                        <p:attrNameLst>
                                          <p:attrName>ppt_y</p:attrName>
                                        </p:attrNameLst>
                                      </p:cBhvr>
                                      <p:tavLst>
                                        <p:tav tm="0" fmla="#ppt_y-sin(pi*$)/9">
                                          <p:val>
                                            <p:fltVal val="0"/>
                                          </p:val>
                                        </p:tav>
                                        <p:tav tm="100000">
                                          <p:val>
                                            <p:fltVal val="1"/>
                                          </p:val>
                                        </p:tav>
                                      </p:tavLst>
                                    </p:anim>
                                    <p:anim calcmode="lin" valueType="num">
                                      <p:cBhvr>
                                        <p:cTn id="63" dur="83" tmFilter="0, 0; 0.125,0.2665; 0.25,0.4; 0.375,0.465; 0.5,0.5;  0.625,0.535; 0.75,0.6; 0.875,0.7335; 1,1">
                                          <p:stCondLst>
                                            <p:cond delay="331"/>
                                          </p:stCondLst>
                                        </p:cTn>
                                        <p:tgtEl>
                                          <p:spTgt spid="226306">
                                            <p:txEl>
                                              <p:pRg st="4" end="4"/>
                                            </p:txEl>
                                          </p:spTgt>
                                        </p:tgtEl>
                                        <p:attrNameLst>
                                          <p:attrName>ppt_y</p:attrName>
                                        </p:attrNameLst>
                                      </p:cBhvr>
                                      <p:tavLst>
                                        <p:tav tm="0" fmla="#ppt_y-sin(pi*$)/27">
                                          <p:val>
                                            <p:fltVal val="0"/>
                                          </p:val>
                                        </p:tav>
                                        <p:tav tm="100000">
                                          <p:val>
                                            <p:fltVal val="1"/>
                                          </p:val>
                                        </p:tav>
                                      </p:tavLst>
                                    </p:anim>
                                    <p:anim calcmode="lin" valueType="num">
                                      <p:cBhvr>
                                        <p:cTn id="64" dur="41" tmFilter="0, 0; 0.125,0.2665; 0.25,0.4; 0.375,0.465; 0.5,0.5;  0.625,0.535; 0.75,0.6; 0.875,0.7335; 1,1">
                                          <p:stCondLst>
                                            <p:cond delay="414"/>
                                          </p:stCondLst>
                                        </p:cTn>
                                        <p:tgtEl>
                                          <p:spTgt spid="226306">
                                            <p:txEl>
                                              <p:pRg st="4" end="4"/>
                                            </p:txEl>
                                          </p:spTgt>
                                        </p:tgtEl>
                                        <p:attrNameLst>
                                          <p:attrName>ppt_y</p:attrName>
                                        </p:attrNameLst>
                                      </p:cBhvr>
                                      <p:tavLst>
                                        <p:tav tm="0" fmla="#ppt_y-sin(pi*$)/81">
                                          <p:val>
                                            <p:fltVal val="0"/>
                                          </p:val>
                                        </p:tav>
                                        <p:tav tm="100000">
                                          <p:val>
                                            <p:fltVal val="1"/>
                                          </p:val>
                                        </p:tav>
                                      </p:tavLst>
                                    </p:anim>
                                    <p:animScale>
                                      <p:cBhvr>
                                        <p:cTn id="65" dur="7">
                                          <p:stCondLst>
                                            <p:cond delay="163"/>
                                          </p:stCondLst>
                                        </p:cTn>
                                        <p:tgtEl>
                                          <p:spTgt spid="226306">
                                            <p:txEl>
                                              <p:pRg st="4" end="4"/>
                                            </p:txEl>
                                          </p:spTgt>
                                        </p:tgtEl>
                                      </p:cBhvr>
                                      <p:to x="100000" y="60000"/>
                                    </p:animScale>
                                    <p:animScale>
                                      <p:cBhvr>
                                        <p:cTn id="66" dur="42" decel="50000">
                                          <p:stCondLst>
                                            <p:cond delay="169"/>
                                          </p:stCondLst>
                                        </p:cTn>
                                        <p:tgtEl>
                                          <p:spTgt spid="226306">
                                            <p:txEl>
                                              <p:pRg st="4" end="4"/>
                                            </p:txEl>
                                          </p:spTgt>
                                        </p:tgtEl>
                                      </p:cBhvr>
                                      <p:to x="100000" y="100000"/>
                                    </p:animScale>
                                    <p:animScale>
                                      <p:cBhvr>
                                        <p:cTn id="67" dur="7">
                                          <p:stCondLst>
                                            <p:cond delay="328"/>
                                          </p:stCondLst>
                                        </p:cTn>
                                        <p:tgtEl>
                                          <p:spTgt spid="226306">
                                            <p:txEl>
                                              <p:pRg st="4" end="4"/>
                                            </p:txEl>
                                          </p:spTgt>
                                        </p:tgtEl>
                                      </p:cBhvr>
                                      <p:to x="100000" y="80000"/>
                                    </p:animScale>
                                    <p:animScale>
                                      <p:cBhvr>
                                        <p:cTn id="68" dur="42" decel="50000">
                                          <p:stCondLst>
                                            <p:cond delay="335"/>
                                          </p:stCondLst>
                                        </p:cTn>
                                        <p:tgtEl>
                                          <p:spTgt spid="226306">
                                            <p:txEl>
                                              <p:pRg st="4" end="4"/>
                                            </p:txEl>
                                          </p:spTgt>
                                        </p:tgtEl>
                                      </p:cBhvr>
                                      <p:to x="100000" y="100000"/>
                                    </p:animScale>
                                    <p:animScale>
                                      <p:cBhvr>
                                        <p:cTn id="69" dur="7">
                                          <p:stCondLst>
                                            <p:cond delay="411"/>
                                          </p:stCondLst>
                                        </p:cTn>
                                        <p:tgtEl>
                                          <p:spTgt spid="226306">
                                            <p:txEl>
                                              <p:pRg st="4" end="4"/>
                                            </p:txEl>
                                          </p:spTgt>
                                        </p:tgtEl>
                                      </p:cBhvr>
                                      <p:to x="100000" y="90000"/>
                                    </p:animScale>
                                    <p:animScale>
                                      <p:cBhvr>
                                        <p:cTn id="70" dur="42" decel="50000">
                                          <p:stCondLst>
                                            <p:cond delay="417"/>
                                          </p:stCondLst>
                                        </p:cTn>
                                        <p:tgtEl>
                                          <p:spTgt spid="226306">
                                            <p:txEl>
                                              <p:pRg st="4" end="4"/>
                                            </p:txEl>
                                          </p:spTgt>
                                        </p:tgtEl>
                                      </p:cBhvr>
                                      <p:to x="100000" y="100000"/>
                                    </p:animScale>
                                    <p:animScale>
                                      <p:cBhvr>
                                        <p:cTn id="71" dur="7">
                                          <p:stCondLst>
                                            <p:cond delay="452"/>
                                          </p:stCondLst>
                                        </p:cTn>
                                        <p:tgtEl>
                                          <p:spTgt spid="226306">
                                            <p:txEl>
                                              <p:pRg st="4" end="4"/>
                                            </p:txEl>
                                          </p:spTgt>
                                        </p:tgtEl>
                                      </p:cBhvr>
                                      <p:to x="100000" y="95000"/>
                                    </p:animScale>
                                    <p:animScale>
                                      <p:cBhvr>
                                        <p:cTn id="72" dur="42" decel="50000">
                                          <p:stCondLst>
                                            <p:cond delay="459"/>
                                          </p:stCondLst>
                                        </p:cTn>
                                        <p:tgtEl>
                                          <p:spTgt spid="226306">
                                            <p:txEl>
                                              <p:pRg st="4" end="4"/>
                                            </p:txEl>
                                          </p:spTgt>
                                        </p:tgtEl>
                                      </p:cBhvr>
                                      <p:to x="100000" y="100000"/>
                                    </p:animScale>
                                  </p:childTnLst>
                                </p:cTn>
                              </p:par>
                            </p:childTnLst>
                          </p:cTn>
                        </p:par>
                        <p:par>
                          <p:cTn id="73" fill="hold" nodeType="afterGroup">
                            <p:stCondLst>
                              <p:cond delay="1000"/>
                            </p:stCondLst>
                            <p:childTnLst>
                              <p:par>
                                <p:cTn id="74" presetID="2" presetClass="entr" presetSubtype="2" fill="hold" nodeType="afterEffect">
                                  <p:stCondLst>
                                    <p:cond delay="0"/>
                                  </p:stCondLst>
                                  <p:childTnLst>
                                    <p:set>
                                      <p:cBhvr>
                                        <p:cTn id="75" dur="1" fill="hold">
                                          <p:stCondLst>
                                            <p:cond delay="0"/>
                                          </p:stCondLst>
                                        </p:cTn>
                                        <p:tgtEl>
                                          <p:spTgt spid="226386"/>
                                        </p:tgtEl>
                                        <p:attrNameLst>
                                          <p:attrName>style.visibility</p:attrName>
                                        </p:attrNameLst>
                                      </p:cBhvr>
                                      <p:to>
                                        <p:strVal val="visible"/>
                                      </p:to>
                                    </p:set>
                                    <p:anim calcmode="lin" valueType="num">
                                      <p:cBhvr additive="base">
                                        <p:cTn id="76" dur="500" fill="hold"/>
                                        <p:tgtEl>
                                          <p:spTgt spid="226386"/>
                                        </p:tgtEl>
                                        <p:attrNameLst>
                                          <p:attrName>ppt_x</p:attrName>
                                        </p:attrNameLst>
                                      </p:cBhvr>
                                      <p:tavLst>
                                        <p:tav tm="0">
                                          <p:val>
                                            <p:strVal val="1+#ppt_w/2"/>
                                          </p:val>
                                        </p:tav>
                                        <p:tav tm="100000">
                                          <p:val>
                                            <p:strVal val="#ppt_x"/>
                                          </p:val>
                                        </p:tav>
                                      </p:tavLst>
                                    </p:anim>
                                    <p:anim calcmode="lin" valueType="num">
                                      <p:cBhvr additive="base">
                                        <p:cTn id="77" dur="500" fill="hold"/>
                                        <p:tgtEl>
                                          <p:spTgt spid="226386"/>
                                        </p:tgtEl>
                                        <p:attrNameLst>
                                          <p:attrName>ppt_y</p:attrName>
                                        </p:attrNameLst>
                                      </p:cBhvr>
                                      <p:tavLst>
                                        <p:tav tm="0">
                                          <p:val>
                                            <p:strVal val="#ppt_y"/>
                                          </p:val>
                                        </p:tav>
                                        <p:tav tm="100000">
                                          <p:val>
                                            <p:strVal val="#ppt_y"/>
                                          </p:val>
                                        </p:tav>
                                      </p:tavLst>
                                    </p:anim>
                                  </p:childTnLst>
                                </p:cTn>
                              </p:par>
                            </p:childTnLst>
                          </p:cTn>
                        </p:par>
                      </p:childTnLst>
                    </p:cTn>
                  </p:par>
                  <p:par>
                    <p:cTn id="78" fill="hold" nodeType="clickPar">
                      <p:stCondLst>
                        <p:cond delay="indefinite"/>
                      </p:stCondLst>
                      <p:childTnLst>
                        <p:par>
                          <p:cTn id="79" fill="hold" nodeType="withGroup">
                            <p:stCondLst>
                              <p:cond delay="0"/>
                            </p:stCondLst>
                            <p:childTnLst>
                              <p:par>
                                <p:cTn id="80" presetID="2" presetClass="entr" presetSubtype="2" fill="hold" nodeType="clickEffect">
                                  <p:stCondLst>
                                    <p:cond delay="0"/>
                                  </p:stCondLst>
                                  <p:childTnLst>
                                    <p:set>
                                      <p:cBhvr>
                                        <p:cTn id="81" dur="1" fill="hold">
                                          <p:stCondLst>
                                            <p:cond delay="0"/>
                                          </p:stCondLst>
                                        </p:cTn>
                                        <p:tgtEl>
                                          <p:spTgt spid="226388"/>
                                        </p:tgtEl>
                                        <p:attrNameLst>
                                          <p:attrName>style.visibility</p:attrName>
                                        </p:attrNameLst>
                                      </p:cBhvr>
                                      <p:to>
                                        <p:strVal val="visible"/>
                                      </p:to>
                                    </p:set>
                                    <p:anim calcmode="lin" valueType="num">
                                      <p:cBhvr additive="base">
                                        <p:cTn id="82" dur="500" fill="hold"/>
                                        <p:tgtEl>
                                          <p:spTgt spid="226388"/>
                                        </p:tgtEl>
                                        <p:attrNameLst>
                                          <p:attrName>ppt_x</p:attrName>
                                        </p:attrNameLst>
                                      </p:cBhvr>
                                      <p:tavLst>
                                        <p:tav tm="0">
                                          <p:val>
                                            <p:strVal val="1+#ppt_w/2"/>
                                          </p:val>
                                        </p:tav>
                                        <p:tav tm="100000">
                                          <p:val>
                                            <p:strVal val="#ppt_x"/>
                                          </p:val>
                                        </p:tav>
                                      </p:tavLst>
                                    </p:anim>
                                    <p:anim calcmode="lin" valueType="num">
                                      <p:cBhvr additive="base">
                                        <p:cTn id="83" dur="500" fill="hold"/>
                                        <p:tgtEl>
                                          <p:spTgt spid="226388"/>
                                        </p:tgtEl>
                                        <p:attrNameLst>
                                          <p:attrName>ppt_y</p:attrName>
                                        </p:attrNameLst>
                                      </p:cBhvr>
                                      <p:tavLst>
                                        <p:tav tm="0">
                                          <p:val>
                                            <p:strVal val="#ppt_y"/>
                                          </p:val>
                                        </p:tav>
                                        <p:tav tm="100000">
                                          <p:val>
                                            <p:strVal val="#ppt_y"/>
                                          </p:val>
                                        </p:tav>
                                      </p:tavLst>
                                    </p:anim>
                                  </p:childTnLst>
                                </p:cTn>
                              </p:par>
                            </p:childTnLst>
                          </p:cTn>
                        </p:par>
                      </p:childTnLst>
                    </p:cTn>
                  </p:par>
                  <p:par>
                    <p:cTn id="84" fill="hold" nodeType="clickPar">
                      <p:stCondLst>
                        <p:cond delay="indefinite"/>
                      </p:stCondLst>
                      <p:childTnLst>
                        <p:par>
                          <p:cTn id="85" fill="hold" nodeType="withGroup">
                            <p:stCondLst>
                              <p:cond delay="0"/>
                            </p:stCondLst>
                            <p:childTnLst>
                              <p:par>
                                <p:cTn id="86" presetID="23" presetClass="entr" presetSubtype="16" fill="hold" nodeType="clickEffect">
                                  <p:stCondLst>
                                    <p:cond delay="0"/>
                                  </p:stCondLst>
                                  <p:childTnLst>
                                    <p:set>
                                      <p:cBhvr>
                                        <p:cTn id="87" dur="1" fill="hold">
                                          <p:stCondLst>
                                            <p:cond delay="0"/>
                                          </p:stCondLst>
                                        </p:cTn>
                                        <p:tgtEl>
                                          <p:spTgt spid="226307">
                                            <p:txEl>
                                              <p:pRg st="0" end="0"/>
                                            </p:txEl>
                                          </p:spTgt>
                                        </p:tgtEl>
                                        <p:attrNameLst>
                                          <p:attrName>style.visibility</p:attrName>
                                        </p:attrNameLst>
                                      </p:cBhvr>
                                      <p:to>
                                        <p:strVal val="visible"/>
                                      </p:to>
                                    </p:set>
                                    <p:anim calcmode="lin" valueType="num">
                                      <p:cBhvr>
                                        <p:cTn id="88" dur="500" fill="hold"/>
                                        <p:tgtEl>
                                          <p:spTgt spid="226307">
                                            <p:txEl>
                                              <p:pRg st="0" end="0"/>
                                            </p:txEl>
                                          </p:spTgt>
                                        </p:tgtEl>
                                        <p:attrNameLst>
                                          <p:attrName>ppt_w</p:attrName>
                                        </p:attrNameLst>
                                      </p:cBhvr>
                                      <p:tavLst>
                                        <p:tav tm="0">
                                          <p:val>
                                            <p:fltVal val="0"/>
                                          </p:val>
                                        </p:tav>
                                        <p:tav tm="100000">
                                          <p:val>
                                            <p:strVal val="#ppt_w"/>
                                          </p:val>
                                        </p:tav>
                                      </p:tavLst>
                                    </p:anim>
                                    <p:anim calcmode="lin" valueType="num">
                                      <p:cBhvr>
                                        <p:cTn id="89" dur="500" fill="hold"/>
                                        <p:tgtEl>
                                          <p:spTgt spid="226307">
                                            <p:txEl>
                                              <p:pRg st="0" end="0"/>
                                            </p:txEl>
                                          </p:spTgt>
                                        </p:tgtEl>
                                        <p:attrNameLst>
                                          <p:attrName>ppt_h</p:attrName>
                                        </p:attrNameLst>
                                      </p:cBhvr>
                                      <p:tavLst>
                                        <p:tav tm="0">
                                          <p:val>
                                            <p:fltVal val="0"/>
                                          </p:val>
                                        </p:tav>
                                        <p:tav tm="100000">
                                          <p:val>
                                            <p:strVal val="#ppt_h"/>
                                          </p:val>
                                        </p:tav>
                                      </p:tavLst>
                                    </p:anim>
                                  </p:childTnLst>
                                </p:cTn>
                              </p:par>
                            </p:childTnLst>
                          </p:cTn>
                        </p:par>
                        <p:par>
                          <p:cTn id="90" fill="hold" nodeType="afterGroup">
                            <p:stCondLst>
                              <p:cond delay="500"/>
                            </p:stCondLst>
                            <p:childTnLst>
                              <p:par>
                                <p:cTn id="91" presetID="2" presetClass="entr" presetSubtype="2" fill="hold" nodeType="afterEffect">
                                  <p:stCondLst>
                                    <p:cond delay="0"/>
                                  </p:stCondLst>
                                  <p:childTnLst>
                                    <p:set>
                                      <p:cBhvr>
                                        <p:cTn id="92" dur="1" fill="hold">
                                          <p:stCondLst>
                                            <p:cond delay="0"/>
                                          </p:stCondLst>
                                        </p:cTn>
                                        <p:tgtEl>
                                          <p:spTgt spid="226398"/>
                                        </p:tgtEl>
                                        <p:attrNameLst>
                                          <p:attrName>style.visibility</p:attrName>
                                        </p:attrNameLst>
                                      </p:cBhvr>
                                      <p:to>
                                        <p:strVal val="visible"/>
                                      </p:to>
                                    </p:set>
                                    <p:anim calcmode="lin" valueType="num">
                                      <p:cBhvr additive="base">
                                        <p:cTn id="93" dur="500" fill="hold"/>
                                        <p:tgtEl>
                                          <p:spTgt spid="226398"/>
                                        </p:tgtEl>
                                        <p:attrNameLst>
                                          <p:attrName>ppt_x</p:attrName>
                                        </p:attrNameLst>
                                      </p:cBhvr>
                                      <p:tavLst>
                                        <p:tav tm="0">
                                          <p:val>
                                            <p:strVal val="1+#ppt_w/2"/>
                                          </p:val>
                                        </p:tav>
                                        <p:tav tm="100000">
                                          <p:val>
                                            <p:strVal val="#ppt_x"/>
                                          </p:val>
                                        </p:tav>
                                      </p:tavLst>
                                    </p:anim>
                                    <p:anim calcmode="lin" valueType="num">
                                      <p:cBhvr additive="base">
                                        <p:cTn id="94" dur="500" fill="hold"/>
                                        <p:tgtEl>
                                          <p:spTgt spid="226398"/>
                                        </p:tgtEl>
                                        <p:attrNameLst>
                                          <p:attrName>ppt_y</p:attrName>
                                        </p:attrNameLst>
                                      </p:cBhvr>
                                      <p:tavLst>
                                        <p:tav tm="0">
                                          <p:val>
                                            <p:strVal val="#ppt_y"/>
                                          </p:val>
                                        </p:tav>
                                        <p:tav tm="100000">
                                          <p:val>
                                            <p:strVal val="#ppt_y"/>
                                          </p:val>
                                        </p:tav>
                                      </p:tavLst>
                                    </p:anim>
                                  </p:childTnLst>
                                </p:cTn>
                              </p:par>
                            </p:childTnLst>
                          </p:cTn>
                        </p:par>
                      </p:childTnLst>
                    </p:cTn>
                  </p:par>
                  <p:par>
                    <p:cTn id="95" fill="hold" nodeType="clickPar">
                      <p:stCondLst>
                        <p:cond delay="indefinite"/>
                      </p:stCondLst>
                      <p:childTnLst>
                        <p:par>
                          <p:cTn id="96" fill="hold" nodeType="withGroup">
                            <p:stCondLst>
                              <p:cond delay="0"/>
                            </p:stCondLst>
                            <p:childTnLst>
                              <p:par>
                                <p:cTn id="97" presetID="2" presetClass="entr" presetSubtype="2" fill="hold" nodeType="clickEffect">
                                  <p:stCondLst>
                                    <p:cond delay="0"/>
                                  </p:stCondLst>
                                  <p:childTnLst>
                                    <p:set>
                                      <p:cBhvr>
                                        <p:cTn id="98" dur="1" fill="hold">
                                          <p:stCondLst>
                                            <p:cond delay="0"/>
                                          </p:stCondLst>
                                        </p:cTn>
                                        <p:tgtEl>
                                          <p:spTgt spid="226397"/>
                                        </p:tgtEl>
                                        <p:attrNameLst>
                                          <p:attrName>style.visibility</p:attrName>
                                        </p:attrNameLst>
                                      </p:cBhvr>
                                      <p:to>
                                        <p:strVal val="visible"/>
                                      </p:to>
                                    </p:set>
                                    <p:anim calcmode="lin" valueType="num">
                                      <p:cBhvr additive="base">
                                        <p:cTn id="99" dur="500" fill="hold"/>
                                        <p:tgtEl>
                                          <p:spTgt spid="226397"/>
                                        </p:tgtEl>
                                        <p:attrNameLst>
                                          <p:attrName>ppt_x</p:attrName>
                                        </p:attrNameLst>
                                      </p:cBhvr>
                                      <p:tavLst>
                                        <p:tav tm="0">
                                          <p:val>
                                            <p:strVal val="1+#ppt_w/2"/>
                                          </p:val>
                                        </p:tav>
                                        <p:tav tm="100000">
                                          <p:val>
                                            <p:strVal val="#ppt_x"/>
                                          </p:val>
                                        </p:tav>
                                      </p:tavLst>
                                    </p:anim>
                                    <p:anim calcmode="lin" valueType="num">
                                      <p:cBhvr additive="base">
                                        <p:cTn id="100" dur="500" fill="hold"/>
                                        <p:tgtEl>
                                          <p:spTgt spid="226397"/>
                                        </p:tgtEl>
                                        <p:attrNameLst>
                                          <p:attrName>ppt_y</p:attrName>
                                        </p:attrNameLst>
                                      </p:cBhvr>
                                      <p:tavLst>
                                        <p:tav tm="0">
                                          <p:val>
                                            <p:strVal val="#ppt_y"/>
                                          </p:val>
                                        </p:tav>
                                        <p:tav tm="100000">
                                          <p:val>
                                            <p:strVal val="#ppt_y"/>
                                          </p:val>
                                        </p:tav>
                                      </p:tavLst>
                                    </p:anim>
                                  </p:childTnLst>
                                </p:cTn>
                              </p:par>
                            </p:childTnLst>
                          </p:cTn>
                        </p:par>
                      </p:childTnLst>
                    </p:cTn>
                  </p:par>
                  <p:par>
                    <p:cTn id="101" fill="hold" nodeType="clickPar">
                      <p:stCondLst>
                        <p:cond delay="indefinite"/>
                      </p:stCondLst>
                      <p:childTnLst>
                        <p:par>
                          <p:cTn id="102" fill="hold" nodeType="withGroup">
                            <p:stCondLst>
                              <p:cond delay="0"/>
                            </p:stCondLst>
                            <p:childTnLst>
                              <p:par>
                                <p:cTn id="103" presetID="5" presetClass="entr" presetSubtype="10" fill="hold" nodeType="clickEffect">
                                  <p:stCondLst>
                                    <p:cond delay="0"/>
                                  </p:stCondLst>
                                  <p:childTnLst>
                                    <p:set>
                                      <p:cBhvr>
                                        <p:cTn id="104" dur="1" fill="hold">
                                          <p:stCondLst>
                                            <p:cond delay="0"/>
                                          </p:stCondLst>
                                        </p:cTn>
                                        <p:tgtEl>
                                          <p:spTgt spid="226344"/>
                                        </p:tgtEl>
                                        <p:attrNameLst>
                                          <p:attrName>style.visibility</p:attrName>
                                        </p:attrNameLst>
                                      </p:cBhvr>
                                      <p:to>
                                        <p:strVal val="visible"/>
                                      </p:to>
                                    </p:set>
                                    <p:animEffect transition="in" filter="checkerboard(across)">
                                      <p:cBhvr>
                                        <p:cTn id="105" dur="500"/>
                                        <p:tgtEl>
                                          <p:spTgt spid="226344"/>
                                        </p:tgtEl>
                                      </p:cBhvr>
                                    </p:animEffect>
                                  </p:childTnLst>
                                </p:cTn>
                              </p:par>
                              <p:par>
                                <p:cTn id="106" presetID="22" presetClass="entr" presetSubtype="1" fill="hold" nodeType="withEffect">
                                  <p:stCondLst>
                                    <p:cond delay="0"/>
                                  </p:stCondLst>
                                  <p:childTnLst>
                                    <p:set>
                                      <p:cBhvr>
                                        <p:cTn id="107" dur="1" fill="hold">
                                          <p:stCondLst>
                                            <p:cond delay="0"/>
                                          </p:stCondLst>
                                        </p:cTn>
                                        <p:tgtEl>
                                          <p:spTgt spid="3"/>
                                        </p:tgtEl>
                                        <p:attrNameLst>
                                          <p:attrName>style.visibility</p:attrName>
                                        </p:attrNameLst>
                                      </p:cBhvr>
                                      <p:to>
                                        <p:strVal val="visible"/>
                                      </p:to>
                                    </p:set>
                                    <p:animEffect transition="in" filter="wipe(up)">
                                      <p:cBhvr>
                                        <p:cTn id="10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Slide Number Placeholder 6"/>
          <p:cNvSpPr>
            <a:spLocks noGrp="1"/>
          </p:cNvSpPr>
          <p:nvPr>
            <p:ph type="sldNum" sz="quarter" idx="12"/>
          </p:nvPr>
        </p:nvSpPr>
        <p:spPr/>
        <p:txBody>
          <a:bodyPr/>
          <a:lstStyle/>
          <a:p>
            <a:pPr>
              <a:defRPr/>
            </a:pPr>
            <a:fld id="{387725E7-1FA2-4546-8A1D-79DCA7F5964D}" type="slidenum">
              <a:rPr lang="en-US" altLang="en-US"/>
              <a:pPr>
                <a:defRPr/>
              </a:pPr>
              <a:t>31</a:t>
            </a:fld>
            <a:endParaRPr lang="en-US" altLang="en-US"/>
          </a:p>
        </p:txBody>
      </p:sp>
      <p:sp>
        <p:nvSpPr>
          <p:cNvPr id="227330" name="Text Box 2"/>
          <p:cNvSpPr txBox="1">
            <a:spLocks noChangeArrowheads="1"/>
          </p:cNvSpPr>
          <p:nvPr/>
        </p:nvSpPr>
        <p:spPr bwMode="auto">
          <a:xfrm>
            <a:off x="385763" y="368300"/>
            <a:ext cx="8332787" cy="287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buFont typeface="Wingdings" pitchFamily="2" charset="2"/>
              <a:buChar char="v"/>
            </a:pPr>
            <a:r>
              <a:rPr lang="en-US" b="1" i="1">
                <a:solidFill>
                  <a:srgbClr val="FF0066"/>
                </a:solidFill>
                <a:latin typeface=".VnTime" pitchFamily="34" charset="0"/>
              </a:rPr>
              <a:t> </a:t>
            </a:r>
            <a:r>
              <a:rPr lang="en-US" b="1" i="1">
                <a:solidFill>
                  <a:srgbClr val="CC0099"/>
                </a:solidFill>
              </a:rPr>
              <a:t>Liên kết gối cầu</a:t>
            </a:r>
          </a:p>
          <a:p>
            <a:pPr algn="just"/>
            <a:r>
              <a:rPr lang="en-US" i="1"/>
              <a:t>	</a:t>
            </a:r>
            <a:r>
              <a:rPr lang="en-US"/>
              <a:t>Liên kết gối cầu có thể thực hiện nhờ </a:t>
            </a:r>
            <a:r>
              <a:rPr lang="en-US" u="sng">
                <a:solidFill>
                  <a:srgbClr val="CC00CC"/>
                </a:solidFill>
              </a:rPr>
              <a:t>quả cầu gắn vào vật chịu liên kết</a:t>
            </a:r>
            <a:r>
              <a:rPr lang="en-US"/>
              <a:t> và được </a:t>
            </a:r>
            <a:r>
              <a:rPr lang="en-US" u="sng">
                <a:solidFill>
                  <a:srgbClr val="CC00CC"/>
                </a:solidFill>
              </a:rPr>
              <a:t>đặt trong một vỏ quả cầu gắn liền với vật gây liên kết</a:t>
            </a:r>
            <a:r>
              <a:rPr lang="en-US"/>
              <a:t>. Phản lực gối cầu đi qua tâm O của của vỏ cầu. Thông thường phản lực gối cầu được được phân tich thành 3 thành phần vuông góc nhau. </a:t>
            </a:r>
            <a:endParaRPr lang="en-US">
              <a:latin typeface=".VnTime" pitchFamily="34" charset="0"/>
            </a:endParaRPr>
          </a:p>
        </p:txBody>
      </p:sp>
      <p:grpSp>
        <p:nvGrpSpPr>
          <p:cNvPr id="227331" name="Group 3"/>
          <p:cNvGrpSpPr>
            <a:grpSpLocks/>
          </p:cNvGrpSpPr>
          <p:nvPr/>
        </p:nvGrpSpPr>
        <p:grpSpPr bwMode="auto">
          <a:xfrm>
            <a:off x="4268788" y="2890838"/>
            <a:ext cx="3687762" cy="3021012"/>
            <a:chOff x="630" y="1845"/>
            <a:chExt cx="2323" cy="1903"/>
          </a:xfrm>
        </p:grpSpPr>
        <p:grpSp>
          <p:nvGrpSpPr>
            <p:cNvPr id="59400" name="Group 4"/>
            <p:cNvGrpSpPr>
              <a:grpSpLocks/>
            </p:cNvGrpSpPr>
            <p:nvPr/>
          </p:nvGrpSpPr>
          <p:grpSpPr bwMode="auto">
            <a:xfrm>
              <a:off x="872" y="3748"/>
              <a:ext cx="0" cy="0"/>
              <a:chOff x="1912" y="2378"/>
              <a:chExt cx="1404" cy="1381"/>
            </a:xfrm>
          </p:grpSpPr>
          <p:sp>
            <p:nvSpPr>
              <p:cNvPr id="59470" name="Line 5"/>
              <p:cNvSpPr>
                <a:spLocks noChangeShapeType="1"/>
              </p:cNvSpPr>
              <p:nvPr/>
            </p:nvSpPr>
            <p:spPr bwMode="auto">
              <a:xfrm flipV="1">
                <a:off x="2477" y="2587"/>
                <a:ext cx="1" cy="652"/>
              </a:xfrm>
              <a:prstGeom prst="line">
                <a:avLst/>
              </a:prstGeom>
              <a:noFill/>
              <a:ln w="28575">
                <a:solidFill>
                  <a:srgbClr val="0000FF"/>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9471" name="Line 6"/>
              <p:cNvSpPr>
                <a:spLocks noChangeShapeType="1"/>
              </p:cNvSpPr>
              <p:nvPr/>
            </p:nvSpPr>
            <p:spPr bwMode="auto">
              <a:xfrm flipH="1">
                <a:off x="2106" y="3265"/>
                <a:ext cx="346" cy="494"/>
              </a:xfrm>
              <a:prstGeom prst="line">
                <a:avLst/>
              </a:prstGeom>
              <a:noFill/>
              <a:ln w="28575">
                <a:solidFill>
                  <a:srgbClr val="0000FF"/>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9472" name="Line 7"/>
              <p:cNvSpPr>
                <a:spLocks noChangeShapeType="1"/>
              </p:cNvSpPr>
              <p:nvPr/>
            </p:nvSpPr>
            <p:spPr bwMode="auto">
              <a:xfrm>
                <a:off x="2445" y="3241"/>
                <a:ext cx="721" cy="2"/>
              </a:xfrm>
              <a:prstGeom prst="line">
                <a:avLst/>
              </a:prstGeom>
              <a:noFill/>
              <a:ln w="28575">
                <a:solidFill>
                  <a:srgbClr val="0000FF"/>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aphicFrame>
            <p:nvGraphicFramePr>
              <p:cNvPr id="59473" name="Object 8"/>
              <p:cNvGraphicFramePr>
                <a:graphicFrameLocks noChangeAspect="1"/>
              </p:cNvGraphicFramePr>
              <p:nvPr/>
            </p:nvGraphicFramePr>
            <p:xfrm>
              <a:off x="1912" y="3418"/>
              <a:ext cx="218" cy="218"/>
            </p:xfrm>
            <a:graphic>
              <a:graphicData uri="http://schemas.openxmlformats.org/presentationml/2006/ole">
                <mc:AlternateContent xmlns:mc="http://schemas.openxmlformats.org/markup-compatibility/2006">
                  <mc:Choice xmlns:v="urn:schemas-microsoft-com:vml" Requires="v">
                    <p:oleObj spid="_x0000_s60197" name="Equation" r:id="rId3" imgW="228600" imgH="228600" progId="Equation.3">
                      <p:embed/>
                    </p:oleObj>
                  </mc:Choice>
                  <mc:Fallback>
                    <p:oleObj name="Equation" r:id="rId3" imgW="228600" imgH="228600" progId="Equation.3">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12" y="3418"/>
                            <a:ext cx="218" cy="2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9474" name="Object 9"/>
              <p:cNvGraphicFramePr>
                <a:graphicFrameLocks noChangeAspect="1"/>
              </p:cNvGraphicFramePr>
              <p:nvPr/>
            </p:nvGraphicFramePr>
            <p:xfrm>
              <a:off x="3146" y="3291"/>
              <a:ext cx="170" cy="230"/>
            </p:xfrm>
            <a:graphic>
              <a:graphicData uri="http://schemas.openxmlformats.org/presentationml/2006/ole">
                <mc:AlternateContent xmlns:mc="http://schemas.openxmlformats.org/markup-compatibility/2006">
                  <mc:Choice xmlns:v="urn:schemas-microsoft-com:vml" Requires="v">
                    <p:oleObj spid="_x0000_s60198" name="Equation" r:id="rId5" imgW="177646" imgH="241091" progId="Equation.3">
                      <p:embed/>
                    </p:oleObj>
                  </mc:Choice>
                  <mc:Fallback>
                    <p:oleObj name="Equation" r:id="rId5" imgW="177646" imgH="241091" progId="Equation.3">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46" y="3291"/>
                            <a:ext cx="170"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9475" name="Object 10"/>
              <p:cNvGraphicFramePr>
                <a:graphicFrameLocks noChangeAspect="1"/>
              </p:cNvGraphicFramePr>
              <p:nvPr/>
            </p:nvGraphicFramePr>
            <p:xfrm>
              <a:off x="2505" y="2378"/>
              <a:ext cx="194" cy="230"/>
            </p:xfrm>
            <a:graphic>
              <a:graphicData uri="http://schemas.openxmlformats.org/presentationml/2006/ole">
                <mc:AlternateContent xmlns:mc="http://schemas.openxmlformats.org/markup-compatibility/2006">
                  <mc:Choice xmlns:v="urn:schemas-microsoft-com:vml" Requires="v">
                    <p:oleObj spid="_x0000_s60199" name="Equation" r:id="rId7" imgW="203112" imgH="241195" progId="Equation.3">
                      <p:embed/>
                    </p:oleObj>
                  </mc:Choice>
                  <mc:Fallback>
                    <p:oleObj name="Equation" r:id="rId7" imgW="203112" imgH="241195" progId="Equation.3">
                      <p:embed/>
                      <p:pic>
                        <p:nvPicPr>
                          <p:cNvPr id="0" name="Object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05" y="2378"/>
                            <a:ext cx="194"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59401" name="Group 11"/>
            <p:cNvGrpSpPr>
              <a:grpSpLocks/>
            </p:cNvGrpSpPr>
            <p:nvPr/>
          </p:nvGrpSpPr>
          <p:grpSpPr bwMode="auto">
            <a:xfrm>
              <a:off x="630" y="1845"/>
              <a:ext cx="2323" cy="1863"/>
              <a:chOff x="3074" y="1918"/>
              <a:chExt cx="2323" cy="1863"/>
            </a:xfrm>
          </p:grpSpPr>
          <p:sp>
            <p:nvSpPr>
              <p:cNvPr id="59406" name="Text Box 12"/>
              <p:cNvSpPr txBox="1">
                <a:spLocks noChangeArrowheads="1"/>
              </p:cNvSpPr>
              <p:nvPr/>
            </p:nvSpPr>
            <p:spPr bwMode="auto">
              <a:xfrm>
                <a:off x="4095" y="1991"/>
                <a:ext cx="310"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1200">
                    <a:latin typeface="Times New Roman" pitchFamily="18" charset="0"/>
                  </a:rPr>
                  <a:t>z</a:t>
                </a:r>
                <a:endParaRPr lang="en-US" sz="1800"/>
              </a:p>
            </p:txBody>
          </p:sp>
          <p:grpSp>
            <p:nvGrpSpPr>
              <p:cNvPr id="59407" name="Group 13"/>
              <p:cNvGrpSpPr>
                <a:grpSpLocks/>
              </p:cNvGrpSpPr>
              <p:nvPr/>
            </p:nvGrpSpPr>
            <p:grpSpPr bwMode="auto">
              <a:xfrm>
                <a:off x="4572" y="2223"/>
                <a:ext cx="173" cy="114"/>
                <a:chOff x="9869" y="7776"/>
                <a:chExt cx="322" cy="210"/>
              </a:xfrm>
            </p:grpSpPr>
            <p:sp>
              <p:nvSpPr>
                <p:cNvPr id="59468" name="Oval 14"/>
                <p:cNvSpPr>
                  <a:spLocks noChangeArrowheads="1"/>
                </p:cNvSpPr>
                <p:nvPr/>
              </p:nvSpPr>
              <p:spPr bwMode="auto">
                <a:xfrm rot="2337992">
                  <a:off x="9936" y="7776"/>
                  <a:ext cx="255" cy="144"/>
                </a:xfrm>
                <a:prstGeom prst="ellipse">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9469" name="Rectangle 15"/>
                <p:cNvSpPr>
                  <a:spLocks noChangeArrowheads="1"/>
                </p:cNvSpPr>
                <p:nvPr/>
              </p:nvSpPr>
              <p:spPr bwMode="auto">
                <a:xfrm rot="-2977646">
                  <a:off x="9935" y="7777"/>
                  <a:ext cx="143" cy="2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59408" name="Text Box 16"/>
              <p:cNvSpPr txBox="1">
                <a:spLocks noChangeArrowheads="1"/>
              </p:cNvSpPr>
              <p:nvPr/>
            </p:nvSpPr>
            <p:spPr bwMode="auto">
              <a:xfrm>
                <a:off x="5088" y="2859"/>
                <a:ext cx="309"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2400">
                    <a:latin typeface="Times New Roman" pitchFamily="18" charset="0"/>
                  </a:rPr>
                  <a:t>y</a:t>
                </a:r>
                <a:endParaRPr lang="en-US" sz="3600"/>
              </a:p>
            </p:txBody>
          </p:sp>
          <p:sp>
            <p:nvSpPr>
              <p:cNvPr id="59409" name="Text Box 17"/>
              <p:cNvSpPr txBox="1">
                <a:spLocks noChangeArrowheads="1"/>
              </p:cNvSpPr>
              <p:nvPr/>
            </p:nvSpPr>
            <p:spPr bwMode="auto">
              <a:xfrm>
                <a:off x="4604" y="2835"/>
                <a:ext cx="305" cy="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endParaRPr lang="vi-VN" sz="1800"/>
              </a:p>
            </p:txBody>
          </p:sp>
          <p:sp>
            <p:nvSpPr>
              <p:cNvPr id="59410" name="Oval 18"/>
              <p:cNvSpPr>
                <a:spLocks noChangeArrowheads="1"/>
              </p:cNvSpPr>
              <p:nvPr/>
            </p:nvSpPr>
            <p:spPr bwMode="auto">
              <a:xfrm>
                <a:off x="3868" y="2523"/>
                <a:ext cx="761" cy="767"/>
              </a:xfrm>
              <a:prstGeom prst="ellipse">
                <a:avLst/>
              </a:prstGeom>
              <a:noFill/>
              <a:ln w="1905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9411" name="Line 19"/>
              <p:cNvSpPr>
                <a:spLocks noChangeShapeType="1"/>
              </p:cNvSpPr>
              <p:nvPr/>
            </p:nvSpPr>
            <p:spPr bwMode="auto">
              <a:xfrm>
                <a:off x="3863" y="2913"/>
                <a:ext cx="155"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412" name="Line 20"/>
              <p:cNvSpPr>
                <a:spLocks noChangeShapeType="1"/>
              </p:cNvSpPr>
              <p:nvPr/>
            </p:nvSpPr>
            <p:spPr bwMode="auto">
              <a:xfrm>
                <a:off x="4482" y="2913"/>
                <a:ext cx="155"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413" name="AutoShape 21"/>
              <p:cNvSpPr>
                <a:spLocks noChangeArrowheads="1"/>
              </p:cNvSpPr>
              <p:nvPr/>
            </p:nvSpPr>
            <p:spPr bwMode="auto">
              <a:xfrm rot="-9690522">
                <a:off x="3752" y="2416"/>
                <a:ext cx="1148" cy="513"/>
              </a:xfrm>
              <a:prstGeom prst="triangle">
                <a:avLst>
                  <a:gd name="adj" fmla="val 50000"/>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9414" name="Line 22"/>
              <p:cNvSpPr>
                <a:spLocks noChangeShapeType="1"/>
              </p:cNvSpPr>
              <p:nvPr/>
            </p:nvSpPr>
            <p:spPr bwMode="auto">
              <a:xfrm rot="-1508245">
                <a:off x="4452" y="2796"/>
                <a:ext cx="155"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415" name="Line 23"/>
              <p:cNvSpPr>
                <a:spLocks noChangeShapeType="1"/>
              </p:cNvSpPr>
              <p:nvPr/>
            </p:nvSpPr>
            <p:spPr bwMode="auto">
              <a:xfrm rot="1653907">
                <a:off x="4017" y="2605"/>
                <a:ext cx="137" cy="7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416" name="Line 24"/>
              <p:cNvSpPr>
                <a:spLocks noChangeShapeType="1"/>
              </p:cNvSpPr>
              <p:nvPr/>
            </p:nvSpPr>
            <p:spPr bwMode="auto">
              <a:xfrm flipV="1">
                <a:off x="4314" y="2220"/>
                <a:ext cx="310" cy="46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417" name="Line 25"/>
              <p:cNvSpPr>
                <a:spLocks noChangeShapeType="1"/>
              </p:cNvSpPr>
              <p:nvPr/>
            </p:nvSpPr>
            <p:spPr bwMode="auto">
              <a:xfrm flipV="1">
                <a:off x="4426" y="2302"/>
                <a:ext cx="309" cy="46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418" name="Line 26"/>
              <p:cNvSpPr>
                <a:spLocks noChangeShapeType="1"/>
              </p:cNvSpPr>
              <p:nvPr/>
            </p:nvSpPr>
            <p:spPr bwMode="auto">
              <a:xfrm flipV="1">
                <a:off x="3872" y="2913"/>
                <a:ext cx="155" cy="7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419" name="Line 27"/>
              <p:cNvSpPr>
                <a:spLocks noChangeShapeType="1"/>
              </p:cNvSpPr>
              <p:nvPr/>
            </p:nvSpPr>
            <p:spPr bwMode="auto">
              <a:xfrm flipV="1">
                <a:off x="3911" y="3008"/>
                <a:ext cx="154" cy="7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420" name="Line 28"/>
              <p:cNvSpPr>
                <a:spLocks noChangeShapeType="1"/>
              </p:cNvSpPr>
              <p:nvPr/>
            </p:nvSpPr>
            <p:spPr bwMode="auto">
              <a:xfrm flipV="1">
                <a:off x="3962" y="3086"/>
                <a:ext cx="155" cy="7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421" name="Line 29"/>
              <p:cNvSpPr>
                <a:spLocks noChangeShapeType="1"/>
              </p:cNvSpPr>
              <p:nvPr/>
            </p:nvSpPr>
            <p:spPr bwMode="auto">
              <a:xfrm flipV="1">
                <a:off x="4035" y="3142"/>
                <a:ext cx="155" cy="78"/>
              </a:xfrm>
              <a:prstGeom prst="line">
                <a:avLst/>
              </a:prstGeom>
              <a:noFill/>
              <a:ln w="9525">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422" name="Line 30"/>
              <p:cNvSpPr>
                <a:spLocks noChangeShapeType="1"/>
              </p:cNvSpPr>
              <p:nvPr/>
            </p:nvSpPr>
            <p:spPr bwMode="auto">
              <a:xfrm flipV="1">
                <a:off x="4113" y="2991"/>
                <a:ext cx="515" cy="27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423" name="Line 31"/>
              <p:cNvSpPr>
                <a:spLocks noChangeShapeType="1"/>
              </p:cNvSpPr>
              <p:nvPr/>
            </p:nvSpPr>
            <p:spPr bwMode="auto">
              <a:xfrm flipV="1">
                <a:off x="4448" y="2917"/>
                <a:ext cx="154" cy="7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424" name="Line 32"/>
              <p:cNvSpPr>
                <a:spLocks noChangeShapeType="1"/>
              </p:cNvSpPr>
              <p:nvPr/>
            </p:nvSpPr>
            <p:spPr bwMode="auto">
              <a:xfrm flipV="1">
                <a:off x="4250" y="3121"/>
                <a:ext cx="309" cy="156"/>
              </a:xfrm>
              <a:prstGeom prst="line">
                <a:avLst/>
              </a:prstGeom>
              <a:noFill/>
              <a:ln w="9525">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425" name="Line 33"/>
              <p:cNvSpPr>
                <a:spLocks noChangeShapeType="1"/>
              </p:cNvSpPr>
              <p:nvPr/>
            </p:nvSpPr>
            <p:spPr bwMode="auto">
              <a:xfrm>
                <a:off x="3872" y="2835"/>
                <a:ext cx="155" cy="7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426" name="Line 34"/>
              <p:cNvSpPr>
                <a:spLocks noChangeShapeType="1"/>
              </p:cNvSpPr>
              <p:nvPr/>
            </p:nvSpPr>
            <p:spPr bwMode="auto">
              <a:xfrm>
                <a:off x="3893" y="2770"/>
                <a:ext cx="155" cy="7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427" name="Line 35"/>
              <p:cNvSpPr>
                <a:spLocks noChangeShapeType="1"/>
              </p:cNvSpPr>
              <p:nvPr/>
            </p:nvSpPr>
            <p:spPr bwMode="auto">
              <a:xfrm>
                <a:off x="3919" y="2709"/>
                <a:ext cx="155" cy="7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428" name="Line 36"/>
              <p:cNvSpPr>
                <a:spLocks noChangeShapeType="1"/>
              </p:cNvSpPr>
              <p:nvPr/>
            </p:nvSpPr>
            <p:spPr bwMode="auto">
              <a:xfrm>
                <a:off x="3962" y="2653"/>
                <a:ext cx="155" cy="7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429" name="Line 37"/>
              <p:cNvSpPr>
                <a:spLocks noChangeShapeType="1"/>
              </p:cNvSpPr>
              <p:nvPr/>
            </p:nvSpPr>
            <p:spPr bwMode="auto">
              <a:xfrm>
                <a:off x="4456" y="2831"/>
                <a:ext cx="155" cy="7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430" name="Line 38"/>
              <p:cNvSpPr>
                <a:spLocks noChangeShapeType="1"/>
              </p:cNvSpPr>
              <p:nvPr/>
            </p:nvSpPr>
            <p:spPr bwMode="auto">
              <a:xfrm rot="1593903">
                <a:off x="4538" y="2818"/>
                <a:ext cx="77"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431" name="Oval 39"/>
              <p:cNvSpPr>
                <a:spLocks noChangeArrowheads="1"/>
              </p:cNvSpPr>
              <p:nvPr/>
            </p:nvSpPr>
            <p:spPr bwMode="auto">
              <a:xfrm>
                <a:off x="4018" y="2683"/>
                <a:ext cx="456" cy="460"/>
              </a:xfrm>
              <a:prstGeom prst="ellipse">
                <a:avLst/>
              </a:prstGeom>
              <a:solidFill>
                <a:srgbClr val="FF0066"/>
              </a:solidFill>
              <a:ln w="19050">
                <a:solidFill>
                  <a:srgbClr val="000000"/>
                </a:solidFill>
                <a:round/>
                <a:headEnd/>
                <a:tailEnd/>
              </a:ln>
            </p:spPr>
            <p:txBody>
              <a:bodyPr/>
              <a:lstStyle/>
              <a:p>
                <a:endParaRPr lang="en-US"/>
              </a:p>
            </p:txBody>
          </p:sp>
          <p:sp>
            <p:nvSpPr>
              <p:cNvPr id="59432" name="Oval 40"/>
              <p:cNvSpPr>
                <a:spLocks noChangeArrowheads="1"/>
              </p:cNvSpPr>
              <p:nvPr/>
            </p:nvSpPr>
            <p:spPr bwMode="auto">
              <a:xfrm>
                <a:off x="4211" y="2887"/>
                <a:ext cx="46" cy="46"/>
              </a:xfrm>
              <a:prstGeom prst="ellipse">
                <a:avLst/>
              </a:prstGeom>
              <a:solidFill>
                <a:srgbClr val="000000"/>
              </a:solidFill>
              <a:ln w="19050">
                <a:solidFill>
                  <a:srgbClr val="000000"/>
                </a:solidFill>
                <a:round/>
                <a:headEnd/>
                <a:tailEnd/>
              </a:ln>
            </p:spPr>
            <p:txBody>
              <a:bodyPr/>
              <a:lstStyle/>
              <a:p>
                <a:endParaRPr lang="en-US"/>
              </a:p>
            </p:txBody>
          </p:sp>
          <p:sp>
            <p:nvSpPr>
              <p:cNvPr id="59433" name="Line 41"/>
              <p:cNvSpPr>
                <a:spLocks noChangeShapeType="1"/>
              </p:cNvSpPr>
              <p:nvPr/>
            </p:nvSpPr>
            <p:spPr bwMode="auto">
              <a:xfrm rot="21335824" flipV="1">
                <a:off x="4074" y="2216"/>
                <a:ext cx="696" cy="857"/>
              </a:xfrm>
              <a:prstGeom prst="line">
                <a:avLst/>
              </a:prstGeom>
              <a:noFill/>
              <a:ln w="12700">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59434" name="Line 42"/>
              <p:cNvSpPr>
                <a:spLocks noChangeShapeType="1"/>
              </p:cNvSpPr>
              <p:nvPr/>
            </p:nvSpPr>
            <p:spPr bwMode="auto">
              <a:xfrm flipV="1">
                <a:off x="4211" y="1918"/>
                <a:ext cx="0" cy="1013"/>
              </a:xfrm>
              <a:prstGeom prst="line">
                <a:avLst/>
              </a:prstGeom>
              <a:noFill/>
              <a:ln w="12700">
                <a:solidFill>
                  <a:srgbClr val="000000"/>
                </a:solidFill>
                <a:round/>
                <a:headEnd/>
                <a:tailEnd type="triangle" w="sm" len="med"/>
              </a:ln>
              <a:extLst>
                <a:ext uri="{909E8E84-426E-40DD-AFC4-6F175D3DCCD1}">
                  <a14:hiddenFill xmlns:a14="http://schemas.microsoft.com/office/drawing/2010/main">
                    <a:noFill/>
                  </a14:hiddenFill>
                </a:ext>
              </a:extLst>
            </p:spPr>
            <p:txBody>
              <a:bodyPr/>
              <a:lstStyle/>
              <a:p>
                <a:endParaRPr lang="en-US"/>
              </a:p>
            </p:txBody>
          </p:sp>
          <p:sp>
            <p:nvSpPr>
              <p:cNvPr id="59435" name="Line 43"/>
              <p:cNvSpPr>
                <a:spLocks noChangeShapeType="1"/>
              </p:cNvSpPr>
              <p:nvPr/>
            </p:nvSpPr>
            <p:spPr bwMode="auto">
              <a:xfrm>
                <a:off x="4212" y="2925"/>
                <a:ext cx="1160" cy="0"/>
              </a:xfrm>
              <a:prstGeom prst="line">
                <a:avLst/>
              </a:prstGeom>
              <a:noFill/>
              <a:ln w="12700">
                <a:solidFill>
                  <a:srgbClr val="000000"/>
                </a:solidFill>
                <a:round/>
                <a:headEnd/>
                <a:tailEnd type="triangle" w="sm" len="med"/>
              </a:ln>
              <a:extLst>
                <a:ext uri="{909E8E84-426E-40DD-AFC4-6F175D3DCCD1}">
                  <a14:hiddenFill xmlns:a14="http://schemas.microsoft.com/office/drawing/2010/main">
                    <a:noFill/>
                  </a14:hiddenFill>
                </a:ext>
              </a:extLst>
            </p:spPr>
            <p:txBody>
              <a:bodyPr/>
              <a:lstStyle/>
              <a:p>
                <a:endParaRPr lang="en-US"/>
              </a:p>
            </p:txBody>
          </p:sp>
          <p:sp>
            <p:nvSpPr>
              <p:cNvPr id="59436" name="Line 44"/>
              <p:cNvSpPr>
                <a:spLocks noChangeShapeType="1"/>
              </p:cNvSpPr>
              <p:nvPr/>
            </p:nvSpPr>
            <p:spPr bwMode="auto">
              <a:xfrm flipH="1">
                <a:off x="3318" y="2886"/>
                <a:ext cx="941" cy="602"/>
              </a:xfrm>
              <a:prstGeom prst="line">
                <a:avLst/>
              </a:prstGeom>
              <a:noFill/>
              <a:ln w="12700">
                <a:solidFill>
                  <a:srgbClr val="000000"/>
                </a:solidFill>
                <a:round/>
                <a:headEnd/>
                <a:tailEnd type="triangle" w="sm" len="med"/>
              </a:ln>
              <a:extLst>
                <a:ext uri="{909E8E84-426E-40DD-AFC4-6F175D3DCCD1}">
                  <a14:hiddenFill xmlns:a14="http://schemas.microsoft.com/office/drawing/2010/main">
                    <a:noFill/>
                  </a14:hiddenFill>
                </a:ext>
              </a:extLst>
            </p:spPr>
            <p:txBody>
              <a:bodyPr/>
              <a:lstStyle/>
              <a:p>
                <a:endParaRPr lang="en-US"/>
              </a:p>
            </p:txBody>
          </p:sp>
          <p:sp>
            <p:nvSpPr>
              <p:cNvPr id="59437" name="Line 45"/>
              <p:cNvSpPr>
                <a:spLocks noChangeShapeType="1"/>
              </p:cNvSpPr>
              <p:nvPr/>
            </p:nvSpPr>
            <p:spPr bwMode="auto">
              <a:xfrm>
                <a:off x="3692" y="3636"/>
                <a:ext cx="927" cy="0"/>
              </a:xfrm>
              <a:prstGeom prst="line">
                <a:avLst/>
              </a:prstGeom>
              <a:noFill/>
              <a:ln w="1905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438" name="Line 46"/>
              <p:cNvSpPr>
                <a:spLocks noChangeShapeType="1"/>
              </p:cNvSpPr>
              <p:nvPr/>
            </p:nvSpPr>
            <p:spPr bwMode="auto">
              <a:xfrm flipH="1" flipV="1">
                <a:off x="4396" y="3254"/>
                <a:ext cx="232" cy="390"/>
              </a:xfrm>
              <a:prstGeom prst="line">
                <a:avLst/>
              </a:prstGeom>
              <a:noFill/>
              <a:ln w="1905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439" name="Line 47"/>
              <p:cNvSpPr>
                <a:spLocks noChangeShapeType="1"/>
              </p:cNvSpPr>
              <p:nvPr/>
            </p:nvSpPr>
            <p:spPr bwMode="auto">
              <a:xfrm flipV="1">
                <a:off x="4628" y="3246"/>
                <a:ext cx="155" cy="390"/>
              </a:xfrm>
              <a:prstGeom prst="line">
                <a:avLst/>
              </a:prstGeom>
              <a:noFill/>
              <a:ln w="1905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440" name="Line 48"/>
              <p:cNvSpPr>
                <a:spLocks noChangeShapeType="1"/>
              </p:cNvSpPr>
              <p:nvPr/>
            </p:nvSpPr>
            <p:spPr bwMode="auto">
              <a:xfrm flipH="1" flipV="1">
                <a:off x="4546" y="3168"/>
                <a:ext cx="232" cy="78"/>
              </a:xfrm>
              <a:prstGeom prst="line">
                <a:avLst/>
              </a:prstGeom>
              <a:noFill/>
              <a:ln w="1905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59441" name="Group 49"/>
              <p:cNvGrpSpPr>
                <a:grpSpLocks/>
              </p:cNvGrpSpPr>
              <p:nvPr/>
            </p:nvGrpSpPr>
            <p:grpSpPr bwMode="auto">
              <a:xfrm>
                <a:off x="3692" y="3230"/>
                <a:ext cx="329" cy="406"/>
                <a:chOff x="6472" y="9618"/>
                <a:chExt cx="614" cy="750"/>
              </a:xfrm>
            </p:grpSpPr>
            <p:sp>
              <p:nvSpPr>
                <p:cNvPr id="59466" name="Line 50"/>
                <p:cNvSpPr>
                  <a:spLocks noChangeShapeType="1"/>
                </p:cNvSpPr>
                <p:nvPr/>
              </p:nvSpPr>
              <p:spPr bwMode="auto">
                <a:xfrm flipH="1">
                  <a:off x="6472" y="9756"/>
                  <a:ext cx="502" cy="612"/>
                </a:xfrm>
                <a:prstGeom prst="line">
                  <a:avLst/>
                </a:prstGeom>
                <a:noFill/>
                <a:ln w="1905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467" name="Line 51"/>
                <p:cNvSpPr>
                  <a:spLocks noChangeShapeType="1"/>
                </p:cNvSpPr>
                <p:nvPr/>
              </p:nvSpPr>
              <p:spPr bwMode="auto">
                <a:xfrm flipH="1">
                  <a:off x="6584" y="9618"/>
                  <a:ext cx="502" cy="612"/>
                </a:xfrm>
                <a:prstGeom prst="line">
                  <a:avLst/>
                </a:prstGeom>
                <a:noFill/>
                <a:ln w="1905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59442" name="Group 52"/>
              <p:cNvGrpSpPr>
                <a:grpSpLocks/>
              </p:cNvGrpSpPr>
              <p:nvPr/>
            </p:nvGrpSpPr>
            <p:grpSpPr bwMode="auto">
              <a:xfrm>
                <a:off x="3604" y="3631"/>
                <a:ext cx="1038" cy="134"/>
                <a:chOff x="5679" y="11704"/>
                <a:chExt cx="1933" cy="248"/>
              </a:xfrm>
            </p:grpSpPr>
            <p:sp>
              <p:nvSpPr>
                <p:cNvPr id="59455" name="Line 53"/>
                <p:cNvSpPr>
                  <a:spLocks noChangeShapeType="1"/>
                </p:cNvSpPr>
                <p:nvPr/>
              </p:nvSpPr>
              <p:spPr bwMode="auto">
                <a:xfrm flipH="1">
                  <a:off x="5679" y="11704"/>
                  <a:ext cx="176" cy="24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456" name="Line 54"/>
                <p:cNvSpPr>
                  <a:spLocks noChangeShapeType="1"/>
                </p:cNvSpPr>
                <p:nvPr/>
              </p:nvSpPr>
              <p:spPr bwMode="auto">
                <a:xfrm flipH="1">
                  <a:off x="5855" y="11704"/>
                  <a:ext cx="176" cy="24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457" name="Line 55"/>
                <p:cNvSpPr>
                  <a:spLocks noChangeShapeType="1"/>
                </p:cNvSpPr>
                <p:nvPr/>
              </p:nvSpPr>
              <p:spPr bwMode="auto">
                <a:xfrm flipH="1">
                  <a:off x="6206" y="11704"/>
                  <a:ext cx="176" cy="24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458" name="Line 56"/>
                <p:cNvSpPr>
                  <a:spLocks noChangeShapeType="1"/>
                </p:cNvSpPr>
                <p:nvPr/>
              </p:nvSpPr>
              <p:spPr bwMode="auto">
                <a:xfrm flipH="1">
                  <a:off x="6382" y="11704"/>
                  <a:ext cx="176" cy="24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459" name="Line 57"/>
                <p:cNvSpPr>
                  <a:spLocks noChangeShapeType="1"/>
                </p:cNvSpPr>
                <p:nvPr/>
              </p:nvSpPr>
              <p:spPr bwMode="auto">
                <a:xfrm flipH="1">
                  <a:off x="6558" y="11704"/>
                  <a:ext cx="176" cy="24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460" name="Line 58"/>
                <p:cNvSpPr>
                  <a:spLocks noChangeShapeType="1"/>
                </p:cNvSpPr>
                <p:nvPr/>
              </p:nvSpPr>
              <p:spPr bwMode="auto">
                <a:xfrm flipH="1">
                  <a:off x="6734" y="11704"/>
                  <a:ext cx="175" cy="24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461" name="Line 59"/>
                <p:cNvSpPr>
                  <a:spLocks noChangeShapeType="1"/>
                </p:cNvSpPr>
                <p:nvPr/>
              </p:nvSpPr>
              <p:spPr bwMode="auto">
                <a:xfrm flipH="1">
                  <a:off x="6909" y="11704"/>
                  <a:ext cx="176" cy="24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462" name="Line 60"/>
                <p:cNvSpPr>
                  <a:spLocks noChangeShapeType="1"/>
                </p:cNvSpPr>
                <p:nvPr/>
              </p:nvSpPr>
              <p:spPr bwMode="auto">
                <a:xfrm flipH="1">
                  <a:off x="7085" y="11704"/>
                  <a:ext cx="176" cy="24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463" name="Line 61"/>
                <p:cNvSpPr>
                  <a:spLocks noChangeShapeType="1"/>
                </p:cNvSpPr>
                <p:nvPr/>
              </p:nvSpPr>
              <p:spPr bwMode="auto">
                <a:xfrm flipH="1">
                  <a:off x="7261" y="11704"/>
                  <a:ext cx="175" cy="24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464" name="Line 62"/>
                <p:cNvSpPr>
                  <a:spLocks noChangeShapeType="1"/>
                </p:cNvSpPr>
                <p:nvPr/>
              </p:nvSpPr>
              <p:spPr bwMode="auto">
                <a:xfrm flipH="1">
                  <a:off x="7436" y="11704"/>
                  <a:ext cx="176" cy="24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465" name="Line 63"/>
                <p:cNvSpPr>
                  <a:spLocks noChangeShapeType="1"/>
                </p:cNvSpPr>
                <p:nvPr/>
              </p:nvSpPr>
              <p:spPr bwMode="auto">
                <a:xfrm flipH="1">
                  <a:off x="6031" y="11704"/>
                  <a:ext cx="175" cy="24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59443" name="Line 64"/>
              <p:cNvSpPr>
                <a:spLocks noChangeShapeType="1"/>
              </p:cNvSpPr>
              <p:nvPr/>
            </p:nvSpPr>
            <p:spPr bwMode="auto">
              <a:xfrm>
                <a:off x="4781" y="3257"/>
                <a:ext cx="0" cy="156"/>
              </a:xfrm>
              <a:prstGeom prst="line">
                <a:avLst/>
              </a:prstGeom>
              <a:noFill/>
              <a:ln w="9525">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444" name="Line 65"/>
              <p:cNvSpPr>
                <a:spLocks noChangeShapeType="1"/>
              </p:cNvSpPr>
              <p:nvPr/>
            </p:nvSpPr>
            <p:spPr bwMode="auto">
              <a:xfrm>
                <a:off x="4725" y="3375"/>
                <a:ext cx="0" cy="156"/>
              </a:xfrm>
              <a:prstGeom prst="line">
                <a:avLst/>
              </a:prstGeom>
              <a:noFill/>
              <a:ln w="9525">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445" name="Line 66"/>
              <p:cNvSpPr>
                <a:spLocks noChangeShapeType="1"/>
              </p:cNvSpPr>
              <p:nvPr/>
            </p:nvSpPr>
            <p:spPr bwMode="auto">
              <a:xfrm>
                <a:off x="4671" y="3531"/>
                <a:ext cx="0" cy="15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446" name="Line 67"/>
              <p:cNvSpPr>
                <a:spLocks noChangeShapeType="1"/>
              </p:cNvSpPr>
              <p:nvPr/>
            </p:nvSpPr>
            <p:spPr bwMode="auto">
              <a:xfrm>
                <a:off x="4637" y="3625"/>
                <a:ext cx="0" cy="15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447" name="Line 68"/>
              <p:cNvSpPr>
                <a:spLocks noChangeShapeType="1"/>
              </p:cNvSpPr>
              <p:nvPr/>
            </p:nvSpPr>
            <p:spPr bwMode="auto">
              <a:xfrm flipV="1">
                <a:off x="4244" y="2350"/>
                <a:ext cx="387" cy="546"/>
              </a:xfrm>
              <a:prstGeom prst="line">
                <a:avLst/>
              </a:prstGeom>
              <a:noFill/>
              <a:ln w="57150">
                <a:solidFill>
                  <a:srgbClr val="A5002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9448" name="Line 69"/>
              <p:cNvSpPr>
                <a:spLocks noChangeShapeType="1"/>
              </p:cNvSpPr>
              <p:nvPr/>
            </p:nvSpPr>
            <p:spPr bwMode="auto">
              <a:xfrm>
                <a:off x="4221" y="2925"/>
                <a:ext cx="619" cy="0"/>
              </a:xfrm>
              <a:prstGeom prst="line">
                <a:avLst/>
              </a:prstGeom>
              <a:noFill/>
              <a:ln w="57150">
                <a:solidFill>
                  <a:srgbClr val="0000FF"/>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9449" name="Line 70"/>
              <p:cNvSpPr>
                <a:spLocks noChangeShapeType="1"/>
              </p:cNvSpPr>
              <p:nvPr/>
            </p:nvSpPr>
            <p:spPr bwMode="auto">
              <a:xfrm flipH="1">
                <a:off x="3824" y="2910"/>
                <a:ext cx="387" cy="234"/>
              </a:xfrm>
              <a:prstGeom prst="line">
                <a:avLst/>
              </a:prstGeom>
              <a:noFill/>
              <a:ln w="57150">
                <a:solidFill>
                  <a:srgbClr val="0000FF"/>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9450" name="Line 71"/>
              <p:cNvSpPr>
                <a:spLocks noChangeShapeType="1"/>
              </p:cNvSpPr>
              <p:nvPr/>
            </p:nvSpPr>
            <p:spPr bwMode="auto">
              <a:xfrm flipV="1">
                <a:off x="4219" y="2300"/>
                <a:ext cx="0" cy="624"/>
              </a:xfrm>
              <a:prstGeom prst="line">
                <a:avLst/>
              </a:prstGeom>
              <a:noFill/>
              <a:ln w="57150">
                <a:solidFill>
                  <a:srgbClr val="0000FF"/>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9451" name="Text Box 72"/>
              <p:cNvSpPr txBox="1">
                <a:spLocks noChangeArrowheads="1"/>
              </p:cNvSpPr>
              <p:nvPr/>
            </p:nvSpPr>
            <p:spPr bwMode="auto">
              <a:xfrm>
                <a:off x="3074" y="3413"/>
                <a:ext cx="309"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2800" i="1">
                    <a:latin typeface="Times New Roman" pitchFamily="18" charset="0"/>
                  </a:rPr>
                  <a:t>x</a:t>
                </a:r>
                <a:endParaRPr lang="en-US" sz="4000" i="1"/>
              </a:p>
            </p:txBody>
          </p:sp>
          <p:sp>
            <p:nvSpPr>
              <p:cNvPr id="59452" name="Text Box 73"/>
              <p:cNvSpPr txBox="1">
                <a:spLocks noChangeArrowheads="1"/>
              </p:cNvSpPr>
              <p:nvPr/>
            </p:nvSpPr>
            <p:spPr bwMode="auto">
              <a:xfrm>
                <a:off x="4071" y="2327"/>
                <a:ext cx="327" cy="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endParaRPr lang="vi-VN" sz="1800"/>
              </a:p>
            </p:txBody>
          </p:sp>
          <p:sp>
            <p:nvSpPr>
              <p:cNvPr id="59453" name="Text Box 74"/>
              <p:cNvSpPr txBox="1">
                <a:spLocks noChangeArrowheads="1"/>
              </p:cNvSpPr>
              <p:nvPr/>
            </p:nvSpPr>
            <p:spPr bwMode="auto">
              <a:xfrm>
                <a:off x="3469" y="3023"/>
                <a:ext cx="358" cy="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endParaRPr lang="vi-VN" sz="1800"/>
              </a:p>
            </p:txBody>
          </p:sp>
          <p:sp>
            <p:nvSpPr>
              <p:cNvPr id="59454" name="Text Box 75"/>
              <p:cNvSpPr txBox="1">
                <a:spLocks noChangeArrowheads="1"/>
              </p:cNvSpPr>
              <p:nvPr/>
            </p:nvSpPr>
            <p:spPr bwMode="auto">
              <a:xfrm>
                <a:off x="4572" y="2434"/>
                <a:ext cx="294" cy="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endParaRPr lang="vi-VN" sz="1800"/>
              </a:p>
            </p:txBody>
          </p:sp>
        </p:grpSp>
        <p:graphicFrame>
          <p:nvGraphicFramePr>
            <p:cNvPr id="59402" name="Object 76"/>
            <p:cNvGraphicFramePr>
              <a:graphicFrameLocks noChangeAspect="1"/>
            </p:cNvGraphicFramePr>
            <p:nvPr/>
          </p:nvGraphicFramePr>
          <p:xfrm>
            <a:off x="1017" y="2716"/>
            <a:ext cx="349" cy="431"/>
          </p:xfrm>
          <a:graphic>
            <a:graphicData uri="http://schemas.openxmlformats.org/presentationml/2006/ole">
              <mc:AlternateContent xmlns:mc="http://schemas.openxmlformats.org/markup-compatibility/2006">
                <mc:Choice xmlns:v="urn:schemas-microsoft-com:vml" Requires="v">
                  <p:oleObj spid="_x0000_s60200" name="Equation" r:id="rId9" imgW="228600" imgH="241300" progId="Equation.3">
                    <p:embed/>
                  </p:oleObj>
                </mc:Choice>
                <mc:Fallback>
                  <p:oleObj name="Equation" r:id="rId9" imgW="228600" imgH="241300" progId="Equation.3">
                    <p:embed/>
                    <p:pic>
                      <p:nvPicPr>
                        <p:cNvPr id="0" name="Object 7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17" y="2716"/>
                          <a:ext cx="349" cy="4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9403" name="Object 77"/>
            <p:cNvGraphicFramePr>
              <a:graphicFrameLocks noChangeAspect="1"/>
            </p:cNvGraphicFramePr>
            <p:nvPr/>
          </p:nvGraphicFramePr>
          <p:xfrm>
            <a:off x="2396" y="2837"/>
            <a:ext cx="273" cy="389"/>
          </p:xfrm>
          <a:graphic>
            <a:graphicData uri="http://schemas.openxmlformats.org/presentationml/2006/ole">
              <mc:AlternateContent xmlns:mc="http://schemas.openxmlformats.org/markup-compatibility/2006">
                <mc:Choice xmlns:v="urn:schemas-microsoft-com:vml" Requires="v">
                  <p:oleObj spid="_x0000_s60201" name="Equation" r:id="rId11" imgW="177569" imgH="253670" progId="Equation.DSMT4">
                    <p:embed/>
                  </p:oleObj>
                </mc:Choice>
                <mc:Fallback>
                  <p:oleObj name="Equation" r:id="rId11" imgW="177569" imgH="253670" progId="Equation.DSMT4">
                    <p:embed/>
                    <p:pic>
                      <p:nvPicPr>
                        <p:cNvPr id="0" name="Object 7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396" y="2837"/>
                          <a:ext cx="273" cy="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9404" name="Object 78"/>
            <p:cNvGraphicFramePr>
              <a:graphicFrameLocks noChangeAspect="1"/>
            </p:cNvGraphicFramePr>
            <p:nvPr/>
          </p:nvGraphicFramePr>
          <p:xfrm>
            <a:off x="2203" y="2305"/>
            <a:ext cx="234" cy="311"/>
          </p:xfrm>
          <a:graphic>
            <a:graphicData uri="http://schemas.openxmlformats.org/presentationml/2006/ole">
              <mc:AlternateContent xmlns:mc="http://schemas.openxmlformats.org/markup-compatibility/2006">
                <mc:Choice xmlns:v="urn:schemas-microsoft-com:vml" Requires="v">
                  <p:oleObj spid="_x0000_s60202" name="Equation" r:id="rId13" imgW="152268" imgH="203024" progId="Equation.DSMT4">
                    <p:embed/>
                  </p:oleObj>
                </mc:Choice>
                <mc:Fallback>
                  <p:oleObj name="Equation" r:id="rId13" imgW="152268" imgH="203024" progId="Equation.DSMT4">
                    <p:embed/>
                    <p:pic>
                      <p:nvPicPr>
                        <p:cNvPr id="0" name="Object 7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203" y="2305"/>
                          <a:ext cx="234" cy="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9405" name="Object 79"/>
            <p:cNvGraphicFramePr>
              <a:graphicFrameLocks noChangeAspect="1"/>
            </p:cNvGraphicFramePr>
            <p:nvPr/>
          </p:nvGraphicFramePr>
          <p:xfrm>
            <a:off x="1453" y="2063"/>
            <a:ext cx="312" cy="389"/>
          </p:xfrm>
          <a:graphic>
            <a:graphicData uri="http://schemas.openxmlformats.org/presentationml/2006/ole">
              <mc:AlternateContent xmlns:mc="http://schemas.openxmlformats.org/markup-compatibility/2006">
                <mc:Choice xmlns:v="urn:schemas-microsoft-com:vml" Requires="v">
                  <p:oleObj spid="_x0000_s60203" name="Equation" r:id="rId15" imgW="203024" imgH="253780" progId="Equation.DSMT4">
                    <p:embed/>
                  </p:oleObj>
                </mc:Choice>
                <mc:Fallback>
                  <p:oleObj name="Equation" r:id="rId15" imgW="203024" imgH="253780" progId="Equation.DSMT4">
                    <p:embed/>
                    <p:pic>
                      <p:nvPicPr>
                        <p:cNvPr id="0" name="Object 79"/>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453" y="2063"/>
                          <a:ext cx="312" cy="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227409" name="Group 81"/>
          <p:cNvGrpSpPr>
            <a:grpSpLocks/>
          </p:cNvGrpSpPr>
          <p:nvPr/>
        </p:nvGrpSpPr>
        <p:grpSpPr bwMode="auto">
          <a:xfrm>
            <a:off x="900113" y="3459163"/>
            <a:ext cx="3095625" cy="2562225"/>
            <a:chOff x="4032" y="1872"/>
            <a:chExt cx="1728" cy="1405"/>
          </a:xfrm>
        </p:grpSpPr>
        <p:sp>
          <p:nvSpPr>
            <p:cNvPr id="59398" name="Text Box 82"/>
            <p:cNvSpPr txBox="1">
              <a:spLocks noChangeArrowheads="1"/>
            </p:cNvSpPr>
            <p:nvPr/>
          </p:nvSpPr>
          <p:spPr bwMode="auto">
            <a:xfrm>
              <a:off x="4416" y="2926"/>
              <a:ext cx="964" cy="35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ctr"/>
              <a:r>
                <a:rPr lang="en-US" sz="1800" b="1">
                  <a:latin typeface="Book Antiqua" pitchFamily="18" charset="0"/>
                </a:rPr>
                <a:t>Spherical joint</a:t>
              </a:r>
            </a:p>
            <a:p>
              <a:pPr algn="ctr"/>
              <a:r>
                <a:rPr lang="en-US" sz="1800" b="1" smtClean="0">
                  <a:latin typeface="Book Antiqua" pitchFamily="18" charset="0"/>
                </a:rPr>
                <a:t>Liên kết cầu</a:t>
              </a:r>
              <a:endParaRPr lang="en-US" sz="1800" b="1">
                <a:latin typeface="Book Antiqua" pitchFamily="18" charset="0"/>
              </a:endParaRPr>
            </a:p>
          </p:txBody>
        </p:sp>
        <p:pic>
          <p:nvPicPr>
            <p:cNvPr id="59399" name="Picture 83" descr="spherical"/>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032" y="1872"/>
              <a:ext cx="1728" cy="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227330">
                                            <p:txEl>
                                              <p:pRg st="0" end="0"/>
                                            </p:txEl>
                                          </p:spTgt>
                                        </p:tgtEl>
                                        <p:attrNameLst>
                                          <p:attrName>style.visibility</p:attrName>
                                        </p:attrNameLst>
                                      </p:cBhvr>
                                      <p:to>
                                        <p:strVal val="visible"/>
                                      </p:to>
                                    </p:set>
                                    <p:animEffect transition="in" filter="wipe(down)">
                                      <p:cBhvr>
                                        <p:cTn id="7" dur="580">
                                          <p:stCondLst>
                                            <p:cond delay="0"/>
                                          </p:stCondLst>
                                        </p:cTn>
                                        <p:tgtEl>
                                          <p:spTgt spid="227330">
                                            <p:txEl>
                                              <p:pRg st="0" end="0"/>
                                            </p:txEl>
                                          </p:spTgt>
                                        </p:tgtEl>
                                      </p:cBhvr>
                                    </p:animEffect>
                                    <p:anim calcmode="lin" valueType="num">
                                      <p:cBhvr>
                                        <p:cTn id="8" dur="1822" tmFilter="0,0; 0.14,0.36; 0.43,0.73; 0.71,0.91; 1.0,1.0">
                                          <p:stCondLst>
                                            <p:cond delay="0"/>
                                          </p:stCondLst>
                                        </p:cTn>
                                        <p:tgtEl>
                                          <p:spTgt spid="227330">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27330">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27330">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27330">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27330">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227330">
                                            <p:txEl>
                                              <p:pRg st="0" end="0"/>
                                            </p:txEl>
                                          </p:spTgt>
                                        </p:tgtEl>
                                      </p:cBhvr>
                                      <p:to x="100000" y="60000"/>
                                    </p:animScale>
                                    <p:animScale>
                                      <p:cBhvr>
                                        <p:cTn id="14" dur="166" decel="50000">
                                          <p:stCondLst>
                                            <p:cond delay="676"/>
                                          </p:stCondLst>
                                        </p:cTn>
                                        <p:tgtEl>
                                          <p:spTgt spid="227330">
                                            <p:txEl>
                                              <p:pRg st="0" end="0"/>
                                            </p:txEl>
                                          </p:spTgt>
                                        </p:tgtEl>
                                      </p:cBhvr>
                                      <p:to x="100000" y="100000"/>
                                    </p:animScale>
                                    <p:animScale>
                                      <p:cBhvr>
                                        <p:cTn id="15" dur="26">
                                          <p:stCondLst>
                                            <p:cond delay="1312"/>
                                          </p:stCondLst>
                                        </p:cTn>
                                        <p:tgtEl>
                                          <p:spTgt spid="227330">
                                            <p:txEl>
                                              <p:pRg st="0" end="0"/>
                                            </p:txEl>
                                          </p:spTgt>
                                        </p:tgtEl>
                                      </p:cBhvr>
                                      <p:to x="100000" y="80000"/>
                                    </p:animScale>
                                    <p:animScale>
                                      <p:cBhvr>
                                        <p:cTn id="16" dur="166" decel="50000">
                                          <p:stCondLst>
                                            <p:cond delay="1338"/>
                                          </p:stCondLst>
                                        </p:cTn>
                                        <p:tgtEl>
                                          <p:spTgt spid="227330">
                                            <p:txEl>
                                              <p:pRg st="0" end="0"/>
                                            </p:txEl>
                                          </p:spTgt>
                                        </p:tgtEl>
                                      </p:cBhvr>
                                      <p:to x="100000" y="100000"/>
                                    </p:animScale>
                                    <p:animScale>
                                      <p:cBhvr>
                                        <p:cTn id="17" dur="26">
                                          <p:stCondLst>
                                            <p:cond delay="1642"/>
                                          </p:stCondLst>
                                        </p:cTn>
                                        <p:tgtEl>
                                          <p:spTgt spid="227330">
                                            <p:txEl>
                                              <p:pRg st="0" end="0"/>
                                            </p:txEl>
                                          </p:spTgt>
                                        </p:tgtEl>
                                      </p:cBhvr>
                                      <p:to x="100000" y="90000"/>
                                    </p:animScale>
                                    <p:animScale>
                                      <p:cBhvr>
                                        <p:cTn id="18" dur="166" decel="50000">
                                          <p:stCondLst>
                                            <p:cond delay="1668"/>
                                          </p:stCondLst>
                                        </p:cTn>
                                        <p:tgtEl>
                                          <p:spTgt spid="227330">
                                            <p:txEl>
                                              <p:pRg st="0" end="0"/>
                                            </p:txEl>
                                          </p:spTgt>
                                        </p:tgtEl>
                                      </p:cBhvr>
                                      <p:to x="100000" y="100000"/>
                                    </p:animScale>
                                    <p:animScale>
                                      <p:cBhvr>
                                        <p:cTn id="19" dur="26">
                                          <p:stCondLst>
                                            <p:cond delay="1808"/>
                                          </p:stCondLst>
                                        </p:cTn>
                                        <p:tgtEl>
                                          <p:spTgt spid="227330">
                                            <p:txEl>
                                              <p:pRg st="0" end="0"/>
                                            </p:txEl>
                                          </p:spTgt>
                                        </p:tgtEl>
                                      </p:cBhvr>
                                      <p:to x="100000" y="95000"/>
                                    </p:animScale>
                                    <p:animScale>
                                      <p:cBhvr>
                                        <p:cTn id="20" dur="166" decel="50000">
                                          <p:stCondLst>
                                            <p:cond delay="1834"/>
                                          </p:stCondLst>
                                        </p:cTn>
                                        <p:tgtEl>
                                          <p:spTgt spid="227330">
                                            <p:txEl>
                                              <p:pRg st="0" end="0"/>
                                            </p:txEl>
                                          </p:spTgt>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26" presetClass="entr" presetSubtype="0" fill="hold" nodeType="clickEffect">
                                  <p:stCondLst>
                                    <p:cond delay="0"/>
                                  </p:stCondLst>
                                  <p:childTnLst>
                                    <p:set>
                                      <p:cBhvr>
                                        <p:cTn id="24" dur="1" fill="hold">
                                          <p:stCondLst>
                                            <p:cond delay="0"/>
                                          </p:stCondLst>
                                        </p:cTn>
                                        <p:tgtEl>
                                          <p:spTgt spid="227330">
                                            <p:txEl>
                                              <p:pRg st="1" end="1"/>
                                            </p:txEl>
                                          </p:spTgt>
                                        </p:tgtEl>
                                        <p:attrNameLst>
                                          <p:attrName>style.visibility</p:attrName>
                                        </p:attrNameLst>
                                      </p:cBhvr>
                                      <p:to>
                                        <p:strVal val="visible"/>
                                      </p:to>
                                    </p:set>
                                    <p:animEffect transition="in" filter="wipe(down)">
                                      <p:cBhvr>
                                        <p:cTn id="25" dur="580">
                                          <p:stCondLst>
                                            <p:cond delay="0"/>
                                          </p:stCondLst>
                                        </p:cTn>
                                        <p:tgtEl>
                                          <p:spTgt spid="227330">
                                            <p:txEl>
                                              <p:pRg st="1" end="1"/>
                                            </p:txEl>
                                          </p:spTgt>
                                        </p:tgtEl>
                                      </p:cBhvr>
                                    </p:animEffect>
                                    <p:anim calcmode="lin" valueType="num">
                                      <p:cBhvr>
                                        <p:cTn id="26" dur="1822" tmFilter="0,0; 0.14,0.36; 0.43,0.73; 0.71,0.91; 1.0,1.0">
                                          <p:stCondLst>
                                            <p:cond delay="0"/>
                                          </p:stCondLst>
                                        </p:cTn>
                                        <p:tgtEl>
                                          <p:spTgt spid="227330">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27330">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27330">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27330">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27330">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227330">
                                            <p:txEl>
                                              <p:pRg st="1" end="1"/>
                                            </p:txEl>
                                          </p:spTgt>
                                        </p:tgtEl>
                                      </p:cBhvr>
                                      <p:to x="100000" y="60000"/>
                                    </p:animScale>
                                    <p:animScale>
                                      <p:cBhvr>
                                        <p:cTn id="32" dur="166" decel="50000">
                                          <p:stCondLst>
                                            <p:cond delay="676"/>
                                          </p:stCondLst>
                                        </p:cTn>
                                        <p:tgtEl>
                                          <p:spTgt spid="227330">
                                            <p:txEl>
                                              <p:pRg st="1" end="1"/>
                                            </p:txEl>
                                          </p:spTgt>
                                        </p:tgtEl>
                                      </p:cBhvr>
                                      <p:to x="100000" y="100000"/>
                                    </p:animScale>
                                    <p:animScale>
                                      <p:cBhvr>
                                        <p:cTn id="33" dur="26">
                                          <p:stCondLst>
                                            <p:cond delay="1312"/>
                                          </p:stCondLst>
                                        </p:cTn>
                                        <p:tgtEl>
                                          <p:spTgt spid="227330">
                                            <p:txEl>
                                              <p:pRg st="1" end="1"/>
                                            </p:txEl>
                                          </p:spTgt>
                                        </p:tgtEl>
                                      </p:cBhvr>
                                      <p:to x="100000" y="80000"/>
                                    </p:animScale>
                                    <p:animScale>
                                      <p:cBhvr>
                                        <p:cTn id="34" dur="166" decel="50000">
                                          <p:stCondLst>
                                            <p:cond delay="1338"/>
                                          </p:stCondLst>
                                        </p:cTn>
                                        <p:tgtEl>
                                          <p:spTgt spid="227330">
                                            <p:txEl>
                                              <p:pRg st="1" end="1"/>
                                            </p:txEl>
                                          </p:spTgt>
                                        </p:tgtEl>
                                      </p:cBhvr>
                                      <p:to x="100000" y="100000"/>
                                    </p:animScale>
                                    <p:animScale>
                                      <p:cBhvr>
                                        <p:cTn id="35" dur="26">
                                          <p:stCondLst>
                                            <p:cond delay="1642"/>
                                          </p:stCondLst>
                                        </p:cTn>
                                        <p:tgtEl>
                                          <p:spTgt spid="227330">
                                            <p:txEl>
                                              <p:pRg st="1" end="1"/>
                                            </p:txEl>
                                          </p:spTgt>
                                        </p:tgtEl>
                                      </p:cBhvr>
                                      <p:to x="100000" y="90000"/>
                                    </p:animScale>
                                    <p:animScale>
                                      <p:cBhvr>
                                        <p:cTn id="36" dur="166" decel="50000">
                                          <p:stCondLst>
                                            <p:cond delay="1668"/>
                                          </p:stCondLst>
                                        </p:cTn>
                                        <p:tgtEl>
                                          <p:spTgt spid="227330">
                                            <p:txEl>
                                              <p:pRg st="1" end="1"/>
                                            </p:txEl>
                                          </p:spTgt>
                                        </p:tgtEl>
                                      </p:cBhvr>
                                      <p:to x="100000" y="100000"/>
                                    </p:animScale>
                                    <p:animScale>
                                      <p:cBhvr>
                                        <p:cTn id="37" dur="26">
                                          <p:stCondLst>
                                            <p:cond delay="1808"/>
                                          </p:stCondLst>
                                        </p:cTn>
                                        <p:tgtEl>
                                          <p:spTgt spid="227330">
                                            <p:txEl>
                                              <p:pRg st="1" end="1"/>
                                            </p:txEl>
                                          </p:spTgt>
                                        </p:tgtEl>
                                      </p:cBhvr>
                                      <p:to x="100000" y="95000"/>
                                    </p:animScale>
                                    <p:animScale>
                                      <p:cBhvr>
                                        <p:cTn id="38" dur="166" decel="50000">
                                          <p:stCondLst>
                                            <p:cond delay="1834"/>
                                          </p:stCondLst>
                                        </p:cTn>
                                        <p:tgtEl>
                                          <p:spTgt spid="227330">
                                            <p:txEl>
                                              <p:pRg st="1" end="1"/>
                                            </p:txEl>
                                          </p:spTgt>
                                        </p:tgtEl>
                                      </p:cBhvr>
                                      <p:to x="100000" y="100000"/>
                                    </p:animScale>
                                  </p:childTnLst>
                                </p:cTn>
                              </p:par>
                            </p:childTnLst>
                          </p:cTn>
                        </p:par>
                      </p:childTnLst>
                    </p:cTn>
                  </p:par>
                  <p:par>
                    <p:cTn id="39" fill="hold" nodeType="clickPar">
                      <p:stCondLst>
                        <p:cond delay="indefinite"/>
                      </p:stCondLst>
                      <p:childTnLst>
                        <p:par>
                          <p:cTn id="40" fill="hold" nodeType="withGroup">
                            <p:stCondLst>
                              <p:cond delay="0"/>
                            </p:stCondLst>
                            <p:childTnLst>
                              <p:par>
                                <p:cTn id="41" presetID="5" presetClass="entr" presetSubtype="10" fill="hold" nodeType="clickEffect">
                                  <p:stCondLst>
                                    <p:cond delay="0"/>
                                  </p:stCondLst>
                                  <p:childTnLst>
                                    <p:set>
                                      <p:cBhvr>
                                        <p:cTn id="42" dur="1" fill="hold">
                                          <p:stCondLst>
                                            <p:cond delay="0"/>
                                          </p:stCondLst>
                                        </p:cTn>
                                        <p:tgtEl>
                                          <p:spTgt spid="227331"/>
                                        </p:tgtEl>
                                        <p:attrNameLst>
                                          <p:attrName>style.visibility</p:attrName>
                                        </p:attrNameLst>
                                      </p:cBhvr>
                                      <p:to>
                                        <p:strVal val="visible"/>
                                      </p:to>
                                    </p:set>
                                    <p:animEffect transition="in" filter="checkerboard(across)">
                                      <p:cBhvr>
                                        <p:cTn id="43" dur="500"/>
                                        <p:tgtEl>
                                          <p:spTgt spid="227331"/>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1" presetClass="entr" presetSubtype="0" fill="hold" nodeType="clickEffect">
                                  <p:stCondLst>
                                    <p:cond delay="0"/>
                                  </p:stCondLst>
                                  <p:childTnLst>
                                    <p:set>
                                      <p:cBhvr>
                                        <p:cTn id="47" dur="1" fill="hold">
                                          <p:stCondLst>
                                            <p:cond delay="0"/>
                                          </p:stCondLst>
                                        </p:cTn>
                                        <p:tgtEl>
                                          <p:spTgt spid="22740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Slide Number Placeholder 4"/>
          <p:cNvSpPr>
            <a:spLocks noGrp="1"/>
          </p:cNvSpPr>
          <p:nvPr>
            <p:ph type="sldNum" sz="quarter" idx="12"/>
          </p:nvPr>
        </p:nvSpPr>
        <p:spPr/>
        <p:txBody>
          <a:bodyPr/>
          <a:lstStyle/>
          <a:p>
            <a:pPr>
              <a:defRPr/>
            </a:pPr>
            <a:fld id="{574826AA-E473-45EB-9C71-DE40C4878FCC}" type="slidenum">
              <a:rPr lang="en-US" altLang="en-US"/>
              <a:pPr>
                <a:defRPr/>
              </a:pPr>
              <a:t>32</a:t>
            </a:fld>
            <a:endParaRPr lang="en-US" altLang="en-US"/>
          </a:p>
        </p:txBody>
      </p:sp>
      <p:sp>
        <p:nvSpPr>
          <p:cNvPr id="228354" name="Text Box 2"/>
          <p:cNvSpPr txBox="1">
            <a:spLocks noChangeArrowheads="1"/>
          </p:cNvSpPr>
          <p:nvPr/>
        </p:nvSpPr>
        <p:spPr bwMode="auto">
          <a:xfrm>
            <a:off x="415925" y="460375"/>
            <a:ext cx="8332788" cy="1997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nSpc>
                <a:spcPct val="120000"/>
              </a:lnSpc>
              <a:buFont typeface="Wingdings" pitchFamily="2" charset="2"/>
              <a:buChar char="v"/>
            </a:pPr>
            <a:r>
              <a:rPr lang="en-US" b="1" i="1">
                <a:solidFill>
                  <a:srgbClr val="FF0066"/>
                </a:solidFill>
                <a:latin typeface=".VnTime" pitchFamily="34" charset="0"/>
              </a:rPr>
              <a:t> </a:t>
            </a:r>
            <a:r>
              <a:rPr lang="en-US" b="1" i="1">
                <a:solidFill>
                  <a:srgbClr val="CC00CC"/>
                </a:solidFill>
              </a:rPr>
              <a:t>Liên kết cối</a:t>
            </a:r>
          </a:p>
          <a:p>
            <a:pPr>
              <a:lnSpc>
                <a:spcPct val="120000"/>
              </a:lnSpc>
            </a:pPr>
            <a:r>
              <a:rPr lang="en-US" i="1"/>
              <a:t>	</a:t>
            </a:r>
            <a:r>
              <a:rPr lang="en-US"/>
              <a:t>Liên kết cối cho phép vật rắn quay quanh trục Oz. Phản lực liên kết cối được được phân thành 3 thành phần vuông góc nhau. </a:t>
            </a:r>
            <a:endParaRPr lang="en-US">
              <a:latin typeface=".VnTime" pitchFamily="34" charset="0"/>
            </a:endParaRPr>
          </a:p>
        </p:txBody>
      </p:sp>
      <p:grpSp>
        <p:nvGrpSpPr>
          <p:cNvPr id="228355" name="Group 3"/>
          <p:cNvGrpSpPr>
            <a:grpSpLocks/>
          </p:cNvGrpSpPr>
          <p:nvPr/>
        </p:nvGrpSpPr>
        <p:grpSpPr bwMode="auto">
          <a:xfrm>
            <a:off x="5302250" y="2046288"/>
            <a:ext cx="3841750" cy="3932237"/>
            <a:chOff x="3340" y="1289"/>
            <a:chExt cx="2420" cy="2477"/>
          </a:xfrm>
        </p:grpSpPr>
        <p:grpSp>
          <p:nvGrpSpPr>
            <p:cNvPr id="60461" name="Group 4"/>
            <p:cNvGrpSpPr>
              <a:grpSpLocks/>
            </p:cNvGrpSpPr>
            <p:nvPr/>
          </p:nvGrpSpPr>
          <p:grpSpPr bwMode="auto">
            <a:xfrm>
              <a:off x="3340" y="1289"/>
              <a:ext cx="2420" cy="2477"/>
              <a:chOff x="1912" y="1313"/>
              <a:chExt cx="2420" cy="2477"/>
            </a:xfrm>
          </p:grpSpPr>
          <p:sp>
            <p:nvSpPr>
              <p:cNvPr id="60468" name="Line 5"/>
              <p:cNvSpPr>
                <a:spLocks noChangeShapeType="1"/>
              </p:cNvSpPr>
              <p:nvPr/>
            </p:nvSpPr>
            <p:spPr bwMode="auto">
              <a:xfrm flipH="1">
                <a:off x="1961" y="3345"/>
                <a:ext cx="750" cy="4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469" name="Line 6"/>
              <p:cNvSpPr>
                <a:spLocks noChangeShapeType="1"/>
              </p:cNvSpPr>
              <p:nvPr/>
            </p:nvSpPr>
            <p:spPr bwMode="auto">
              <a:xfrm>
                <a:off x="2711" y="1652"/>
                <a:ext cx="0" cy="1750"/>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70" name="Line 7"/>
              <p:cNvSpPr>
                <a:spLocks noChangeShapeType="1"/>
              </p:cNvSpPr>
              <p:nvPr/>
            </p:nvSpPr>
            <p:spPr bwMode="auto">
              <a:xfrm>
                <a:off x="2651" y="3256"/>
                <a:ext cx="0" cy="19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71" name="Line 8"/>
              <p:cNvSpPr>
                <a:spLocks noChangeShapeType="1"/>
              </p:cNvSpPr>
              <p:nvPr/>
            </p:nvSpPr>
            <p:spPr bwMode="auto">
              <a:xfrm>
                <a:off x="2772" y="3256"/>
                <a:ext cx="0" cy="19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72" name="Line 9"/>
              <p:cNvSpPr>
                <a:spLocks noChangeShapeType="1"/>
              </p:cNvSpPr>
              <p:nvPr/>
            </p:nvSpPr>
            <p:spPr bwMode="auto">
              <a:xfrm>
                <a:off x="2651" y="3451"/>
                <a:ext cx="121"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73" name="Line 10"/>
              <p:cNvSpPr>
                <a:spLocks noChangeShapeType="1"/>
              </p:cNvSpPr>
              <p:nvPr/>
            </p:nvSpPr>
            <p:spPr bwMode="auto">
              <a:xfrm>
                <a:off x="2673" y="1847"/>
                <a:ext cx="0" cy="194"/>
              </a:xfrm>
              <a:prstGeom prst="line">
                <a:avLst/>
              </a:prstGeom>
              <a:noFill/>
              <a:ln w="38100" cmpd="dbl">
                <a:solidFill>
                  <a:srgbClr val="FF66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74" name="Line 11"/>
              <p:cNvSpPr>
                <a:spLocks noChangeShapeType="1"/>
              </p:cNvSpPr>
              <p:nvPr/>
            </p:nvSpPr>
            <p:spPr bwMode="auto">
              <a:xfrm>
                <a:off x="2742" y="1847"/>
                <a:ext cx="0" cy="19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75" name="Line 12"/>
              <p:cNvSpPr>
                <a:spLocks noChangeShapeType="1"/>
              </p:cNvSpPr>
              <p:nvPr/>
            </p:nvSpPr>
            <p:spPr bwMode="auto">
              <a:xfrm>
                <a:off x="2681" y="2916"/>
                <a:ext cx="0" cy="194"/>
              </a:xfrm>
              <a:prstGeom prst="line">
                <a:avLst/>
              </a:prstGeom>
              <a:noFill/>
              <a:ln w="38100" cmpd="dbl">
                <a:solidFill>
                  <a:srgbClr val="FF66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76" name="Line 13"/>
              <p:cNvSpPr>
                <a:spLocks noChangeShapeType="1"/>
              </p:cNvSpPr>
              <p:nvPr/>
            </p:nvSpPr>
            <p:spPr bwMode="auto">
              <a:xfrm>
                <a:off x="2742" y="2916"/>
                <a:ext cx="0" cy="19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77" name="Rectangle 14"/>
              <p:cNvSpPr>
                <a:spLocks noChangeArrowheads="1"/>
              </p:cNvSpPr>
              <p:nvPr/>
            </p:nvSpPr>
            <p:spPr bwMode="auto">
              <a:xfrm>
                <a:off x="2757" y="1749"/>
                <a:ext cx="788" cy="1459"/>
              </a:xfrm>
              <a:prstGeom prst="rect">
                <a:avLst/>
              </a:prstGeom>
              <a:solidFill>
                <a:schemeClr val="accent1"/>
              </a:solidFill>
              <a:ln w="9525">
                <a:solidFill>
                  <a:srgbClr val="000000"/>
                </a:solidFill>
                <a:miter lim="800000"/>
                <a:headEnd/>
                <a:tailEnd/>
              </a:ln>
            </p:spPr>
            <p:txBody>
              <a:bodyPr/>
              <a:lstStyle/>
              <a:p>
                <a:endParaRPr lang="en-US"/>
              </a:p>
            </p:txBody>
          </p:sp>
          <p:sp>
            <p:nvSpPr>
              <p:cNvPr id="60478" name="Line 15"/>
              <p:cNvSpPr>
                <a:spLocks noChangeShapeType="1"/>
              </p:cNvSpPr>
              <p:nvPr/>
            </p:nvSpPr>
            <p:spPr bwMode="auto">
              <a:xfrm flipH="1">
                <a:off x="2590" y="3305"/>
                <a:ext cx="61" cy="9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79" name="Line 16"/>
              <p:cNvSpPr>
                <a:spLocks noChangeShapeType="1"/>
              </p:cNvSpPr>
              <p:nvPr/>
            </p:nvSpPr>
            <p:spPr bwMode="auto">
              <a:xfrm flipH="1">
                <a:off x="2590" y="3305"/>
                <a:ext cx="61" cy="9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80" name="Line 17"/>
              <p:cNvSpPr>
                <a:spLocks noChangeShapeType="1"/>
              </p:cNvSpPr>
              <p:nvPr/>
            </p:nvSpPr>
            <p:spPr bwMode="auto">
              <a:xfrm flipH="1">
                <a:off x="2590" y="3305"/>
                <a:ext cx="61" cy="9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81" name="Line 18"/>
              <p:cNvSpPr>
                <a:spLocks noChangeShapeType="1"/>
              </p:cNvSpPr>
              <p:nvPr/>
            </p:nvSpPr>
            <p:spPr bwMode="auto">
              <a:xfrm flipH="1">
                <a:off x="2590" y="3402"/>
                <a:ext cx="61" cy="9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82" name="Line 19"/>
              <p:cNvSpPr>
                <a:spLocks noChangeShapeType="1"/>
              </p:cNvSpPr>
              <p:nvPr/>
            </p:nvSpPr>
            <p:spPr bwMode="auto">
              <a:xfrm flipH="1">
                <a:off x="2590" y="3231"/>
                <a:ext cx="61" cy="9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83" name="Line 20"/>
              <p:cNvSpPr>
                <a:spLocks noChangeShapeType="1"/>
              </p:cNvSpPr>
              <p:nvPr/>
            </p:nvSpPr>
            <p:spPr bwMode="auto">
              <a:xfrm flipH="1">
                <a:off x="2620" y="3451"/>
                <a:ext cx="61" cy="9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84" name="Line 21"/>
              <p:cNvSpPr>
                <a:spLocks noChangeShapeType="1"/>
              </p:cNvSpPr>
              <p:nvPr/>
            </p:nvSpPr>
            <p:spPr bwMode="auto">
              <a:xfrm flipH="1">
                <a:off x="2673" y="3451"/>
                <a:ext cx="61" cy="9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85" name="Line 22"/>
              <p:cNvSpPr>
                <a:spLocks noChangeShapeType="1"/>
              </p:cNvSpPr>
              <p:nvPr/>
            </p:nvSpPr>
            <p:spPr bwMode="auto">
              <a:xfrm flipH="1">
                <a:off x="2772" y="3305"/>
                <a:ext cx="61" cy="9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86" name="Line 23"/>
              <p:cNvSpPr>
                <a:spLocks noChangeShapeType="1"/>
              </p:cNvSpPr>
              <p:nvPr/>
            </p:nvSpPr>
            <p:spPr bwMode="auto">
              <a:xfrm flipH="1">
                <a:off x="2795" y="3458"/>
                <a:ext cx="60" cy="9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87" name="Line 24"/>
              <p:cNvSpPr>
                <a:spLocks noChangeShapeType="1"/>
              </p:cNvSpPr>
              <p:nvPr/>
            </p:nvSpPr>
            <p:spPr bwMode="auto">
              <a:xfrm flipH="1">
                <a:off x="2734" y="3369"/>
                <a:ext cx="121" cy="19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88" name="Line 25"/>
              <p:cNvSpPr>
                <a:spLocks noChangeShapeType="1"/>
              </p:cNvSpPr>
              <p:nvPr/>
            </p:nvSpPr>
            <p:spPr bwMode="auto">
              <a:xfrm flipV="1">
                <a:off x="2711" y="1362"/>
                <a:ext cx="0" cy="1983"/>
              </a:xfrm>
              <a:prstGeom prst="line">
                <a:avLst/>
              </a:prstGeom>
              <a:noFill/>
              <a:ln w="9525">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489" name="Line 26"/>
              <p:cNvSpPr>
                <a:spLocks noChangeShapeType="1"/>
              </p:cNvSpPr>
              <p:nvPr/>
            </p:nvSpPr>
            <p:spPr bwMode="auto">
              <a:xfrm>
                <a:off x="2735" y="3345"/>
                <a:ext cx="1161"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490" name="Text Box 27"/>
              <p:cNvSpPr txBox="1">
                <a:spLocks noChangeArrowheads="1"/>
              </p:cNvSpPr>
              <p:nvPr/>
            </p:nvSpPr>
            <p:spPr bwMode="auto">
              <a:xfrm>
                <a:off x="1912" y="3502"/>
                <a:ext cx="48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2400"/>
                  <a:t>x</a:t>
                </a:r>
              </a:p>
            </p:txBody>
          </p:sp>
          <p:sp>
            <p:nvSpPr>
              <p:cNvPr id="60491" name="Text Box 28"/>
              <p:cNvSpPr txBox="1">
                <a:spLocks noChangeArrowheads="1"/>
              </p:cNvSpPr>
              <p:nvPr/>
            </p:nvSpPr>
            <p:spPr bwMode="auto">
              <a:xfrm>
                <a:off x="3848" y="3224"/>
                <a:ext cx="48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2400"/>
                  <a:t>y</a:t>
                </a:r>
              </a:p>
            </p:txBody>
          </p:sp>
          <p:sp>
            <p:nvSpPr>
              <p:cNvPr id="60492" name="Text Box 29"/>
              <p:cNvSpPr txBox="1">
                <a:spLocks noChangeArrowheads="1"/>
              </p:cNvSpPr>
              <p:nvPr/>
            </p:nvSpPr>
            <p:spPr bwMode="auto">
              <a:xfrm>
                <a:off x="2759" y="1313"/>
                <a:ext cx="48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2400"/>
                  <a:t>z</a:t>
                </a:r>
              </a:p>
            </p:txBody>
          </p:sp>
        </p:grpSp>
        <p:sp>
          <p:nvSpPr>
            <p:cNvPr id="60462" name="Line 30"/>
            <p:cNvSpPr>
              <a:spLocks noChangeShapeType="1"/>
            </p:cNvSpPr>
            <p:nvPr/>
          </p:nvSpPr>
          <p:spPr bwMode="auto">
            <a:xfrm flipH="1">
              <a:off x="3654" y="3340"/>
              <a:ext cx="459" cy="267"/>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463" name="Line 31"/>
            <p:cNvSpPr>
              <a:spLocks noChangeShapeType="1"/>
            </p:cNvSpPr>
            <p:nvPr/>
          </p:nvSpPr>
          <p:spPr bwMode="auto">
            <a:xfrm>
              <a:off x="4163" y="3321"/>
              <a:ext cx="604" cy="0"/>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464" name="Line 32"/>
            <p:cNvSpPr>
              <a:spLocks noChangeShapeType="1"/>
            </p:cNvSpPr>
            <p:nvPr/>
          </p:nvSpPr>
          <p:spPr bwMode="auto">
            <a:xfrm flipV="1">
              <a:off x="4145" y="2644"/>
              <a:ext cx="0" cy="701"/>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aphicFrame>
          <p:nvGraphicFramePr>
            <p:cNvPr id="60465" name="Object 33"/>
            <p:cNvGraphicFramePr>
              <a:graphicFrameLocks noChangeAspect="1"/>
            </p:cNvGraphicFramePr>
            <p:nvPr/>
          </p:nvGraphicFramePr>
          <p:xfrm>
            <a:off x="3606" y="3152"/>
            <a:ext cx="360" cy="410"/>
          </p:xfrm>
          <a:graphic>
            <a:graphicData uri="http://schemas.openxmlformats.org/presentationml/2006/ole">
              <mc:AlternateContent xmlns:mc="http://schemas.openxmlformats.org/markup-compatibility/2006">
                <mc:Choice xmlns:v="urn:schemas-microsoft-com:vml" Requires="v">
                  <p:oleObj spid="_x0000_s61207" name="Equation" r:id="rId3" imgW="241195" imgH="253890" progId="Equation.DSMT4">
                    <p:embed/>
                  </p:oleObj>
                </mc:Choice>
                <mc:Fallback>
                  <p:oleObj name="Equation" r:id="rId3" imgW="241195" imgH="253890" progId="Equation.DSMT4">
                    <p:embed/>
                    <p:pic>
                      <p:nvPicPr>
                        <p:cNvPr id="0" name="Object 3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06" y="3152"/>
                          <a:ext cx="360" cy="4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0466" name="Object 34"/>
            <p:cNvGraphicFramePr>
              <a:graphicFrameLocks noChangeAspect="1"/>
            </p:cNvGraphicFramePr>
            <p:nvPr/>
          </p:nvGraphicFramePr>
          <p:xfrm>
            <a:off x="4211" y="2644"/>
            <a:ext cx="303" cy="378"/>
          </p:xfrm>
          <a:graphic>
            <a:graphicData uri="http://schemas.openxmlformats.org/presentationml/2006/ole">
              <mc:AlternateContent xmlns:mc="http://schemas.openxmlformats.org/markup-compatibility/2006">
                <mc:Choice xmlns:v="urn:schemas-microsoft-com:vml" Requires="v">
                  <p:oleObj spid="_x0000_s61208" name="Equation" r:id="rId5" imgW="203024" imgH="253780" progId="Equation.DSMT4">
                    <p:embed/>
                  </p:oleObj>
                </mc:Choice>
                <mc:Fallback>
                  <p:oleObj name="Equation" r:id="rId5" imgW="203024" imgH="253780" progId="Equation.DSMT4">
                    <p:embed/>
                    <p:pic>
                      <p:nvPicPr>
                        <p:cNvPr id="0" name="Object 3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11" y="2644"/>
                          <a:ext cx="303" cy="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0467" name="Object 35"/>
            <p:cNvGraphicFramePr>
              <a:graphicFrameLocks noChangeAspect="1"/>
            </p:cNvGraphicFramePr>
            <p:nvPr/>
          </p:nvGraphicFramePr>
          <p:xfrm>
            <a:off x="4526" y="3346"/>
            <a:ext cx="265" cy="378"/>
          </p:xfrm>
          <a:graphic>
            <a:graphicData uri="http://schemas.openxmlformats.org/presentationml/2006/ole">
              <mc:AlternateContent xmlns:mc="http://schemas.openxmlformats.org/markup-compatibility/2006">
                <mc:Choice xmlns:v="urn:schemas-microsoft-com:vml" Requires="v">
                  <p:oleObj spid="_x0000_s61209" name="Equation" r:id="rId7" imgW="177569" imgH="253670" progId="Equation.DSMT4">
                    <p:embed/>
                  </p:oleObj>
                </mc:Choice>
                <mc:Fallback>
                  <p:oleObj name="Equation" r:id="rId7" imgW="177569" imgH="253670" progId="Equation.DSMT4">
                    <p:embed/>
                    <p:pic>
                      <p:nvPicPr>
                        <p:cNvPr id="0" name="Object 3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26" y="3346"/>
                          <a:ext cx="265" cy="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228388" name="Group 36"/>
          <p:cNvGrpSpPr>
            <a:grpSpLocks/>
          </p:cNvGrpSpPr>
          <p:nvPr/>
        </p:nvGrpSpPr>
        <p:grpSpPr bwMode="auto">
          <a:xfrm>
            <a:off x="962025" y="2584450"/>
            <a:ext cx="3533775" cy="2954338"/>
            <a:chOff x="606" y="1628"/>
            <a:chExt cx="2226" cy="1861"/>
          </a:xfrm>
        </p:grpSpPr>
        <p:grpSp>
          <p:nvGrpSpPr>
            <p:cNvPr id="60422" name="Group 37"/>
            <p:cNvGrpSpPr>
              <a:grpSpLocks/>
            </p:cNvGrpSpPr>
            <p:nvPr/>
          </p:nvGrpSpPr>
          <p:grpSpPr bwMode="auto">
            <a:xfrm>
              <a:off x="1701" y="2769"/>
              <a:ext cx="360" cy="286"/>
              <a:chOff x="9222" y="9755"/>
              <a:chExt cx="713" cy="712"/>
            </a:xfrm>
          </p:grpSpPr>
          <p:sp>
            <p:nvSpPr>
              <p:cNvPr id="60459" name="Line 38"/>
              <p:cNvSpPr>
                <a:spLocks noChangeShapeType="1"/>
              </p:cNvSpPr>
              <p:nvPr/>
            </p:nvSpPr>
            <p:spPr bwMode="auto">
              <a:xfrm flipV="1">
                <a:off x="9222" y="10035"/>
                <a:ext cx="432" cy="43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60" name="Line 39"/>
              <p:cNvSpPr>
                <a:spLocks noChangeShapeType="1"/>
              </p:cNvSpPr>
              <p:nvPr/>
            </p:nvSpPr>
            <p:spPr bwMode="auto">
              <a:xfrm flipV="1">
                <a:off x="9503" y="9755"/>
                <a:ext cx="432" cy="43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60423" name="Text Box 40"/>
            <p:cNvSpPr txBox="1">
              <a:spLocks noChangeArrowheads="1"/>
            </p:cNvSpPr>
            <p:nvPr/>
          </p:nvSpPr>
          <p:spPr bwMode="auto">
            <a:xfrm>
              <a:off x="1570" y="1628"/>
              <a:ext cx="291"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a:t>z</a:t>
              </a:r>
              <a:endParaRPr lang="en-US" sz="3200"/>
            </a:p>
          </p:txBody>
        </p:sp>
        <p:sp>
          <p:nvSpPr>
            <p:cNvPr id="60424" name="Text Box 41"/>
            <p:cNvSpPr txBox="1">
              <a:spLocks noChangeArrowheads="1"/>
            </p:cNvSpPr>
            <p:nvPr/>
          </p:nvSpPr>
          <p:spPr bwMode="auto">
            <a:xfrm>
              <a:off x="2540" y="2592"/>
              <a:ext cx="29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i="1"/>
                <a:t>y</a:t>
              </a:r>
              <a:endParaRPr lang="en-US" sz="3200"/>
            </a:p>
          </p:txBody>
        </p:sp>
        <p:sp>
          <p:nvSpPr>
            <p:cNvPr id="60425" name="Text Box 42"/>
            <p:cNvSpPr txBox="1">
              <a:spLocks noChangeArrowheads="1"/>
            </p:cNvSpPr>
            <p:nvPr/>
          </p:nvSpPr>
          <p:spPr bwMode="auto">
            <a:xfrm>
              <a:off x="2093" y="2592"/>
              <a:ext cx="116"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endParaRPr lang="vi-VN" sz="1800"/>
            </a:p>
          </p:txBody>
        </p:sp>
        <p:sp>
          <p:nvSpPr>
            <p:cNvPr id="60426" name="Line 43"/>
            <p:cNvSpPr>
              <a:spLocks noChangeShapeType="1"/>
            </p:cNvSpPr>
            <p:nvPr/>
          </p:nvSpPr>
          <p:spPr bwMode="auto">
            <a:xfrm flipV="1">
              <a:off x="1590" y="1692"/>
              <a:ext cx="0" cy="1162"/>
            </a:xfrm>
            <a:prstGeom prst="line">
              <a:avLst/>
            </a:prstGeom>
            <a:noFill/>
            <a:ln w="12700">
              <a:solidFill>
                <a:srgbClr val="000000"/>
              </a:solidFill>
              <a:round/>
              <a:headEnd/>
              <a:tailEnd type="triangle" w="sm" len="med"/>
            </a:ln>
            <a:extLst>
              <a:ext uri="{909E8E84-426E-40DD-AFC4-6F175D3DCCD1}">
                <a14:hiddenFill xmlns:a14="http://schemas.microsoft.com/office/drawing/2010/main">
                  <a:noFill/>
                </a14:hiddenFill>
              </a:ext>
            </a:extLst>
          </p:spPr>
          <p:txBody>
            <a:bodyPr/>
            <a:lstStyle/>
            <a:p>
              <a:endParaRPr lang="en-US"/>
            </a:p>
          </p:txBody>
        </p:sp>
        <p:sp>
          <p:nvSpPr>
            <p:cNvPr id="60427" name="Line 44"/>
            <p:cNvSpPr>
              <a:spLocks noChangeShapeType="1"/>
            </p:cNvSpPr>
            <p:nvPr/>
          </p:nvSpPr>
          <p:spPr bwMode="auto">
            <a:xfrm>
              <a:off x="1584" y="2857"/>
              <a:ext cx="1094" cy="0"/>
            </a:xfrm>
            <a:prstGeom prst="line">
              <a:avLst/>
            </a:prstGeom>
            <a:noFill/>
            <a:ln w="12700">
              <a:solidFill>
                <a:srgbClr val="000000"/>
              </a:solidFill>
              <a:round/>
              <a:headEnd/>
              <a:tailEnd type="triangle" w="sm" len="med"/>
            </a:ln>
            <a:extLst>
              <a:ext uri="{909E8E84-426E-40DD-AFC4-6F175D3DCCD1}">
                <a14:hiddenFill xmlns:a14="http://schemas.microsoft.com/office/drawing/2010/main">
                  <a:noFill/>
                </a14:hiddenFill>
              </a:ext>
            </a:extLst>
          </p:spPr>
          <p:txBody>
            <a:bodyPr/>
            <a:lstStyle/>
            <a:p>
              <a:endParaRPr lang="en-US"/>
            </a:p>
          </p:txBody>
        </p:sp>
        <p:sp>
          <p:nvSpPr>
            <p:cNvPr id="60428" name="Line 45"/>
            <p:cNvSpPr>
              <a:spLocks noChangeShapeType="1"/>
            </p:cNvSpPr>
            <p:nvPr/>
          </p:nvSpPr>
          <p:spPr bwMode="auto">
            <a:xfrm flipH="1">
              <a:off x="677" y="2862"/>
              <a:ext cx="887" cy="446"/>
            </a:xfrm>
            <a:prstGeom prst="line">
              <a:avLst/>
            </a:prstGeom>
            <a:noFill/>
            <a:ln w="12700">
              <a:solidFill>
                <a:srgbClr val="000000"/>
              </a:solidFill>
              <a:round/>
              <a:headEnd/>
              <a:tailEnd type="triangle" w="sm" len="med"/>
            </a:ln>
            <a:extLst>
              <a:ext uri="{909E8E84-426E-40DD-AFC4-6F175D3DCCD1}">
                <a14:hiddenFill xmlns:a14="http://schemas.microsoft.com/office/drawing/2010/main">
                  <a:noFill/>
                </a14:hiddenFill>
              </a:ext>
            </a:extLst>
          </p:spPr>
          <p:txBody>
            <a:bodyPr/>
            <a:lstStyle/>
            <a:p>
              <a:endParaRPr lang="en-US"/>
            </a:p>
          </p:txBody>
        </p:sp>
        <p:sp>
          <p:nvSpPr>
            <p:cNvPr id="60429" name="Line 46"/>
            <p:cNvSpPr>
              <a:spLocks noChangeShapeType="1"/>
            </p:cNvSpPr>
            <p:nvPr/>
          </p:nvSpPr>
          <p:spPr bwMode="auto">
            <a:xfrm flipV="1">
              <a:off x="1592" y="2851"/>
              <a:ext cx="692" cy="8"/>
            </a:xfrm>
            <a:prstGeom prst="line">
              <a:avLst/>
            </a:prstGeom>
            <a:noFill/>
            <a:ln w="38100">
              <a:solidFill>
                <a:srgbClr val="000000"/>
              </a:solidFill>
              <a:round/>
              <a:headEnd/>
              <a:tailEnd type="triangle" w="sm" len="med"/>
            </a:ln>
            <a:extLst>
              <a:ext uri="{909E8E84-426E-40DD-AFC4-6F175D3DCCD1}">
                <a14:hiddenFill xmlns:a14="http://schemas.microsoft.com/office/drawing/2010/main">
                  <a:noFill/>
                </a14:hiddenFill>
              </a:ext>
            </a:extLst>
          </p:spPr>
          <p:txBody>
            <a:bodyPr/>
            <a:lstStyle/>
            <a:p>
              <a:endParaRPr lang="en-US"/>
            </a:p>
          </p:txBody>
        </p:sp>
        <p:sp>
          <p:nvSpPr>
            <p:cNvPr id="60430" name="Text Box 47"/>
            <p:cNvSpPr txBox="1">
              <a:spLocks noChangeArrowheads="1"/>
            </p:cNvSpPr>
            <p:nvPr/>
          </p:nvSpPr>
          <p:spPr bwMode="auto">
            <a:xfrm>
              <a:off x="606" y="3050"/>
              <a:ext cx="29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000" i="1"/>
                <a:t>x</a:t>
              </a:r>
              <a:endParaRPr lang="en-US" sz="3200"/>
            </a:p>
          </p:txBody>
        </p:sp>
        <p:sp>
          <p:nvSpPr>
            <p:cNvPr id="60431" name="Text Box 48"/>
            <p:cNvSpPr txBox="1">
              <a:spLocks noChangeArrowheads="1"/>
            </p:cNvSpPr>
            <p:nvPr/>
          </p:nvSpPr>
          <p:spPr bwMode="auto">
            <a:xfrm>
              <a:off x="1100" y="2197"/>
              <a:ext cx="116"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endParaRPr lang="vi-VN" sz="1800"/>
            </a:p>
          </p:txBody>
        </p:sp>
        <p:sp>
          <p:nvSpPr>
            <p:cNvPr id="60432" name="Text Box 49"/>
            <p:cNvSpPr txBox="1">
              <a:spLocks noChangeArrowheads="1"/>
            </p:cNvSpPr>
            <p:nvPr/>
          </p:nvSpPr>
          <p:spPr bwMode="auto">
            <a:xfrm>
              <a:off x="990" y="3073"/>
              <a:ext cx="116"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endParaRPr lang="vi-VN" sz="1800"/>
            </a:p>
          </p:txBody>
        </p:sp>
        <p:sp>
          <p:nvSpPr>
            <p:cNvPr id="60433" name="Rectangle 50"/>
            <p:cNvSpPr>
              <a:spLocks noChangeArrowheads="1"/>
            </p:cNvSpPr>
            <p:nvPr/>
          </p:nvSpPr>
          <p:spPr bwMode="auto">
            <a:xfrm>
              <a:off x="1424" y="1923"/>
              <a:ext cx="327" cy="931"/>
            </a:xfrm>
            <a:prstGeom prst="rect">
              <a:avLst/>
            </a:prstGeom>
            <a:solidFill>
              <a:srgbClr val="D5DE92"/>
            </a:solidFill>
            <a:ln w="9525">
              <a:solidFill>
                <a:srgbClr val="000000"/>
              </a:solidFill>
              <a:miter lim="800000"/>
              <a:headEnd/>
              <a:tailEnd/>
            </a:ln>
          </p:spPr>
          <p:txBody>
            <a:bodyPr/>
            <a:lstStyle/>
            <a:p>
              <a:endParaRPr lang="en-US"/>
            </a:p>
          </p:txBody>
        </p:sp>
        <p:sp>
          <p:nvSpPr>
            <p:cNvPr id="60434" name="Line 51"/>
            <p:cNvSpPr>
              <a:spLocks noChangeShapeType="1"/>
            </p:cNvSpPr>
            <p:nvPr/>
          </p:nvSpPr>
          <p:spPr bwMode="auto">
            <a:xfrm flipV="1">
              <a:off x="1590" y="2190"/>
              <a:ext cx="0" cy="658"/>
            </a:xfrm>
            <a:prstGeom prst="line">
              <a:avLst/>
            </a:prstGeom>
            <a:noFill/>
            <a:ln w="38100">
              <a:solidFill>
                <a:srgbClr val="000000"/>
              </a:solidFill>
              <a:round/>
              <a:headEnd/>
              <a:tailEnd type="triangle" w="sm" len="med"/>
            </a:ln>
            <a:extLst>
              <a:ext uri="{909E8E84-426E-40DD-AFC4-6F175D3DCCD1}">
                <a14:hiddenFill xmlns:a14="http://schemas.microsoft.com/office/drawing/2010/main">
                  <a:noFill/>
                </a14:hiddenFill>
              </a:ext>
            </a:extLst>
          </p:spPr>
          <p:txBody>
            <a:bodyPr/>
            <a:lstStyle/>
            <a:p>
              <a:endParaRPr lang="en-US"/>
            </a:p>
          </p:txBody>
        </p:sp>
        <p:sp>
          <p:nvSpPr>
            <p:cNvPr id="60435" name="Line 52"/>
            <p:cNvSpPr>
              <a:spLocks noChangeShapeType="1"/>
            </p:cNvSpPr>
            <p:nvPr/>
          </p:nvSpPr>
          <p:spPr bwMode="auto">
            <a:xfrm rot="21409933" flipH="1">
              <a:off x="978" y="2866"/>
              <a:ext cx="619" cy="281"/>
            </a:xfrm>
            <a:prstGeom prst="line">
              <a:avLst/>
            </a:prstGeom>
            <a:noFill/>
            <a:ln w="38100">
              <a:solidFill>
                <a:srgbClr val="000000"/>
              </a:solidFill>
              <a:round/>
              <a:headEnd/>
              <a:tailEnd type="triangle" w="sm" len="med"/>
            </a:ln>
            <a:extLst>
              <a:ext uri="{909E8E84-426E-40DD-AFC4-6F175D3DCCD1}">
                <a14:hiddenFill xmlns:a14="http://schemas.microsoft.com/office/drawing/2010/main">
                  <a:noFill/>
                </a14:hiddenFill>
              </a:ext>
            </a:extLst>
          </p:spPr>
          <p:txBody>
            <a:bodyPr/>
            <a:lstStyle/>
            <a:p>
              <a:endParaRPr lang="en-US"/>
            </a:p>
          </p:txBody>
        </p:sp>
        <p:grpSp>
          <p:nvGrpSpPr>
            <p:cNvPr id="60436" name="Group 53"/>
            <p:cNvGrpSpPr>
              <a:grpSpLocks/>
            </p:cNvGrpSpPr>
            <p:nvPr/>
          </p:nvGrpSpPr>
          <p:grpSpPr bwMode="auto">
            <a:xfrm>
              <a:off x="1117" y="2701"/>
              <a:ext cx="948" cy="354"/>
              <a:chOff x="8070" y="9584"/>
              <a:chExt cx="1872" cy="883"/>
            </a:xfrm>
          </p:grpSpPr>
          <p:grpSp>
            <p:nvGrpSpPr>
              <p:cNvPr id="60442" name="Group 54"/>
              <p:cNvGrpSpPr>
                <a:grpSpLocks/>
              </p:cNvGrpSpPr>
              <p:nvPr/>
            </p:nvGrpSpPr>
            <p:grpSpPr bwMode="auto">
              <a:xfrm>
                <a:off x="8070" y="9603"/>
                <a:ext cx="1872" cy="864"/>
                <a:chOff x="7632" y="10656"/>
                <a:chExt cx="1872" cy="864"/>
              </a:xfrm>
            </p:grpSpPr>
            <p:sp>
              <p:nvSpPr>
                <p:cNvPr id="60451" name="Line 55"/>
                <p:cNvSpPr>
                  <a:spLocks noChangeShapeType="1"/>
                </p:cNvSpPr>
                <p:nvPr/>
              </p:nvSpPr>
              <p:spPr bwMode="auto">
                <a:xfrm>
                  <a:off x="8064" y="11088"/>
                  <a:ext cx="100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52" name="Line 56"/>
                <p:cNvSpPr>
                  <a:spLocks noChangeShapeType="1"/>
                </p:cNvSpPr>
                <p:nvPr/>
              </p:nvSpPr>
              <p:spPr bwMode="auto">
                <a:xfrm flipV="1">
                  <a:off x="8064" y="10656"/>
                  <a:ext cx="0" cy="4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53" name="Line 57"/>
                <p:cNvSpPr>
                  <a:spLocks noChangeShapeType="1"/>
                </p:cNvSpPr>
                <p:nvPr/>
              </p:nvSpPr>
              <p:spPr bwMode="auto">
                <a:xfrm flipV="1">
                  <a:off x="9072" y="10656"/>
                  <a:ext cx="0" cy="4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54" name="Line 58"/>
                <p:cNvSpPr>
                  <a:spLocks noChangeShapeType="1"/>
                </p:cNvSpPr>
                <p:nvPr/>
              </p:nvSpPr>
              <p:spPr bwMode="auto">
                <a:xfrm flipH="1">
                  <a:off x="7632" y="10656"/>
                  <a:ext cx="432"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55" name="Line 59"/>
                <p:cNvSpPr>
                  <a:spLocks noChangeShapeType="1"/>
                </p:cNvSpPr>
                <p:nvPr/>
              </p:nvSpPr>
              <p:spPr bwMode="auto">
                <a:xfrm>
                  <a:off x="7632" y="10656"/>
                  <a:ext cx="0" cy="86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56" name="Line 60"/>
                <p:cNvSpPr>
                  <a:spLocks noChangeShapeType="1"/>
                </p:cNvSpPr>
                <p:nvPr/>
              </p:nvSpPr>
              <p:spPr bwMode="auto">
                <a:xfrm>
                  <a:off x="7632" y="11520"/>
                  <a:ext cx="1872"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57" name="Line 61"/>
                <p:cNvSpPr>
                  <a:spLocks noChangeShapeType="1"/>
                </p:cNvSpPr>
                <p:nvPr/>
              </p:nvSpPr>
              <p:spPr bwMode="auto">
                <a:xfrm>
                  <a:off x="9504" y="10656"/>
                  <a:ext cx="0" cy="86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58" name="Line 62"/>
                <p:cNvSpPr>
                  <a:spLocks noChangeShapeType="1"/>
                </p:cNvSpPr>
                <p:nvPr/>
              </p:nvSpPr>
              <p:spPr bwMode="auto">
                <a:xfrm flipH="1">
                  <a:off x="9072" y="10656"/>
                  <a:ext cx="432"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60443" name="Line 63"/>
              <p:cNvSpPr>
                <a:spLocks noChangeShapeType="1"/>
              </p:cNvSpPr>
              <p:nvPr/>
            </p:nvSpPr>
            <p:spPr bwMode="auto">
              <a:xfrm flipH="1">
                <a:off x="8070" y="9603"/>
                <a:ext cx="288" cy="2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44" name="Line 64"/>
              <p:cNvSpPr>
                <a:spLocks noChangeShapeType="1"/>
              </p:cNvSpPr>
              <p:nvPr/>
            </p:nvSpPr>
            <p:spPr bwMode="auto">
              <a:xfrm flipV="1">
                <a:off x="8070" y="9747"/>
                <a:ext cx="432" cy="43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45" name="Line 65"/>
              <p:cNvSpPr>
                <a:spLocks noChangeShapeType="1"/>
              </p:cNvSpPr>
              <p:nvPr/>
            </p:nvSpPr>
            <p:spPr bwMode="auto">
              <a:xfrm flipV="1">
                <a:off x="8070" y="10035"/>
                <a:ext cx="432" cy="43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46" name="Line 66"/>
              <p:cNvSpPr>
                <a:spLocks noChangeShapeType="1"/>
              </p:cNvSpPr>
              <p:nvPr/>
            </p:nvSpPr>
            <p:spPr bwMode="auto">
              <a:xfrm flipV="1">
                <a:off x="8358" y="10035"/>
                <a:ext cx="432" cy="43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47" name="Line 67"/>
              <p:cNvSpPr>
                <a:spLocks noChangeShapeType="1"/>
              </p:cNvSpPr>
              <p:nvPr/>
            </p:nvSpPr>
            <p:spPr bwMode="auto">
              <a:xfrm flipV="1">
                <a:off x="8646" y="10035"/>
                <a:ext cx="432" cy="43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48" name="Line 68"/>
              <p:cNvSpPr>
                <a:spLocks noChangeShapeType="1"/>
              </p:cNvSpPr>
              <p:nvPr/>
            </p:nvSpPr>
            <p:spPr bwMode="auto">
              <a:xfrm flipV="1">
                <a:off x="8934" y="10035"/>
                <a:ext cx="432" cy="43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49" name="Line 69"/>
              <p:cNvSpPr>
                <a:spLocks noChangeShapeType="1"/>
              </p:cNvSpPr>
              <p:nvPr/>
            </p:nvSpPr>
            <p:spPr bwMode="auto">
              <a:xfrm flipV="1">
                <a:off x="9510" y="10035"/>
                <a:ext cx="432" cy="43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50" name="Line 70"/>
              <p:cNvSpPr>
                <a:spLocks noChangeShapeType="1"/>
              </p:cNvSpPr>
              <p:nvPr/>
            </p:nvSpPr>
            <p:spPr bwMode="auto">
              <a:xfrm rot="1189525" flipH="1">
                <a:off x="9568" y="9584"/>
                <a:ext cx="144" cy="2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60437" name="Line 71"/>
            <p:cNvSpPr>
              <a:spLocks noChangeShapeType="1"/>
            </p:cNvSpPr>
            <p:nvPr/>
          </p:nvSpPr>
          <p:spPr bwMode="auto">
            <a:xfrm flipV="1">
              <a:off x="1574" y="2241"/>
              <a:ext cx="580" cy="604"/>
            </a:xfrm>
            <a:prstGeom prst="line">
              <a:avLst/>
            </a:prstGeom>
            <a:noFill/>
            <a:ln w="57150">
              <a:solidFill>
                <a:srgbClr val="A5002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aphicFrame>
          <p:nvGraphicFramePr>
            <p:cNvPr id="60438" name="Object 72"/>
            <p:cNvGraphicFramePr>
              <a:graphicFrameLocks noChangeAspect="1"/>
            </p:cNvGraphicFramePr>
            <p:nvPr/>
          </p:nvGraphicFramePr>
          <p:xfrm>
            <a:off x="969" y="3079"/>
            <a:ext cx="360" cy="410"/>
          </p:xfrm>
          <a:graphic>
            <a:graphicData uri="http://schemas.openxmlformats.org/presentationml/2006/ole">
              <mc:AlternateContent xmlns:mc="http://schemas.openxmlformats.org/markup-compatibility/2006">
                <mc:Choice xmlns:v="urn:schemas-microsoft-com:vml" Requires="v">
                  <p:oleObj spid="_x0000_s61210" name="Equation" r:id="rId9" imgW="241195" imgH="253890" progId="Equation.DSMT4">
                    <p:embed/>
                  </p:oleObj>
                </mc:Choice>
                <mc:Fallback>
                  <p:oleObj name="Equation" r:id="rId9" imgW="241195" imgH="253890" progId="Equation.DSMT4">
                    <p:embed/>
                    <p:pic>
                      <p:nvPicPr>
                        <p:cNvPr id="0" name="Object 7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9" y="3079"/>
                          <a:ext cx="360" cy="4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0439" name="Object 73"/>
            <p:cNvGraphicFramePr>
              <a:graphicFrameLocks noChangeAspect="1"/>
            </p:cNvGraphicFramePr>
            <p:nvPr/>
          </p:nvGraphicFramePr>
          <p:xfrm>
            <a:off x="2154" y="2484"/>
            <a:ext cx="265" cy="378"/>
          </p:xfrm>
          <a:graphic>
            <a:graphicData uri="http://schemas.openxmlformats.org/presentationml/2006/ole">
              <mc:AlternateContent xmlns:mc="http://schemas.openxmlformats.org/markup-compatibility/2006">
                <mc:Choice xmlns:v="urn:schemas-microsoft-com:vml" Requires="v">
                  <p:oleObj spid="_x0000_s61211" name="Equation" r:id="rId10" imgW="177569" imgH="253670" progId="Equation.DSMT4">
                    <p:embed/>
                  </p:oleObj>
                </mc:Choice>
                <mc:Fallback>
                  <p:oleObj name="Equation" r:id="rId10" imgW="177569" imgH="253670" progId="Equation.DSMT4">
                    <p:embed/>
                    <p:pic>
                      <p:nvPicPr>
                        <p:cNvPr id="0" name="Object 7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54" y="2484"/>
                          <a:ext cx="265" cy="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0440" name="Object 74"/>
            <p:cNvGraphicFramePr>
              <a:graphicFrameLocks noChangeAspect="1"/>
            </p:cNvGraphicFramePr>
            <p:nvPr/>
          </p:nvGraphicFramePr>
          <p:xfrm>
            <a:off x="1259" y="2063"/>
            <a:ext cx="303" cy="378"/>
          </p:xfrm>
          <a:graphic>
            <a:graphicData uri="http://schemas.openxmlformats.org/presentationml/2006/ole">
              <mc:AlternateContent xmlns:mc="http://schemas.openxmlformats.org/markup-compatibility/2006">
                <mc:Choice xmlns:v="urn:schemas-microsoft-com:vml" Requires="v">
                  <p:oleObj spid="_x0000_s61212" name="Equation" r:id="rId11" imgW="203024" imgH="253780" progId="Equation.DSMT4">
                    <p:embed/>
                  </p:oleObj>
                </mc:Choice>
                <mc:Fallback>
                  <p:oleObj name="Equation" r:id="rId11" imgW="203024" imgH="253780" progId="Equation.DSMT4">
                    <p:embed/>
                    <p:pic>
                      <p:nvPicPr>
                        <p:cNvPr id="0" name="Object 7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59" y="2063"/>
                          <a:ext cx="303" cy="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0441" name="Object 75"/>
            <p:cNvGraphicFramePr>
              <a:graphicFrameLocks noChangeAspect="1"/>
            </p:cNvGraphicFramePr>
            <p:nvPr/>
          </p:nvGraphicFramePr>
          <p:xfrm>
            <a:off x="2206" y="2076"/>
            <a:ext cx="246" cy="303"/>
          </p:xfrm>
          <a:graphic>
            <a:graphicData uri="http://schemas.openxmlformats.org/presentationml/2006/ole">
              <mc:AlternateContent xmlns:mc="http://schemas.openxmlformats.org/markup-compatibility/2006">
                <mc:Choice xmlns:v="urn:schemas-microsoft-com:vml" Requires="v">
                  <p:oleObj spid="_x0000_s61213" name="Equation" r:id="rId12" imgW="164957" imgH="203024" progId="Equation.DSMT4">
                    <p:embed/>
                  </p:oleObj>
                </mc:Choice>
                <mc:Fallback>
                  <p:oleObj name="Equation" r:id="rId12" imgW="164957" imgH="203024" progId="Equation.DSMT4">
                    <p:embed/>
                    <p:pic>
                      <p:nvPicPr>
                        <p:cNvPr id="0" name="Object 7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206" y="2076"/>
                          <a:ext cx="246" cy="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228354">
                                            <p:txEl>
                                              <p:pRg st="0" end="0"/>
                                            </p:txEl>
                                          </p:spTgt>
                                        </p:tgtEl>
                                        <p:attrNameLst>
                                          <p:attrName>style.visibility</p:attrName>
                                        </p:attrNameLst>
                                      </p:cBhvr>
                                      <p:to>
                                        <p:strVal val="visible"/>
                                      </p:to>
                                    </p:set>
                                    <p:animEffect transition="in" filter="wipe(down)">
                                      <p:cBhvr>
                                        <p:cTn id="7" dur="580">
                                          <p:stCondLst>
                                            <p:cond delay="0"/>
                                          </p:stCondLst>
                                        </p:cTn>
                                        <p:tgtEl>
                                          <p:spTgt spid="228354">
                                            <p:txEl>
                                              <p:pRg st="0" end="0"/>
                                            </p:txEl>
                                          </p:spTgt>
                                        </p:tgtEl>
                                      </p:cBhvr>
                                    </p:animEffect>
                                    <p:anim calcmode="lin" valueType="num">
                                      <p:cBhvr>
                                        <p:cTn id="8" dur="1822" tmFilter="0,0; 0.14,0.36; 0.43,0.73; 0.71,0.91; 1.0,1.0">
                                          <p:stCondLst>
                                            <p:cond delay="0"/>
                                          </p:stCondLst>
                                        </p:cTn>
                                        <p:tgtEl>
                                          <p:spTgt spid="228354">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28354">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28354">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28354">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28354">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228354">
                                            <p:txEl>
                                              <p:pRg st="0" end="0"/>
                                            </p:txEl>
                                          </p:spTgt>
                                        </p:tgtEl>
                                      </p:cBhvr>
                                      <p:to x="100000" y="60000"/>
                                    </p:animScale>
                                    <p:animScale>
                                      <p:cBhvr>
                                        <p:cTn id="14" dur="166" decel="50000">
                                          <p:stCondLst>
                                            <p:cond delay="676"/>
                                          </p:stCondLst>
                                        </p:cTn>
                                        <p:tgtEl>
                                          <p:spTgt spid="228354">
                                            <p:txEl>
                                              <p:pRg st="0" end="0"/>
                                            </p:txEl>
                                          </p:spTgt>
                                        </p:tgtEl>
                                      </p:cBhvr>
                                      <p:to x="100000" y="100000"/>
                                    </p:animScale>
                                    <p:animScale>
                                      <p:cBhvr>
                                        <p:cTn id="15" dur="26">
                                          <p:stCondLst>
                                            <p:cond delay="1312"/>
                                          </p:stCondLst>
                                        </p:cTn>
                                        <p:tgtEl>
                                          <p:spTgt spid="228354">
                                            <p:txEl>
                                              <p:pRg st="0" end="0"/>
                                            </p:txEl>
                                          </p:spTgt>
                                        </p:tgtEl>
                                      </p:cBhvr>
                                      <p:to x="100000" y="80000"/>
                                    </p:animScale>
                                    <p:animScale>
                                      <p:cBhvr>
                                        <p:cTn id="16" dur="166" decel="50000">
                                          <p:stCondLst>
                                            <p:cond delay="1338"/>
                                          </p:stCondLst>
                                        </p:cTn>
                                        <p:tgtEl>
                                          <p:spTgt spid="228354">
                                            <p:txEl>
                                              <p:pRg st="0" end="0"/>
                                            </p:txEl>
                                          </p:spTgt>
                                        </p:tgtEl>
                                      </p:cBhvr>
                                      <p:to x="100000" y="100000"/>
                                    </p:animScale>
                                    <p:animScale>
                                      <p:cBhvr>
                                        <p:cTn id="17" dur="26">
                                          <p:stCondLst>
                                            <p:cond delay="1642"/>
                                          </p:stCondLst>
                                        </p:cTn>
                                        <p:tgtEl>
                                          <p:spTgt spid="228354">
                                            <p:txEl>
                                              <p:pRg st="0" end="0"/>
                                            </p:txEl>
                                          </p:spTgt>
                                        </p:tgtEl>
                                      </p:cBhvr>
                                      <p:to x="100000" y="90000"/>
                                    </p:animScale>
                                    <p:animScale>
                                      <p:cBhvr>
                                        <p:cTn id="18" dur="166" decel="50000">
                                          <p:stCondLst>
                                            <p:cond delay="1668"/>
                                          </p:stCondLst>
                                        </p:cTn>
                                        <p:tgtEl>
                                          <p:spTgt spid="228354">
                                            <p:txEl>
                                              <p:pRg st="0" end="0"/>
                                            </p:txEl>
                                          </p:spTgt>
                                        </p:tgtEl>
                                      </p:cBhvr>
                                      <p:to x="100000" y="100000"/>
                                    </p:animScale>
                                    <p:animScale>
                                      <p:cBhvr>
                                        <p:cTn id="19" dur="26">
                                          <p:stCondLst>
                                            <p:cond delay="1808"/>
                                          </p:stCondLst>
                                        </p:cTn>
                                        <p:tgtEl>
                                          <p:spTgt spid="228354">
                                            <p:txEl>
                                              <p:pRg st="0" end="0"/>
                                            </p:txEl>
                                          </p:spTgt>
                                        </p:tgtEl>
                                      </p:cBhvr>
                                      <p:to x="100000" y="95000"/>
                                    </p:animScale>
                                    <p:animScale>
                                      <p:cBhvr>
                                        <p:cTn id="20" dur="166" decel="50000">
                                          <p:stCondLst>
                                            <p:cond delay="1834"/>
                                          </p:stCondLst>
                                        </p:cTn>
                                        <p:tgtEl>
                                          <p:spTgt spid="228354">
                                            <p:txEl>
                                              <p:pRg st="0" end="0"/>
                                            </p:txEl>
                                          </p:spTgt>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26" presetClass="entr" presetSubtype="0" fill="hold" nodeType="clickEffect">
                                  <p:stCondLst>
                                    <p:cond delay="0"/>
                                  </p:stCondLst>
                                  <p:childTnLst>
                                    <p:set>
                                      <p:cBhvr>
                                        <p:cTn id="24" dur="1" fill="hold">
                                          <p:stCondLst>
                                            <p:cond delay="0"/>
                                          </p:stCondLst>
                                        </p:cTn>
                                        <p:tgtEl>
                                          <p:spTgt spid="228354">
                                            <p:txEl>
                                              <p:pRg st="1" end="1"/>
                                            </p:txEl>
                                          </p:spTgt>
                                        </p:tgtEl>
                                        <p:attrNameLst>
                                          <p:attrName>style.visibility</p:attrName>
                                        </p:attrNameLst>
                                      </p:cBhvr>
                                      <p:to>
                                        <p:strVal val="visible"/>
                                      </p:to>
                                    </p:set>
                                    <p:animEffect transition="in" filter="wipe(down)">
                                      <p:cBhvr>
                                        <p:cTn id="25" dur="580">
                                          <p:stCondLst>
                                            <p:cond delay="0"/>
                                          </p:stCondLst>
                                        </p:cTn>
                                        <p:tgtEl>
                                          <p:spTgt spid="228354">
                                            <p:txEl>
                                              <p:pRg st="1" end="1"/>
                                            </p:txEl>
                                          </p:spTgt>
                                        </p:tgtEl>
                                      </p:cBhvr>
                                    </p:animEffect>
                                    <p:anim calcmode="lin" valueType="num">
                                      <p:cBhvr>
                                        <p:cTn id="26" dur="1822" tmFilter="0,0; 0.14,0.36; 0.43,0.73; 0.71,0.91; 1.0,1.0">
                                          <p:stCondLst>
                                            <p:cond delay="0"/>
                                          </p:stCondLst>
                                        </p:cTn>
                                        <p:tgtEl>
                                          <p:spTgt spid="228354">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28354">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28354">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28354">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28354">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228354">
                                            <p:txEl>
                                              <p:pRg st="1" end="1"/>
                                            </p:txEl>
                                          </p:spTgt>
                                        </p:tgtEl>
                                      </p:cBhvr>
                                      <p:to x="100000" y="60000"/>
                                    </p:animScale>
                                    <p:animScale>
                                      <p:cBhvr>
                                        <p:cTn id="32" dur="166" decel="50000">
                                          <p:stCondLst>
                                            <p:cond delay="676"/>
                                          </p:stCondLst>
                                        </p:cTn>
                                        <p:tgtEl>
                                          <p:spTgt spid="228354">
                                            <p:txEl>
                                              <p:pRg st="1" end="1"/>
                                            </p:txEl>
                                          </p:spTgt>
                                        </p:tgtEl>
                                      </p:cBhvr>
                                      <p:to x="100000" y="100000"/>
                                    </p:animScale>
                                    <p:animScale>
                                      <p:cBhvr>
                                        <p:cTn id="33" dur="26">
                                          <p:stCondLst>
                                            <p:cond delay="1312"/>
                                          </p:stCondLst>
                                        </p:cTn>
                                        <p:tgtEl>
                                          <p:spTgt spid="228354">
                                            <p:txEl>
                                              <p:pRg st="1" end="1"/>
                                            </p:txEl>
                                          </p:spTgt>
                                        </p:tgtEl>
                                      </p:cBhvr>
                                      <p:to x="100000" y="80000"/>
                                    </p:animScale>
                                    <p:animScale>
                                      <p:cBhvr>
                                        <p:cTn id="34" dur="166" decel="50000">
                                          <p:stCondLst>
                                            <p:cond delay="1338"/>
                                          </p:stCondLst>
                                        </p:cTn>
                                        <p:tgtEl>
                                          <p:spTgt spid="228354">
                                            <p:txEl>
                                              <p:pRg st="1" end="1"/>
                                            </p:txEl>
                                          </p:spTgt>
                                        </p:tgtEl>
                                      </p:cBhvr>
                                      <p:to x="100000" y="100000"/>
                                    </p:animScale>
                                    <p:animScale>
                                      <p:cBhvr>
                                        <p:cTn id="35" dur="26">
                                          <p:stCondLst>
                                            <p:cond delay="1642"/>
                                          </p:stCondLst>
                                        </p:cTn>
                                        <p:tgtEl>
                                          <p:spTgt spid="228354">
                                            <p:txEl>
                                              <p:pRg st="1" end="1"/>
                                            </p:txEl>
                                          </p:spTgt>
                                        </p:tgtEl>
                                      </p:cBhvr>
                                      <p:to x="100000" y="90000"/>
                                    </p:animScale>
                                    <p:animScale>
                                      <p:cBhvr>
                                        <p:cTn id="36" dur="166" decel="50000">
                                          <p:stCondLst>
                                            <p:cond delay="1668"/>
                                          </p:stCondLst>
                                        </p:cTn>
                                        <p:tgtEl>
                                          <p:spTgt spid="228354">
                                            <p:txEl>
                                              <p:pRg st="1" end="1"/>
                                            </p:txEl>
                                          </p:spTgt>
                                        </p:tgtEl>
                                      </p:cBhvr>
                                      <p:to x="100000" y="100000"/>
                                    </p:animScale>
                                    <p:animScale>
                                      <p:cBhvr>
                                        <p:cTn id="37" dur="26">
                                          <p:stCondLst>
                                            <p:cond delay="1808"/>
                                          </p:stCondLst>
                                        </p:cTn>
                                        <p:tgtEl>
                                          <p:spTgt spid="228354">
                                            <p:txEl>
                                              <p:pRg st="1" end="1"/>
                                            </p:txEl>
                                          </p:spTgt>
                                        </p:tgtEl>
                                      </p:cBhvr>
                                      <p:to x="100000" y="95000"/>
                                    </p:animScale>
                                    <p:animScale>
                                      <p:cBhvr>
                                        <p:cTn id="38" dur="166" decel="50000">
                                          <p:stCondLst>
                                            <p:cond delay="1834"/>
                                          </p:stCondLst>
                                        </p:cTn>
                                        <p:tgtEl>
                                          <p:spTgt spid="228354">
                                            <p:txEl>
                                              <p:pRg st="1" end="1"/>
                                            </p:txEl>
                                          </p:spTgt>
                                        </p:tgtEl>
                                      </p:cBhvr>
                                      <p:to x="100000" y="100000"/>
                                    </p:animScale>
                                  </p:childTnLst>
                                </p:cTn>
                              </p:par>
                            </p:childTnLst>
                          </p:cTn>
                        </p:par>
                      </p:childTnLst>
                    </p:cTn>
                  </p:par>
                  <p:par>
                    <p:cTn id="39" fill="hold" nodeType="clickPar">
                      <p:stCondLst>
                        <p:cond delay="indefinite"/>
                      </p:stCondLst>
                      <p:childTnLst>
                        <p:par>
                          <p:cTn id="40" fill="hold" nodeType="withGroup">
                            <p:stCondLst>
                              <p:cond delay="0"/>
                            </p:stCondLst>
                            <p:childTnLst>
                              <p:par>
                                <p:cTn id="41" presetID="5" presetClass="entr" presetSubtype="10" fill="hold" nodeType="clickEffect">
                                  <p:stCondLst>
                                    <p:cond delay="0"/>
                                  </p:stCondLst>
                                  <p:childTnLst>
                                    <p:set>
                                      <p:cBhvr>
                                        <p:cTn id="42" dur="1" fill="hold">
                                          <p:stCondLst>
                                            <p:cond delay="0"/>
                                          </p:stCondLst>
                                        </p:cTn>
                                        <p:tgtEl>
                                          <p:spTgt spid="228388"/>
                                        </p:tgtEl>
                                        <p:attrNameLst>
                                          <p:attrName>style.visibility</p:attrName>
                                        </p:attrNameLst>
                                      </p:cBhvr>
                                      <p:to>
                                        <p:strVal val="visible"/>
                                      </p:to>
                                    </p:set>
                                    <p:animEffect transition="in" filter="checkerboard(across)">
                                      <p:cBhvr>
                                        <p:cTn id="43" dur="500"/>
                                        <p:tgtEl>
                                          <p:spTgt spid="228388"/>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5" presetClass="entr" presetSubtype="10" fill="hold" nodeType="clickEffect">
                                  <p:stCondLst>
                                    <p:cond delay="0"/>
                                  </p:stCondLst>
                                  <p:childTnLst>
                                    <p:set>
                                      <p:cBhvr>
                                        <p:cTn id="47" dur="1" fill="hold">
                                          <p:stCondLst>
                                            <p:cond delay="0"/>
                                          </p:stCondLst>
                                        </p:cTn>
                                        <p:tgtEl>
                                          <p:spTgt spid="228355"/>
                                        </p:tgtEl>
                                        <p:attrNameLst>
                                          <p:attrName>style.visibility</p:attrName>
                                        </p:attrNameLst>
                                      </p:cBhvr>
                                      <p:to>
                                        <p:strVal val="visible"/>
                                      </p:to>
                                    </p:set>
                                    <p:animEffect transition="in" filter="checkerboard(across)">
                                      <p:cBhvr>
                                        <p:cTn id="48" dur="500"/>
                                        <p:tgtEl>
                                          <p:spTgt spid="2283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Slide Number Placeholder 4"/>
          <p:cNvSpPr>
            <a:spLocks noGrp="1"/>
          </p:cNvSpPr>
          <p:nvPr>
            <p:ph type="sldNum" sz="quarter" idx="12"/>
          </p:nvPr>
        </p:nvSpPr>
        <p:spPr/>
        <p:txBody>
          <a:bodyPr/>
          <a:lstStyle/>
          <a:p>
            <a:pPr>
              <a:defRPr/>
            </a:pPr>
            <a:fld id="{FCC9BE35-F190-48DC-817C-F442F7C0FA26}" type="slidenum">
              <a:rPr lang="en-US" altLang="en-US"/>
              <a:pPr>
                <a:defRPr/>
              </a:pPr>
              <a:t>33</a:t>
            </a:fld>
            <a:endParaRPr lang="en-US" altLang="en-US"/>
          </a:p>
        </p:txBody>
      </p:sp>
      <p:sp>
        <p:nvSpPr>
          <p:cNvPr id="229378" name="Text Box 2"/>
          <p:cNvSpPr txBox="1">
            <a:spLocks noChangeArrowheads="1"/>
          </p:cNvSpPr>
          <p:nvPr/>
        </p:nvSpPr>
        <p:spPr bwMode="auto">
          <a:xfrm>
            <a:off x="460375" y="368300"/>
            <a:ext cx="7604125" cy="3148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nSpc>
                <a:spcPct val="120000"/>
              </a:lnSpc>
              <a:buFont typeface="Wingdings" pitchFamily="2" charset="2"/>
              <a:buChar char="v"/>
            </a:pPr>
            <a:r>
              <a:rPr lang="en-US" b="1" i="1">
                <a:solidFill>
                  <a:srgbClr val="FF0066"/>
                </a:solidFill>
                <a:latin typeface=".VnTime" pitchFamily="34" charset="0"/>
              </a:rPr>
              <a:t> </a:t>
            </a:r>
            <a:r>
              <a:rPr lang="en-US" b="1" i="1">
                <a:solidFill>
                  <a:srgbClr val="CC00CC"/>
                </a:solidFill>
              </a:rPr>
              <a:t>Liên kết ngàm</a:t>
            </a:r>
          </a:p>
          <a:p>
            <a:pPr>
              <a:lnSpc>
                <a:spcPct val="120000"/>
              </a:lnSpc>
            </a:pPr>
            <a:r>
              <a:rPr lang="en-US" i="1"/>
              <a:t>	</a:t>
            </a:r>
            <a:r>
              <a:rPr lang="en-US"/>
              <a:t>Hai vật có liên kết ngàm khi chúng được </a:t>
            </a:r>
            <a:r>
              <a:rPr lang="en-US" b="1" u="sng">
                <a:solidFill>
                  <a:srgbClr val="CC00CC"/>
                </a:solidFill>
              </a:rPr>
              <a:t>gắn cứng</a:t>
            </a:r>
            <a:r>
              <a:rPr lang="en-US" b="1"/>
              <a:t> </a:t>
            </a:r>
            <a:r>
              <a:rPr lang="en-US"/>
              <a:t>với nhau.</a:t>
            </a:r>
          </a:p>
          <a:p>
            <a:pPr>
              <a:lnSpc>
                <a:spcPct val="120000"/>
              </a:lnSpc>
            </a:pPr>
            <a:endParaRPr lang="en-US"/>
          </a:p>
          <a:p>
            <a:pPr>
              <a:lnSpc>
                <a:spcPct val="120000"/>
              </a:lnSpc>
            </a:pPr>
            <a:r>
              <a:rPr lang="en-US" i="1"/>
              <a:t>	</a:t>
            </a:r>
            <a:r>
              <a:rPr lang="en-US" b="1" i="1">
                <a:solidFill>
                  <a:schemeClr val="tx2"/>
                </a:solidFill>
              </a:rPr>
              <a:t>Ngàm phẳng:</a:t>
            </a:r>
          </a:p>
          <a:p>
            <a:pPr algn="just" eaLnBrk="1" hangingPunct="1">
              <a:lnSpc>
                <a:spcPct val="120000"/>
              </a:lnSpc>
              <a:spcBef>
                <a:spcPct val="50000"/>
              </a:spcBef>
              <a:buFont typeface="Wingdings" pitchFamily="2" charset="2"/>
              <a:buChar char="v"/>
            </a:pPr>
            <a:endParaRPr lang="en-US" i="1">
              <a:solidFill>
                <a:schemeClr val="tx2"/>
              </a:solidFill>
              <a:latin typeface=".VnTime" pitchFamily="34" charset="0"/>
            </a:endParaRPr>
          </a:p>
        </p:txBody>
      </p:sp>
      <p:grpSp>
        <p:nvGrpSpPr>
          <p:cNvPr id="229466" name="Group 90"/>
          <p:cNvGrpSpPr>
            <a:grpSpLocks/>
          </p:cNvGrpSpPr>
          <p:nvPr/>
        </p:nvGrpSpPr>
        <p:grpSpPr bwMode="auto">
          <a:xfrm>
            <a:off x="1079500" y="3176588"/>
            <a:ext cx="4035425" cy="2006600"/>
            <a:chOff x="680" y="1774"/>
            <a:chExt cx="2542" cy="1264"/>
          </a:xfrm>
        </p:grpSpPr>
        <p:sp>
          <p:nvSpPr>
            <p:cNvPr id="61486" name="Line 6"/>
            <p:cNvSpPr>
              <a:spLocks noChangeShapeType="1"/>
            </p:cNvSpPr>
            <p:nvPr/>
          </p:nvSpPr>
          <p:spPr bwMode="auto">
            <a:xfrm>
              <a:off x="1187" y="2527"/>
              <a:ext cx="538" cy="1"/>
            </a:xfrm>
            <a:prstGeom prst="line">
              <a:avLst/>
            </a:prstGeom>
            <a:noFill/>
            <a:ln w="28575">
              <a:solidFill>
                <a:srgbClr val="FF0066"/>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nvGrpSpPr>
            <p:cNvPr id="61487" name="Group 10"/>
            <p:cNvGrpSpPr>
              <a:grpSpLocks/>
            </p:cNvGrpSpPr>
            <p:nvPr/>
          </p:nvGrpSpPr>
          <p:grpSpPr bwMode="auto">
            <a:xfrm>
              <a:off x="680" y="1996"/>
              <a:ext cx="2542" cy="1042"/>
              <a:chOff x="678" y="2354"/>
              <a:chExt cx="2542" cy="1042"/>
            </a:xfrm>
          </p:grpSpPr>
          <p:sp>
            <p:nvSpPr>
              <p:cNvPr id="61494" name="AutoShape 11"/>
              <p:cNvSpPr>
                <a:spLocks noChangeAspect="1" noChangeArrowheads="1" noTextEdit="1"/>
              </p:cNvSpPr>
              <p:nvPr/>
            </p:nvSpPr>
            <p:spPr bwMode="auto">
              <a:xfrm>
                <a:off x="678" y="2354"/>
                <a:ext cx="2542" cy="1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1495" name="Rectangle 12"/>
              <p:cNvSpPr>
                <a:spLocks noChangeArrowheads="1"/>
              </p:cNvSpPr>
              <p:nvPr/>
            </p:nvSpPr>
            <p:spPr bwMode="auto">
              <a:xfrm>
                <a:off x="986" y="2844"/>
                <a:ext cx="2222" cy="120"/>
              </a:xfrm>
              <a:prstGeom prst="rect">
                <a:avLst/>
              </a:prstGeom>
              <a:gradFill rotWithShape="1">
                <a:gsLst>
                  <a:gs pos="0">
                    <a:srgbClr val="00CC00"/>
                  </a:gs>
                  <a:gs pos="100000">
                    <a:srgbClr val="005E00"/>
                  </a:gs>
                </a:gsLst>
                <a:path path="shape">
                  <a:fillToRect l="50000" t="50000" r="50000" b="50000"/>
                </a:path>
              </a:gradFill>
              <a:ln w="0">
                <a:solidFill>
                  <a:srgbClr val="000000"/>
                </a:solidFill>
                <a:miter lim="800000"/>
                <a:headEnd/>
                <a:tailEnd/>
              </a:ln>
            </p:spPr>
            <p:txBody>
              <a:bodyPr/>
              <a:lstStyle/>
              <a:p>
                <a:endParaRPr lang="en-US"/>
              </a:p>
            </p:txBody>
          </p:sp>
          <p:sp>
            <p:nvSpPr>
              <p:cNvPr id="61496" name="Line 13"/>
              <p:cNvSpPr>
                <a:spLocks noChangeShapeType="1"/>
              </p:cNvSpPr>
              <p:nvPr/>
            </p:nvSpPr>
            <p:spPr bwMode="auto">
              <a:xfrm flipV="1">
                <a:off x="1185" y="2964"/>
                <a:ext cx="1" cy="42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97" name="Line 14"/>
              <p:cNvSpPr>
                <a:spLocks noChangeShapeType="1"/>
              </p:cNvSpPr>
              <p:nvPr/>
            </p:nvSpPr>
            <p:spPr bwMode="auto">
              <a:xfrm flipV="1">
                <a:off x="1185" y="2366"/>
                <a:ext cx="1" cy="47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98" name="Line 15"/>
              <p:cNvSpPr>
                <a:spLocks noChangeShapeType="1"/>
              </p:cNvSpPr>
              <p:nvPr/>
            </p:nvSpPr>
            <p:spPr bwMode="auto">
              <a:xfrm flipV="1">
                <a:off x="690" y="2366"/>
                <a:ext cx="59" cy="5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99" name="Line 16"/>
              <p:cNvSpPr>
                <a:spLocks noChangeShapeType="1"/>
              </p:cNvSpPr>
              <p:nvPr/>
            </p:nvSpPr>
            <p:spPr bwMode="auto">
              <a:xfrm flipV="1">
                <a:off x="690" y="2366"/>
                <a:ext cx="118" cy="11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500" name="Line 17"/>
              <p:cNvSpPr>
                <a:spLocks noChangeShapeType="1"/>
              </p:cNvSpPr>
              <p:nvPr/>
            </p:nvSpPr>
            <p:spPr bwMode="auto">
              <a:xfrm flipV="1">
                <a:off x="690" y="2366"/>
                <a:ext cx="177" cy="17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501" name="Line 18"/>
              <p:cNvSpPr>
                <a:spLocks noChangeShapeType="1"/>
              </p:cNvSpPr>
              <p:nvPr/>
            </p:nvSpPr>
            <p:spPr bwMode="auto">
              <a:xfrm flipV="1">
                <a:off x="690" y="2366"/>
                <a:ext cx="237" cy="23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502" name="Line 19"/>
              <p:cNvSpPr>
                <a:spLocks noChangeShapeType="1"/>
              </p:cNvSpPr>
              <p:nvPr/>
            </p:nvSpPr>
            <p:spPr bwMode="auto">
              <a:xfrm flipV="1">
                <a:off x="690" y="2366"/>
                <a:ext cx="297" cy="29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503" name="Line 20"/>
              <p:cNvSpPr>
                <a:spLocks noChangeShapeType="1"/>
              </p:cNvSpPr>
              <p:nvPr/>
            </p:nvSpPr>
            <p:spPr bwMode="auto">
              <a:xfrm flipV="1">
                <a:off x="690" y="2366"/>
                <a:ext cx="356" cy="356"/>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504" name="Line 21"/>
              <p:cNvSpPr>
                <a:spLocks noChangeShapeType="1"/>
              </p:cNvSpPr>
              <p:nvPr/>
            </p:nvSpPr>
            <p:spPr bwMode="auto">
              <a:xfrm flipV="1">
                <a:off x="690" y="2366"/>
                <a:ext cx="416" cy="416"/>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505" name="Line 22"/>
              <p:cNvSpPr>
                <a:spLocks noChangeShapeType="1"/>
              </p:cNvSpPr>
              <p:nvPr/>
            </p:nvSpPr>
            <p:spPr bwMode="auto">
              <a:xfrm flipV="1">
                <a:off x="690" y="2366"/>
                <a:ext cx="475" cy="476"/>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506" name="Line 23"/>
              <p:cNvSpPr>
                <a:spLocks noChangeShapeType="1"/>
              </p:cNvSpPr>
              <p:nvPr/>
            </p:nvSpPr>
            <p:spPr bwMode="auto">
              <a:xfrm flipV="1">
                <a:off x="690" y="2406"/>
                <a:ext cx="495" cy="49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507" name="Line 24"/>
              <p:cNvSpPr>
                <a:spLocks noChangeShapeType="1"/>
              </p:cNvSpPr>
              <p:nvPr/>
            </p:nvSpPr>
            <p:spPr bwMode="auto">
              <a:xfrm flipV="1">
                <a:off x="690" y="2466"/>
                <a:ext cx="495" cy="49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508" name="Line 25"/>
              <p:cNvSpPr>
                <a:spLocks noChangeShapeType="1"/>
              </p:cNvSpPr>
              <p:nvPr/>
            </p:nvSpPr>
            <p:spPr bwMode="auto">
              <a:xfrm flipV="1">
                <a:off x="690" y="2526"/>
                <a:ext cx="495" cy="494"/>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509" name="Line 26"/>
              <p:cNvSpPr>
                <a:spLocks noChangeShapeType="1"/>
              </p:cNvSpPr>
              <p:nvPr/>
            </p:nvSpPr>
            <p:spPr bwMode="auto">
              <a:xfrm flipV="1">
                <a:off x="690" y="2585"/>
                <a:ext cx="495" cy="49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510" name="Line 27"/>
              <p:cNvSpPr>
                <a:spLocks noChangeShapeType="1"/>
              </p:cNvSpPr>
              <p:nvPr/>
            </p:nvSpPr>
            <p:spPr bwMode="auto">
              <a:xfrm flipV="1">
                <a:off x="690" y="2645"/>
                <a:ext cx="495" cy="49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511" name="Line 28"/>
              <p:cNvSpPr>
                <a:spLocks noChangeShapeType="1"/>
              </p:cNvSpPr>
              <p:nvPr/>
            </p:nvSpPr>
            <p:spPr bwMode="auto">
              <a:xfrm flipV="1">
                <a:off x="690" y="2903"/>
                <a:ext cx="296" cy="296"/>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512" name="Line 29"/>
              <p:cNvSpPr>
                <a:spLocks noChangeShapeType="1"/>
              </p:cNvSpPr>
              <p:nvPr/>
            </p:nvSpPr>
            <p:spPr bwMode="auto">
              <a:xfrm flipV="1">
                <a:off x="1046" y="2705"/>
                <a:ext cx="139" cy="13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513" name="Line 30"/>
              <p:cNvSpPr>
                <a:spLocks noChangeShapeType="1"/>
              </p:cNvSpPr>
              <p:nvPr/>
            </p:nvSpPr>
            <p:spPr bwMode="auto">
              <a:xfrm flipV="1">
                <a:off x="690" y="2963"/>
                <a:ext cx="296" cy="296"/>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514" name="Line 31"/>
              <p:cNvSpPr>
                <a:spLocks noChangeShapeType="1"/>
              </p:cNvSpPr>
              <p:nvPr/>
            </p:nvSpPr>
            <p:spPr bwMode="auto">
              <a:xfrm flipV="1">
                <a:off x="1105" y="2764"/>
                <a:ext cx="80" cy="8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515" name="Line 32"/>
              <p:cNvSpPr>
                <a:spLocks noChangeShapeType="1"/>
              </p:cNvSpPr>
              <p:nvPr/>
            </p:nvSpPr>
            <p:spPr bwMode="auto">
              <a:xfrm flipV="1">
                <a:off x="690" y="2964"/>
                <a:ext cx="355" cy="35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516" name="Line 33"/>
              <p:cNvSpPr>
                <a:spLocks noChangeShapeType="1"/>
              </p:cNvSpPr>
              <p:nvPr/>
            </p:nvSpPr>
            <p:spPr bwMode="auto">
              <a:xfrm flipV="1">
                <a:off x="1165" y="2823"/>
                <a:ext cx="20" cy="2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517" name="Line 34"/>
              <p:cNvSpPr>
                <a:spLocks noChangeShapeType="1"/>
              </p:cNvSpPr>
              <p:nvPr/>
            </p:nvSpPr>
            <p:spPr bwMode="auto">
              <a:xfrm flipV="1">
                <a:off x="690" y="2964"/>
                <a:ext cx="415" cy="414"/>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518" name="Line 35"/>
              <p:cNvSpPr>
                <a:spLocks noChangeShapeType="1"/>
              </p:cNvSpPr>
              <p:nvPr/>
            </p:nvSpPr>
            <p:spPr bwMode="auto">
              <a:xfrm flipV="1">
                <a:off x="745" y="2964"/>
                <a:ext cx="420" cy="42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519" name="Line 36"/>
              <p:cNvSpPr>
                <a:spLocks noChangeShapeType="1"/>
              </p:cNvSpPr>
              <p:nvPr/>
            </p:nvSpPr>
            <p:spPr bwMode="auto">
              <a:xfrm flipV="1">
                <a:off x="804" y="3003"/>
                <a:ext cx="381" cy="38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520" name="Line 37"/>
              <p:cNvSpPr>
                <a:spLocks noChangeShapeType="1"/>
              </p:cNvSpPr>
              <p:nvPr/>
            </p:nvSpPr>
            <p:spPr bwMode="auto">
              <a:xfrm flipV="1">
                <a:off x="864" y="3062"/>
                <a:ext cx="321" cy="32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521" name="Line 38"/>
              <p:cNvSpPr>
                <a:spLocks noChangeShapeType="1"/>
              </p:cNvSpPr>
              <p:nvPr/>
            </p:nvSpPr>
            <p:spPr bwMode="auto">
              <a:xfrm flipV="1">
                <a:off x="924" y="3122"/>
                <a:ext cx="261" cy="26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522" name="Line 39"/>
              <p:cNvSpPr>
                <a:spLocks noChangeShapeType="1"/>
              </p:cNvSpPr>
              <p:nvPr/>
            </p:nvSpPr>
            <p:spPr bwMode="auto">
              <a:xfrm flipV="1">
                <a:off x="983" y="3182"/>
                <a:ext cx="202" cy="20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523" name="Line 40"/>
              <p:cNvSpPr>
                <a:spLocks noChangeShapeType="1"/>
              </p:cNvSpPr>
              <p:nvPr/>
            </p:nvSpPr>
            <p:spPr bwMode="auto">
              <a:xfrm flipV="1">
                <a:off x="1042" y="3241"/>
                <a:ext cx="143" cy="14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524" name="Line 41"/>
              <p:cNvSpPr>
                <a:spLocks noChangeShapeType="1"/>
              </p:cNvSpPr>
              <p:nvPr/>
            </p:nvSpPr>
            <p:spPr bwMode="auto">
              <a:xfrm flipV="1">
                <a:off x="1102" y="3300"/>
                <a:ext cx="83" cy="84"/>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525" name="Line 42"/>
              <p:cNvSpPr>
                <a:spLocks noChangeShapeType="1"/>
              </p:cNvSpPr>
              <p:nvPr/>
            </p:nvSpPr>
            <p:spPr bwMode="auto">
              <a:xfrm flipV="1">
                <a:off x="1162" y="3360"/>
                <a:ext cx="23" cy="24"/>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graphicFrame>
          <p:nvGraphicFramePr>
            <p:cNvPr id="61488" name="Object 79"/>
            <p:cNvGraphicFramePr>
              <a:graphicFrameLocks noChangeAspect="1"/>
            </p:cNvGraphicFramePr>
            <p:nvPr/>
          </p:nvGraphicFramePr>
          <p:xfrm>
            <a:off x="1179" y="1774"/>
            <a:ext cx="322" cy="469"/>
          </p:xfrm>
          <a:graphic>
            <a:graphicData uri="http://schemas.openxmlformats.org/presentationml/2006/ole">
              <mc:AlternateContent xmlns:mc="http://schemas.openxmlformats.org/markup-compatibility/2006">
                <mc:Choice xmlns:v="urn:schemas-microsoft-com:vml" Requires="v">
                  <p:oleObj spid="_x0000_s62144" name="Equation" r:id="rId3" imgW="177646" imgH="241091" progId="Equation.3">
                    <p:embed/>
                  </p:oleObj>
                </mc:Choice>
                <mc:Fallback>
                  <p:oleObj name="Equation" r:id="rId3" imgW="177646" imgH="241091" progId="Equation.3">
                    <p:embed/>
                    <p:pic>
                      <p:nvPicPr>
                        <p:cNvPr id="0" name="Object 7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79" y="1774"/>
                          <a:ext cx="322" cy="4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1489" name="Object 80"/>
            <p:cNvGraphicFramePr>
              <a:graphicFrameLocks noChangeAspect="1"/>
            </p:cNvGraphicFramePr>
            <p:nvPr/>
          </p:nvGraphicFramePr>
          <p:xfrm>
            <a:off x="1307" y="2591"/>
            <a:ext cx="382" cy="409"/>
          </p:xfrm>
          <a:graphic>
            <a:graphicData uri="http://schemas.openxmlformats.org/presentationml/2006/ole">
              <mc:AlternateContent xmlns:mc="http://schemas.openxmlformats.org/markup-compatibility/2006">
                <mc:Choice xmlns:v="urn:schemas-microsoft-com:vml" Requires="v">
                  <p:oleObj spid="_x0000_s62145" name="Equation" r:id="rId5" imgW="177646" imgH="190335" progId="Equation.DSMT4">
                    <p:embed/>
                  </p:oleObj>
                </mc:Choice>
                <mc:Fallback>
                  <p:oleObj name="Equation" r:id="rId5" imgW="177646" imgH="190335" progId="Equation.DSMT4">
                    <p:embed/>
                    <p:pic>
                      <p:nvPicPr>
                        <p:cNvPr id="0" name="Object 8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07" y="2591"/>
                          <a:ext cx="382" cy="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1490" name="Object 87"/>
            <p:cNvGraphicFramePr>
              <a:graphicFrameLocks noChangeAspect="1"/>
            </p:cNvGraphicFramePr>
            <p:nvPr/>
          </p:nvGraphicFramePr>
          <p:xfrm>
            <a:off x="1678" y="2092"/>
            <a:ext cx="389" cy="411"/>
          </p:xfrm>
          <a:graphic>
            <a:graphicData uri="http://schemas.openxmlformats.org/presentationml/2006/ole">
              <mc:AlternateContent xmlns:mc="http://schemas.openxmlformats.org/markup-compatibility/2006">
                <mc:Choice xmlns:v="urn:schemas-microsoft-com:vml" Requires="v">
                  <p:oleObj spid="_x0000_s62146" name="Equation" r:id="rId7" imgW="228600" imgH="241300" progId="Equation.3">
                    <p:embed/>
                  </p:oleObj>
                </mc:Choice>
                <mc:Fallback>
                  <p:oleObj name="Equation" r:id="rId7" imgW="228600" imgH="241300" progId="Equation.3">
                    <p:embed/>
                    <p:pic>
                      <p:nvPicPr>
                        <p:cNvPr id="0" name="Object 8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78" y="2092"/>
                          <a:ext cx="389" cy="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1491" name="Line 88"/>
            <p:cNvSpPr>
              <a:spLocks noChangeShapeType="1"/>
            </p:cNvSpPr>
            <p:nvPr/>
          </p:nvSpPr>
          <p:spPr bwMode="auto">
            <a:xfrm>
              <a:off x="1162" y="2523"/>
              <a:ext cx="654" cy="0"/>
            </a:xfrm>
            <a:prstGeom prst="line">
              <a:avLst/>
            </a:prstGeom>
            <a:noFill/>
            <a:ln w="38100">
              <a:solidFill>
                <a:srgbClr val="A5002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492" name="Freeform 8"/>
            <p:cNvSpPr>
              <a:spLocks/>
            </p:cNvSpPr>
            <p:nvPr/>
          </p:nvSpPr>
          <p:spPr bwMode="auto">
            <a:xfrm>
              <a:off x="1259" y="2374"/>
              <a:ext cx="144" cy="335"/>
            </a:xfrm>
            <a:custGeom>
              <a:avLst/>
              <a:gdLst>
                <a:gd name="T0" fmla="*/ 0 w 1054"/>
                <a:gd name="T1" fmla="*/ 45 h 2472"/>
                <a:gd name="T2" fmla="*/ 2 w 1054"/>
                <a:gd name="T3" fmla="*/ 45 h 2472"/>
                <a:gd name="T4" fmla="*/ 4 w 1054"/>
                <a:gd name="T5" fmla="*/ 44 h 2472"/>
                <a:gd name="T6" fmla="*/ 6 w 1054"/>
                <a:gd name="T7" fmla="*/ 43 h 2472"/>
                <a:gd name="T8" fmla="*/ 8 w 1054"/>
                <a:gd name="T9" fmla="*/ 42 h 2472"/>
                <a:gd name="T10" fmla="*/ 9 w 1054"/>
                <a:gd name="T11" fmla="*/ 41 h 2472"/>
                <a:gd name="T12" fmla="*/ 11 w 1054"/>
                <a:gd name="T13" fmla="*/ 40 h 2472"/>
                <a:gd name="T14" fmla="*/ 12 w 1054"/>
                <a:gd name="T15" fmla="*/ 39 h 2472"/>
                <a:gd name="T16" fmla="*/ 14 w 1054"/>
                <a:gd name="T17" fmla="*/ 37 h 2472"/>
                <a:gd name="T18" fmla="*/ 15 w 1054"/>
                <a:gd name="T19" fmla="*/ 36 h 2472"/>
                <a:gd name="T20" fmla="*/ 16 w 1054"/>
                <a:gd name="T21" fmla="*/ 34 h 2472"/>
                <a:gd name="T22" fmla="*/ 17 w 1054"/>
                <a:gd name="T23" fmla="*/ 32 h 2472"/>
                <a:gd name="T24" fmla="*/ 18 w 1054"/>
                <a:gd name="T25" fmla="*/ 30 h 2472"/>
                <a:gd name="T26" fmla="*/ 19 w 1054"/>
                <a:gd name="T27" fmla="*/ 28 h 2472"/>
                <a:gd name="T28" fmla="*/ 19 w 1054"/>
                <a:gd name="T29" fmla="*/ 26 h 2472"/>
                <a:gd name="T30" fmla="*/ 20 w 1054"/>
                <a:gd name="T31" fmla="*/ 24 h 2472"/>
                <a:gd name="T32" fmla="*/ 20 w 1054"/>
                <a:gd name="T33" fmla="*/ 22 h 2472"/>
                <a:gd name="T34" fmla="*/ 20 w 1054"/>
                <a:gd name="T35" fmla="*/ 20 h 2472"/>
                <a:gd name="T36" fmla="*/ 20 w 1054"/>
                <a:gd name="T37" fmla="*/ 18 h 2472"/>
                <a:gd name="T38" fmla="*/ 19 w 1054"/>
                <a:gd name="T39" fmla="*/ 16 h 2472"/>
                <a:gd name="T40" fmla="*/ 19 w 1054"/>
                <a:gd name="T41" fmla="*/ 14 h 2472"/>
                <a:gd name="T42" fmla="*/ 18 w 1054"/>
                <a:gd name="T43" fmla="*/ 12 h 2472"/>
                <a:gd name="T44" fmla="*/ 17 w 1054"/>
                <a:gd name="T45" fmla="*/ 10 h 2472"/>
                <a:gd name="T46" fmla="*/ 16 w 1054"/>
                <a:gd name="T47" fmla="*/ 9 h 2472"/>
                <a:gd name="T48" fmla="*/ 15 w 1054"/>
                <a:gd name="T49" fmla="*/ 7 h 2472"/>
                <a:gd name="T50" fmla="*/ 14 w 1054"/>
                <a:gd name="T51" fmla="*/ 5 h 2472"/>
                <a:gd name="T52" fmla="*/ 12 w 1054"/>
                <a:gd name="T53" fmla="*/ 4 h 2472"/>
                <a:gd name="T54" fmla="*/ 11 w 1054"/>
                <a:gd name="T55" fmla="*/ 2 h 2472"/>
                <a:gd name="T56" fmla="*/ 9 w 1054"/>
                <a:gd name="T57" fmla="*/ 1 h 2472"/>
                <a:gd name="T58" fmla="*/ 8 w 1054"/>
                <a:gd name="T59" fmla="*/ 0 h 247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054" h="2472">
                  <a:moveTo>
                    <a:pt x="0" y="2472"/>
                  </a:moveTo>
                  <a:lnTo>
                    <a:pt x="107" y="2443"/>
                  </a:lnTo>
                  <a:lnTo>
                    <a:pt x="211" y="2406"/>
                  </a:lnTo>
                  <a:lnTo>
                    <a:pt x="311" y="2361"/>
                  </a:lnTo>
                  <a:lnTo>
                    <a:pt x="408" y="2306"/>
                  </a:lnTo>
                  <a:lnTo>
                    <a:pt x="500" y="2245"/>
                  </a:lnTo>
                  <a:lnTo>
                    <a:pt x="587" y="2177"/>
                  </a:lnTo>
                  <a:lnTo>
                    <a:pt x="667" y="2101"/>
                  </a:lnTo>
                  <a:lnTo>
                    <a:pt x="741" y="2019"/>
                  </a:lnTo>
                  <a:lnTo>
                    <a:pt x="808" y="1931"/>
                  </a:lnTo>
                  <a:lnTo>
                    <a:pt x="868" y="1839"/>
                  </a:lnTo>
                  <a:lnTo>
                    <a:pt x="920" y="1741"/>
                  </a:lnTo>
                  <a:lnTo>
                    <a:pt x="964" y="1640"/>
                  </a:lnTo>
                  <a:lnTo>
                    <a:pt x="999" y="1534"/>
                  </a:lnTo>
                  <a:lnTo>
                    <a:pt x="1026" y="1428"/>
                  </a:lnTo>
                  <a:lnTo>
                    <a:pt x="1044" y="1319"/>
                  </a:lnTo>
                  <a:lnTo>
                    <a:pt x="1054" y="1209"/>
                  </a:lnTo>
                  <a:lnTo>
                    <a:pt x="1052" y="1098"/>
                  </a:lnTo>
                  <a:lnTo>
                    <a:pt x="1044" y="988"/>
                  </a:lnTo>
                  <a:lnTo>
                    <a:pt x="1026" y="879"/>
                  </a:lnTo>
                  <a:lnTo>
                    <a:pt x="999" y="771"/>
                  </a:lnTo>
                  <a:lnTo>
                    <a:pt x="964" y="667"/>
                  </a:lnTo>
                  <a:lnTo>
                    <a:pt x="919" y="566"/>
                  </a:lnTo>
                  <a:lnTo>
                    <a:pt x="867" y="468"/>
                  </a:lnTo>
                  <a:lnTo>
                    <a:pt x="807" y="376"/>
                  </a:lnTo>
                  <a:lnTo>
                    <a:pt x="740" y="288"/>
                  </a:lnTo>
                  <a:lnTo>
                    <a:pt x="666" y="206"/>
                  </a:lnTo>
                  <a:lnTo>
                    <a:pt x="585" y="130"/>
                  </a:lnTo>
                  <a:lnTo>
                    <a:pt x="498" y="61"/>
                  </a:lnTo>
                  <a:lnTo>
                    <a:pt x="407" y="0"/>
                  </a:lnTo>
                </a:path>
              </a:pathLst>
            </a:custGeom>
            <a:noFill/>
            <a:ln w="38100" cmpd="sng">
              <a:solidFill>
                <a:srgbClr val="FF0066"/>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493" name="Line 7"/>
            <p:cNvSpPr>
              <a:spLocks noChangeShapeType="1"/>
            </p:cNvSpPr>
            <p:nvPr/>
          </p:nvSpPr>
          <p:spPr bwMode="auto">
            <a:xfrm flipV="1">
              <a:off x="1179" y="2156"/>
              <a:ext cx="1" cy="384"/>
            </a:xfrm>
            <a:prstGeom prst="line">
              <a:avLst/>
            </a:prstGeom>
            <a:noFill/>
            <a:ln w="38100">
              <a:solidFill>
                <a:srgbClr val="FF0066"/>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grpSp>
        <p:nvGrpSpPr>
          <p:cNvPr id="229419" name="Group 43"/>
          <p:cNvGrpSpPr>
            <a:grpSpLocks/>
          </p:cNvGrpSpPr>
          <p:nvPr/>
        </p:nvGrpSpPr>
        <p:grpSpPr bwMode="auto">
          <a:xfrm>
            <a:off x="5907088" y="2997200"/>
            <a:ext cx="2533650" cy="2362200"/>
            <a:chOff x="3719" y="2019"/>
            <a:chExt cx="1596" cy="1488"/>
          </a:xfrm>
        </p:grpSpPr>
        <p:sp>
          <p:nvSpPr>
            <p:cNvPr id="61454" name="Freeform 44" descr="Paper bag"/>
            <p:cNvSpPr>
              <a:spLocks/>
            </p:cNvSpPr>
            <p:nvPr/>
          </p:nvSpPr>
          <p:spPr bwMode="auto">
            <a:xfrm>
              <a:off x="3973" y="2019"/>
              <a:ext cx="1342" cy="1173"/>
            </a:xfrm>
            <a:custGeom>
              <a:avLst/>
              <a:gdLst>
                <a:gd name="T0" fmla="*/ 180 w 9586"/>
                <a:gd name="T1" fmla="*/ 0 h 8380"/>
                <a:gd name="T2" fmla="*/ 0 w 9586"/>
                <a:gd name="T3" fmla="*/ 155 h 8380"/>
                <a:gd name="T4" fmla="*/ 8 w 9586"/>
                <a:gd name="T5" fmla="*/ 164 h 8380"/>
                <a:gd name="T6" fmla="*/ 188 w 9586"/>
                <a:gd name="T7" fmla="*/ 10 h 8380"/>
                <a:gd name="T8" fmla="*/ 180 w 9586"/>
                <a:gd name="T9" fmla="*/ 0 h 83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586" h="8380">
                  <a:moveTo>
                    <a:pt x="9162" y="0"/>
                  </a:moveTo>
                  <a:lnTo>
                    <a:pt x="0" y="7886"/>
                  </a:lnTo>
                  <a:lnTo>
                    <a:pt x="425" y="8380"/>
                  </a:lnTo>
                  <a:lnTo>
                    <a:pt x="9586" y="494"/>
                  </a:lnTo>
                  <a:lnTo>
                    <a:pt x="9162" y="0"/>
                  </a:lnTo>
                  <a:close/>
                </a:path>
              </a:pathLst>
            </a:custGeom>
            <a:blipFill dpi="0" rotWithShape="1">
              <a:blip r:embed="rId9"/>
              <a:srcRect/>
              <a:tile tx="0" ty="0" sx="100000" sy="100000" flip="none" algn="tl"/>
            </a:blipFill>
            <a:ln w="0">
              <a:solidFill>
                <a:srgbClr val="000000"/>
              </a:solidFill>
              <a:prstDash val="solid"/>
              <a:round/>
              <a:headEnd/>
              <a:tailEnd/>
            </a:ln>
          </p:spPr>
          <p:txBody>
            <a:bodyPr/>
            <a:lstStyle/>
            <a:p>
              <a:endParaRPr lang="en-US"/>
            </a:p>
          </p:txBody>
        </p:sp>
        <p:sp>
          <p:nvSpPr>
            <p:cNvPr id="61455" name="Line 45"/>
            <p:cNvSpPr>
              <a:spLocks noChangeShapeType="1"/>
            </p:cNvSpPr>
            <p:nvPr/>
          </p:nvSpPr>
          <p:spPr bwMode="auto">
            <a:xfrm>
              <a:off x="4146" y="2658"/>
              <a:ext cx="1" cy="31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56" name="Line 46"/>
            <p:cNvSpPr>
              <a:spLocks noChangeShapeType="1"/>
            </p:cNvSpPr>
            <p:nvPr/>
          </p:nvSpPr>
          <p:spPr bwMode="auto">
            <a:xfrm flipV="1">
              <a:off x="3719" y="2658"/>
              <a:ext cx="40" cy="4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57" name="Line 47"/>
            <p:cNvSpPr>
              <a:spLocks noChangeShapeType="1"/>
            </p:cNvSpPr>
            <p:nvPr/>
          </p:nvSpPr>
          <p:spPr bwMode="auto">
            <a:xfrm flipV="1">
              <a:off x="3719" y="2658"/>
              <a:ext cx="84" cy="8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58" name="Line 48"/>
            <p:cNvSpPr>
              <a:spLocks noChangeShapeType="1"/>
            </p:cNvSpPr>
            <p:nvPr/>
          </p:nvSpPr>
          <p:spPr bwMode="auto">
            <a:xfrm flipV="1">
              <a:off x="3719" y="2658"/>
              <a:ext cx="130" cy="13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59" name="Line 49"/>
            <p:cNvSpPr>
              <a:spLocks noChangeShapeType="1"/>
            </p:cNvSpPr>
            <p:nvPr/>
          </p:nvSpPr>
          <p:spPr bwMode="auto">
            <a:xfrm flipV="1">
              <a:off x="3719" y="2658"/>
              <a:ext cx="175" cy="1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60" name="Line 50"/>
            <p:cNvSpPr>
              <a:spLocks noChangeShapeType="1"/>
            </p:cNvSpPr>
            <p:nvPr/>
          </p:nvSpPr>
          <p:spPr bwMode="auto">
            <a:xfrm flipV="1">
              <a:off x="3719" y="2658"/>
              <a:ext cx="221" cy="22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61" name="Line 51"/>
            <p:cNvSpPr>
              <a:spLocks noChangeShapeType="1"/>
            </p:cNvSpPr>
            <p:nvPr/>
          </p:nvSpPr>
          <p:spPr bwMode="auto">
            <a:xfrm flipV="1">
              <a:off x="3719" y="2658"/>
              <a:ext cx="266" cy="266"/>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62" name="Line 52"/>
            <p:cNvSpPr>
              <a:spLocks noChangeShapeType="1"/>
            </p:cNvSpPr>
            <p:nvPr/>
          </p:nvSpPr>
          <p:spPr bwMode="auto">
            <a:xfrm flipV="1">
              <a:off x="3719" y="2658"/>
              <a:ext cx="311" cy="31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63" name="Line 53"/>
            <p:cNvSpPr>
              <a:spLocks noChangeShapeType="1"/>
            </p:cNvSpPr>
            <p:nvPr/>
          </p:nvSpPr>
          <p:spPr bwMode="auto">
            <a:xfrm flipV="1">
              <a:off x="3719" y="2658"/>
              <a:ext cx="357" cy="35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64" name="Line 54"/>
            <p:cNvSpPr>
              <a:spLocks noChangeShapeType="1"/>
            </p:cNvSpPr>
            <p:nvPr/>
          </p:nvSpPr>
          <p:spPr bwMode="auto">
            <a:xfrm flipV="1">
              <a:off x="3719" y="2658"/>
              <a:ext cx="402" cy="40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65" name="Line 55"/>
            <p:cNvSpPr>
              <a:spLocks noChangeShapeType="1"/>
            </p:cNvSpPr>
            <p:nvPr/>
          </p:nvSpPr>
          <p:spPr bwMode="auto">
            <a:xfrm flipV="1">
              <a:off x="3719" y="2679"/>
              <a:ext cx="427" cy="42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66" name="Line 56"/>
            <p:cNvSpPr>
              <a:spLocks noChangeShapeType="1"/>
            </p:cNvSpPr>
            <p:nvPr/>
          </p:nvSpPr>
          <p:spPr bwMode="auto">
            <a:xfrm flipV="1">
              <a:off x="3719" y="2723"/>
              <a:ext cx="427" cy="42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67" name="Line 57"/>
            <p:cNvSpPr>
              <a:spLocks noChangeShapeType="1"/>
            </p:cNvSpPr>
            <p:nvPr/>
          </p:nvSpPr>
          <p:spPr bwMode="auto">
            <a:xfrm flipV="1">
              <a:off x="3719" y="2769"/>
              <a:ext cx="427" cy="42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68" name="Line 58"/>
            <p:cNvSpPr>
              <a:spLocks noChangeShapeType="1"/>
            </p:cNvSpPr>
            <p:nvPr/>
          </p:nvSpPr>
          <p:spPr bwMode="auto">
            <a:xfrm flipV="1">
              <a:off x="3719" y="2814"/>
              <a:ext cx="427" cy="42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69" name="Line 59"/>
            <p:cNvSpPr>
              <a:spLocks noChangeShapeType="1"/>
            </p:cNvSpPr>
            <p:nvPr/>
          </p:nvSpPr>
          <p:spPr bwMode="auto">
            <a:xfrm flipV="1">
              <a:off x="3719" y="2860"/>
              <a:ext cx="427" cy="42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70" name="Line 60"/>
            <p:cNvSpPr>
              <a:spLocks noChangeShapeType="1"/>
            </p:cNvSpPr>
            <p:nvPr/>
          </p:nvSpPr>
          <p:spPr bwMode="auto">
            <a:xfrm flipV="1">
              <a:off x="3719" y="2905"/>
              <a:ext cx="427" cy="42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71" name="Line 61"/>
            <p:cNvSpPr>
              <a:spLocks noChangeShapeType="1"/>
            </p:cNvSpPr>
            <p:nvPr/>
          </p:nvSpPr>
          <p:spPr bwMode="auto">
            <a:xfrm flipV="1">
              <a:off x="3719" y="3123"/>
              <a:ext cx="255" cy="256"/>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72" name="Line 62"/>
            <p:cNvSpPr>
              <a:spLocks noChangeShapeType="1"/>
            </p:cNvSpPr>
            <p:nvPr/>
          </p:nvSpPr>
          <p:spPr bwMode="auto">
            <a:xfrm flipV="1">
              <a:off x="3978" y="2951"/>
              <a:ext cx="168" cy="16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73" name="Line 63"/>
            <p:cNvSpPr>
              <a:spLocks noChangeShapeType="1"/>
            </p:cNvSpPr>
            <p:nvPr/>
          </p:nvSpPr>
          <p:spPr bwMode="auto">
            <a:xfrm flipV="1">
              <a:off x="3719" y="3148"/>
              <a:ext cx="276" cy="276"/>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74" name="Line 64"/>
            <p:cNvSpPr>
              <a:spLocks noChangeShapeType="1"/>
            </p:cNvSpPr>
            <p:nvPr/>
          </p:nvSpPr>
          <p:spPr bwMode="auto">
            <a:xfrm flipV="1">
              <a:off x="3719" y="3172"/>
              <a:ext cx="297" cy="29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75" name="Line 65"/>
            <p:cNvSpPr>
              <a:spLocks noChangeShapeType="1"/>
            </p:cNvSpPr>
            <p:nvPr/>
          </p:nvSpPr>
          <p:spPr bwMode="auto">
            <a:xfrm flipV="1">
              <a:off x="3726" y="3141"/>
              <a:ext cx="366" cy="366"/>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76" name="Line 66"/>
            <p:cNvSpPr>
              <a:spLocks noChangeShapeType="1"/>
            </p:cNvSpPr>
            <p:nvPr/>
          </p:nvSpPr>
          <p:spPr bwMode="auto">
            <a:xfrm flipV="1">
              <a:off x="3772" y="3132"/>
              <a:ext cx="374" cy="3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77" name="Line 67"/>
            <p:cNvSpPr>
              <a:spLocks noChangeShapeType="1"/>
            </p:cNvSpPr>
            <p:nvPr/>
          </p:nvSpPr>
          <p:spPr bwMode="auto">
            <a:xfrm flipV="1">
              <a:off x="3817" y="3178"/>
              <a:ext cx="329" cy="32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78" name="Line 68"/>
            <p:cNvSpPr>
              <a:spLocks noChangeShapeType="1"/>
            </p:cNvSpPr>
            <p:nvPr/>
          </p:nvSpPr>
          <p:spPr bwMode="auto">
            <a:xfrm flipV="1">
              <a:off x="3863" y="3223"/>
              <a:ext cx="283" cy="284"/>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79" name="Line 69"/>
            <p:cNvSpPr>
              <a:spLocks noChangeShapeType="1"/>
            </p:cNvSpPr>
            <p:nvPr/>
          </p:nvSpPr>
          <p:spPr bwMode="auto">
            <a:xfrm flipV="1">
              <a:off x="3908" y="3269"/>
              <a:ext cx="238" cy="23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80" name="Line 70"/>
            <p:cNvSpPr>
              <a:spLocks noChangeShapeType="1"/>
            </p:cNvSpPr>
            <p:nvPr/>
          </p:nvSpPr>
          <p:spPr bwMode="auto">
            <a:xfrm flipV="1">
              <a:off x="3953" y="3314"/>
              <a:ext cx="193" cy="19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81" name="Line 71"/>
            <p:cNvSpPr>
              <a:spLocks noChangeShapeType="1"/>
            </p:cNvSpPr>
            <p:nvPr/>
          </p:nvSpPr>
          <p:spPr bwMode="auto">
            <a:xfrm flipV="1">
              <a:off x="3999" y="3360"/>
              <a:ext cx="147" cy="14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82" name="Line 72"/>
            <p:cNvSpPr>
              <a:spLocks noChangeShapeType="1"/>
            </p:cNvSpPr>
            <p:nvPr/>
          </p:nvSpPr>
          <p:spPr bwMode="auto">
            <a:xfrm flipV="1">
              <a:off x="4044" y="3405"/>
              <a:ext cx="102" cy="10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83" name="Line 73"/>
            <p:cNvSpPr>
              <a:spLocks noChangeShapeType="1"/>
            </p:cNvSpPr>
            <p:nvPr/>
          </p:nvSpPr>
          <p:spPr bwMode="auto">
            <a:xfrm flipV="1">
              <a:off x="4090" y="3451"/>
              <a:ext cx="56" cy="56"/>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84" name="Line 74"/>
            <p:cNvSpPr>
              <a:spLocks noChangeShapeType="1"/>
            </p:cNvSpPr>
            <p:nvPr/>
          </p:nvSpPr>
          <p:spPr bwMode="auto">
            <a:xfrm flipV="1">
              <a:off x="4134" y="3495"/>
              <a:ext cx="12" cy="1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85" name="Line 75"/>
            <p:cNvSpPr>
              <a:spLocks noChangeShapeType="1"/>
            </p:cNvSpPr>
            <p:nvPr/>
          </p:nvSpPr>
          <p:spPr bwMode="auto">
            <a:xfrm>
              <a:off x="4146" y="3094"/>
              <a:ext cx="1" cy="41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61446" name="AutoShape 84"/>
          <p:cNvSpPr>
            <a:spLocks noChangeAspect="1" noChangeArrowheads="1" noTextEdit="1"/>
          </p:cNvSpPr>
          <p:nvPr/>
        </p:nvSpPr>
        <p:spPr bwMode="auto">
          <a:xfrm>
            <a:off x="6732588" y="4799013"/>
            <a:ext cx="574675"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nvGrpSpPr>
          <p:cNvPr id="229469" name="Group 93"/>
          <p:cNvGrpSpPr>
            <a:grpSpLocks/>
          </p:cNvGrpSpPr>
          <p:nvPr/>
        </p:nvGrpSpPr>
        <p:grpSpPr bwMode="auto">
          <a:xfrm>
            <a:off x="6581775" y="3168650"/>
            <a:ext cx="1598613" cy="2276475"/>
            <a:chOff x="4146" y="1996"/>
            <a:chExt cx="1007" cy="1434"/>
          </a:xfrm>
        </p:grpSpPr>
        <p:sp>
          <p:nvSpPr>
            <p:cNvPr id="61448" name="Line 76"/>
            <p:cNvSpPr>
              <a:spLocks noChangeShapeType="1"/>
            </p:cNvSpPr>
            <p:nvPr/>
          </p:nvSpPr>
          <p:spPr bwMode="auto">
            <a:xfrm>
              <a:off x="4146" y="2899"/>
              <a:ext cx="496" cy="1"/>
            </a:xfrm>
            <a:prstGeom prst="line">
              <a:avLst/>
            </a:prstGeom>
            <a:noFill/>
            <a:ln w="57150">
              <a:solidFill>
                <a:srgbClr val="008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1449" name="Line 77"/>
            <p:cNvSpPr>
              <a:spLocks noChangeShapeType="1"/>
            </p:cNvSpPr>
            <p:nvPr/>
          </p:nvSpPr>
          <p:spPr bwMode="auto">
            <a:xfrm flipV="1">
              <a:off x="4146" y="2431"/>
              <a:ext cx="0" cy="459"/>
            </a:xfrm>
            <a:prstGeom prst="line">
              <a:avLst/>
            </a:prstGeom>
            <a:noFill/>
            <a:ln w="57150">
              <a:solidFill>
                <a:srgbClr val="008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1450" name="Freeform 78"/>
            <p:cNvSpPr>
              <a:spLocks/>
            </p:cNvSpPr>
            <p:nvPr/>
          </p:nvSpPr>
          <p:spPr bwMode="auto">
            <a:xfrm>
              <a:off x="4211" y="2649"/>
              <a:ext cx="161" cy="377"/>
            </a:xfrm>
            <a:custGeom>
              <a:avLst/>
              <a:gdLst>
                <a:gd name="T0" fmla="*/ 13 w 1145"/>
                <a:gd name="T1" fmla="*/ 63 h 2274"/>
                <a:gd name="T2" fmla="*/ 14 w 1145"/>
                <a:gd name="T3" fmla="*/ 61 h 2274"/>
                <a:gd name="T4" fmla="*/ 16 w 1145"/>
                <a:gd name="T5" fmla="*/ 59 h 2274"/>
                <a:gd name="T6" fmla="*/ 17 w 1145"/>
                <a:gd name="T7" fmla="*/ 57 h 2274"/>
                <a:gd name="T8" fmla="*/ 18 w 1145"/>
                <a:gd name="T9" fmla="*/ 55 h 2274"/>
                <a:gd name="T10" fmla="*/ 19 w 1145"/>
                <a:gd name="T11" fmla="*/ 53 h 2274"/>
                <a:gd name="T12" fmla="*/ 20 w 1145"/>
                <a:gd name="T13" fmla="*/ 50 h 2274"/>
                <a:gd name="T14" fmla="*/ 21 w 1145"/>
                <a:gd name="T15" fmla="*/ 48 h 2274"/>
                <a:gd name="T16" fmla="*/ 22 w 1145"/>
                <a:gd name="T17" fmla="*/ 46 h 2274"/>
                <a:gd name="T18" fmla="*/ 22 w 1145"/>
                <a:gd name="T19" fmla="*/ 43 h 2274"/>
                <a:gd name="T20" fmla="*/ 22 w 1145"/>
                <a:gd name="T21" fmla="*/ 41 h 2274"/>
                <a:gd name="T22" fmla="*/ 22 w 1145"/>
                <a:gd name="T23" fmla="*/ 38 h 2274"/>
                <a:gd name="T24" fmla="*/ 23 w 1145"/>
                <a:gd name="T25" fmla="*/ 35 h 2274"/>
                <a:gd name="T26" fmla="*/ 23 w 1145"/>
                <a:gd name="T27" fmla="*/ 33 h 2274"/>
                <a:gd name="T28" fmla="*/ 22 w 1145"/>
                <a:gd name="T29" fmla="*/ 30 h 2274"/>
                <a:gd name="T30" fmla="*/ 22 w 1145"/>
                <a:gd name="T31" fmla="*/ 28 h 2274"/>
                <a:gd name="T32" fmla="*/ 22 w 1145"/>
                <a:gd name="T33" fmla="*/ 25 h 2274"/>
                <a:gd name="T34" fmla="*/ 21 w 1145"/>
                <a:gd name="T35" fmla="*/ 23 h 2274"/>
                <a:gd name="T36" fmla="*/ 20 w 1145"/>
                <a:gd name="T37" fmla="*/ 20 h 2274"/>
                <a:gd name="T38" fmla="*/ 20 w 1145"/>
                <a:gd name="T39" fmla="*/ 18 h 2274"/>
                <a:gd name="T40" fmla="*/ 19 w 1145"/>
                <a:gd name="T41" fmla="*/ 16 h 2274"/>
                <a:gd name="T42" fmla="*/ 17 w 1145"/>
                <a:gd name="T43" fmla="*/ 14 h 2274"/>
                <a:gd name="T44" fmla="*/ 16 w 1145"/>
                <a:gd name="T45" fmla="*/ 12 h 2274"/>
                <a:gd name="T46" fmla="*/ 15 w 1145"/>
                <a:gd name="T47" fmla="*/ 10 h 2274"/>
                <a:gd name="T48" fmla="*/ 13 w 1145"/>
                <a:gd name="T49" fmla="*/ 8 h 2274"/>
                <a:gd name="T50" fmla="*/ 12 w 1145"/>
                <a:gd name="T51" fmla="*/ 6 h 2274"/>
                <a:gd name="T52" fmla="*/ 11 w 1145"/>
                <a:gd name="T53" fmla="*/ 5 h 2274"/>
                <a:gd name="T54" fmla="*/ 9 w 1145"/>
                <a:gd name="T55" fmla="*/ 4 h 2274"/>
                <a:gd name="T56" fmla="*/ 7 w 1145"/>
                <a:gd name="T57" fmla="*/ 3 h 2274"/>
                <a:gd name="T58" fmla="*/ 5 w 1145"/>
                <a:gd name="T59" fmla="*/ 2 h 2274"/>
                <a:gd name="T60" fmla="*/ 4 w 1145"/>
                <a:gd name="T61" fmla="*/ 1 h 2274"/>
                <a:gd name="T62" fmla="*/ 2 w 1145"/>
                <a:gd name="T63" fmla="*/ 0 h 2274"/>
                <a:gd name="T64" fmla="*/ 0 w 1145"/>
                <a:gd name="T65" fmla="*/ 0 h 227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145" h="2274">
                  <a:moveTo>
                    <a:pt x="662" y="2274"/>
                  </a:moveTo>
                  <a:lnTo>
                    <a:pt x="734" y="2212"/>
                  </a:lnTo>
                  <a:lnTo>
                    <a:pt x="801" y="2145"/>
                  </a:lnTo>
                  <a:lnTo>
                    <a:pt x="863" y="2074"/>
                  </a:lnTo>
                  <a:lnTo>
                    <a:pt x="920" y="1998"/>
                  </a:lnTo>
                  <a:lnTo>
                    <a:pt x="970" y="1918"/>
                  </a:lnTo>
                  <a:lnTo>
                    <a:pt x="1014" y="1835"/>
                  </a:lnTo>
                  <a:lnTo>
                    <a:pt x="1053" y="1749"/>
                  </a:lnTo>
                  <a:lnTo>
                    <a:pt x="1085" y="1660"/>
                  </a:lnTo>
                  <a:lnTo>
                    <a:pt x="1110" y="1569"/>
                  </a:lnTo>
                  <a:lnTo>
                    <a:pt x="1129" y="1475"/>
                  </a:lnTo>
                  <a:lnTo>
                    <a:pt x="1140" y="1382"/>
                  </a:lnTo>
                  <a:lnTo>
                    <a:pt x="1145" y="1287"/>
                  </a:lnTo>
                  <a:lnTo>
                    <a:pt x="1142" y="1193"/>
                  </a:lnTo>
                  <a:lnTo>
                    <a:pt x="1133" y="1099"/>
                  </a:lnTo>
                  <a:lnTo>
                    <a:pt x="1116" y="1005"/>
                  </a:lnTo>
                  <a:lnTo>
                    <a:pt x="1094" y="914"/>
                  </a:lnTo>
                  <a:lnTo>
                    <a:pt x="1064" y="824"/>
                  </a:lnTo>
                  <a:lnTo>
                    <a:pt x="1028" y="737"/>
                  </a:lnTo>
                  <a:lnTo>
                    <a:pt x="985" y="653"/>
                  </a:lnTo>
                  <a:lnTo>
                    <a:pt x="936" y="572"/>
                  </a:lnTo>
                  <a:lnTo>
                    <a:pt x="881" y="494"/>
                  </a:lnTo>
                  <a:lnTo>
                    <a:pt x="821" y="422"/>
                  </a:lnTo>
                  <a:lnTo>
                    <a:pt x="755" y="353"/>
                  </a:lnTo>
                  <a:lnTo>
                    <a:pt x="685" y="290"/>
                  </a:lnTo>
                  <a:lnTo>
                    <a:pt x="611" y="232"/>
                  </a:lnTo>
                  <a:lnTo>
                    <a:pt x="532" y="180"/>
                  </a:lnTo>
                  <a:lnTo>
                    <a:pt x="450" y="134"/>
                  </a:lnTo>
                  <a:lnTo>
                    <a:pt x="364" y="94"/>
                  </a:lnTo>
                  <a:lnTo>
                    <a:pt x="275" y="61"/>
                  </a:lnTo>
                  <a:lnTo>
                    <a:pt x="185" y="33"/>
                  </a:lnTo>
                  <a:lnTo>
                    <a:pt x="93" y="13"/>
                  </a:lnTo>
                  <a:lnTo>
                    <a:pt x="0" y="0"/>
                  </a:lnTo>
                </a:path>
              </a:pathLst>
            </a:custGeom>
            <a:noFill/>
            <a:ln w="38100" cmpd="sng">
              <a:solidFill>
                <a:srgbClr val="008000"/>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a:p>
          </p:txBody>
        </p:sp>
        <p:graphicFrame>
          <p:nvGraphicFramePr>
            <p:cNvPr id="61451" name="Object 81"/>
            <p:cNvGraphicFramePr>
              <a:graphicFrameLocks noChangeAspect="1"/>
            </p:cNvGraphicFramePr>
            <p:nvPr/>
          </p:nvGraphicFramePr>
          <p:xfrm>
            <a:off x="4694" y="2818"/>
            <a:ext cx="459" cy="484"/>
          </p:xfrm>
          <a:graphic>
            <a:graphicData uri="http://schemas.openxmlformats.org/presentationml/2006/ole">
              <mc:AlternateContent xmlns:mc="http://schemas.openxmlformats.org/markup-compatibility/2006">
                <mc:Choice xmlns:v="urn:schemas-microsoft-com:vml" Requires="v">
                  <p:oleObj spid="_x0000_s62147" name="Equation" r:id="rId10" imgW="228600" imgH="241300" progId="Equation.3">
                    <p:embed/>
                  </p:oleObj>
                </mc:Choice>
                <mc:Fallback>
                  <p:oleObj name="Equation" r:id="rId10" imgW="228600" imgH="241300" progId="Equation.3">
                    <p:embed/>
                    <p:pic>
                      <p:nvPicPr>
                        <p:cNvPr id="0" name="Object 8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694" y="2818"/>
                          <a:ext cx="459" cy="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1452" name="Object 82"/>
            <p:cNvGraphicFramePr>
              <a:graphicFrameLocks noChangeAspect="1"/>
            </p:cNvGraphicFramePr>
            <p:nvPr/>
          </p:nvGraphicFramePr>
          <p:xfrm>
            <a:off x="4186" y="1996"/>
            <a:ext cx="374" cy="508"/>
          </p:xfrm>
          <a:graphic>
            <a:graphicData uri="http://schemas.openxmlformats.org/presentationml/2006/ole">
              <mc:AlternateContent xmlns:mc="http://schemas.openxmlformats.org/markup-compatibility/2006">
                <mc:Choice xmlns:v="urn:schemas-microsoft-com:vml" Requires="v">
                  <p:oleObj spid="_x0000_s62148" name="Equation" r:id="rId12" imgW="177646" imgH="241091" progId="Equation.3">
                    <p:embed/>
                  </p:oleObj>
                </mc:Choice>
                <mc:Fallback>
                  <p:oleObj name="Equation" r:id="rId12" imgW="177646" imgH="241091" progId="Equation.3">
                    <p:embed/>
                    <p:pic>
                      <p:nvPicPr>
                        <p:cNvPr id="0" name="Object 8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186" y="1996"/>
                          <a:ext cx="374" cy="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1453" name="Object 91"/>
            <p:cNvGraphicFramePr>
              <a:graphicFrameLocks noChangeAspect="1"/>
            </p:cNvGraphicFramePr>
            <p:nvPr/>
          </p:nvGraphicFramePr>
          <p:xfrm>
            <a:off x="4148" y="2971"/>
            <a:ext cx="433" cy="459"/>
          </p:xfrm>
          <a:graphic>
            <a:graphicData uri="http://schemas.openxmlformats.org/presentationml/2006/ole">
              <mc:AlternateContent xmlns:mc="http://schemas.openxmlformats.org/markup-compatibility/2006">
                <mc:Choice xmlns:v="urn:schemas-microsoft-com:vml" Requires="v">
                  <p:oleObj spid="_x0000_s62149" name="Equation" r:id="rId14" imgW="215806" imgH="228501" progId="Equation.DSMT4">
                    <p:embed/>
                  </p:oleObj>
                </mc:Choice>
                <mc:Fallback>
                  <p:oleObj name="Equation" r:id="rId14" imgW="215806" imgH="228501" progId="Equation.DSMT4">
                    <p:embed/>
                    <p:pic>
                      <p:nvPicPr>
                        <p:cNvPr id="0" name="Object 9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148" y="2971"/>
                          <a:ext cx="433" cy="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4" presetClass="entr" presetSubtype="0" fill="hold" nodeType="afterEffect">
                                  <p:stCondLst>
                                    <p:cond delay="0"/>
                                  </p:stCondLst>
                                  <p:childTnLst>
                                    <p:set>
                                      <p:cBhvr>
                                        <p:cTn id="6" dur="1" fill="hold">
                                          <p:stCondLst>
                                            <p:cond delay="0"/>
                                          </p:stCondLst>
                                        </p:cTn>
                                        <p:tgtEl>
                                          <p:spTgt spid="229378">
                                            <p:txEl>
                                              <p:pRg st="0" end="0"/>
                                            </p:txEl>
                                          </p:spTgt>
                                        </p:tgtEl>
                                        <p:attrNameLst>
                                          <p:attrName>style.visibility</p:attrName>
                                        </p:attrNameLst>
                                      </p:cBhvr>
                                      <p:to>
                                        <p:strVal val="visible"/>
                                      </p:to>
                                    </p:set>
                                    <p:anim to="" calcmode="lin" valueType="num">
                                      <p:cBhvr>
                                        <p:cTn id="7" dur="1" fill="hold"/>
                                        <p:tgtEl>
                                          <p:spTgt spid="229378">
                                            <p:txEl>
                                              <p:pRg st="0" end="0"/>
                                            </p:txEl>
                                          </p:spTgt>
                                        </p:tgtEl>
                                        <p:attrNameLst>
                                          <p:attrName/>
                                        </p:attrNameLst>
                                      </p:cBhvr>
                                    </p:anim>
                                  </p:childTnLst>
                                </p:cTn>
                              </p:par>
                            </p:childTnLst>
                          </p:cTn>
                        </p:par>
                      </p:childTnLst>
                    </p:cTn>
                  </p:par>
                  <p:par>
                    <p:cTn id="8" fill="hold" nodeType="clickPar">
                      <p:stCondLst>
                        <p:cond delay="indefinite"/>
                      </p:stCondLst>
                      <p:childTnLst>
                        <p:par>
                          <p:cTn id="9" fill="hold" nodeType="with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229378">
                                            <p:txEl>
                                              <p:pRg st="1" end="1"/>
                                            </p:txEl>
                                          </p:spTgt>
                                        </p:tgtEl>
                                        <p:attrNameLst>
                                          <p:attrName>style.visibility</p:attrName>
                                        </p:attrNameLst>
                                      </p:cBhvr>
                                      <p:to>
                                        <p:strVal val="visible"/>
                                      </p:to>
                                    </p:set>
                                    <p:anim to="" calcmode="lin" valueType="num">
                                      <p:cBhvr>
                                        <p:cTn id="12" dur="1" fill="hold"/>
                                        <p:tgtEl>
                                          <p:spTgt spid="229378">
                                            <p:txEl>
                                              <p:pRg st="1" end="1"/>
                                            </p:txEl>
                                          </p:spTgt>
                                        </p:tgtEl>
                                        <p:attrNameLst>
                                          <p:attrName/>
                                        </p:attrNameLst>
                                      </p:cBhvr>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4" presetClass="entr" presetSubtype="0" fill="hold" nodeType="clickEffect">
                                  <p:stCondLst>
                                    <p:cond delay="0"/>
                                  </p:stCondLst>
                                  <p:childTnLst>
                                    <p:set>
                                      <p:cBhvr>
                                        <p:cTn id="16" dur="1" fill="hold">
                                          <p:stCondLst>
                                            <p:cond delay="0"/>
                                          </p:stCondLst>
                                        </p:cTn>
                                        <p:tgtEl>
                                          <p:spTgt spid="229378">
                                            <p:txEl>
                                              <p:pRg st="3" end="3"/>
                                            </p:txEl>
                                          </p:spTgt>
                                        </p:tgtEl>
                                        <p:attrNameLst>
                                          <p:attrName>style.visibility</p:attrName>
                                        </p:attrNameLst>
                                      </p:cBhvr>
                                      <p:to>
                                        <p:strVal val="visible"/>
                                      </p:to>
                                    </p:set>
                                    <p:anim to="" calcmode="lin" valueType="num">
                                      <p:cBhvr>
                                        <p:cTn id="17" dur="1" fill="hold"/>
                                        <p:tgtEl>
                                          <p:spTgt spid="229378">
                                            <p:txEl>
                                              <p:pRg st="3" end="3"/>
                                            </p:txEl>
                                          </p:spTgt>
                                        </p:tgtEl>
                                        <p:attrNameLst>
                                          <p:attrName/>
                                        </p:attrNameLst>
                                      </p:cBhvr>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nodeType="clickEffect">
                                  <p:stCondLst>
                                    <p:cond delay="0"/>
                                  </p:stCondLst>
                                  <p:childTnLst>
                                    <p:set>
                                      <p:cBhvr>
                                        <p:cTn id="21" dur="1" fill="hold">
                                          <p:stCondLst>
                                            <p:cond delay="0"/>
                                          </p:stCondLst>
                                        </p:cTn>
                                        <p:tgtEl>
                                          <p:spTgt spid="229466"/>
                                        </p:tgtEl>
                                        <p:attrNameLst>
                                          <p:attrName>style.visibility</p:attrName>
                                        </p:attrNameLst>
                                      </p:cBhvr>
                                      <p:to>
                                        <p:strVal val="visible"/>
                                      </p:to>
                                    </p:set>
                                    <p:animEffect transition="in" filter="box(in)">
                                      <p:cBhvr>
                                        <p:cTn id="22" dur="500"/>
                                        <p:tgtEl>
                                          <p:spTgt spid="22946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16" fill="hold" nodeType="clickEffect">
                                  <p:stCondLst>
                                    <p:cond delay="0"/>
                                  </p:stCondLst>
                                  <p:childTnLst>
                                    <p:set>
                                      <p:cBhvr>
                                        <p:cTn id="26" dur="1" fill="hold">
                                          <p:stCondLst>
                                            <p:cond delay="0"/>
                                          </p:stCondLst>
                                        </p:cTn>
                                        <p:tgtEl>
                                          <p:spTgt spid="229419"/>
                                        </p:tgtEl>
                                        <p:attrNameLst>
                                          <p:attrName>style.visibility</p:attrName>
                                        </p:attrNameLst>
                                      </p:cBhvr>
                                      <p:to>
                                        <p:strVal val="visible"/>
                                      </p:to>
                                    </p:set>
                                    <p:animEffect transition="in" filter="box(in)">
                                      <p:cBhvr>
                                        <p:cTn id="27" dur="500"/>
                                        <p:tgtEl>
                                          <p:spTgt spid="229419"/>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8" presetClass="entr" presetSubtype="3" fill="hold" nodeType="clickEffect">
                                  <p:stCondLst>
                                    <p:cond delay="0"/>
                                  </p:stCondLst>
                                  <p:childTnLst>
                                    <p:set>
                                      <p:cBhvr>
                                        <p:cTn id="31" dur="1" fill="hold">
                                          <p:stCondLst>
                                            <p:cond delay="0"/>
                                          </p:stCondLst>
                                        </p:cTn>
                                        <p:tgtEl>
                                          <p:spTgt spid="229469"/>
                                        </p:tgtEl>
                                        <p:attrNameLst>
                                          <p:attrName>style.visibility</p:attrName>
                                        </p:attrNameLst>
                                      </p:cBhvr>
                                      <p:to>
                                        <p:strVal val="visible"/>
                                      </p:to>
                                    </p:set>
                                    <p:animEffect transition="in" filter="strips(upRight)">
                                      <p:cBhvr>
                                        <p:cTn id="32" dur="500"/>
                                        <p:tgtEl>
                                          <p:spTgt spid="2294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Slide Number Placeholder 4"/>
          <p:cNvSpPr>
            <a:spLocks noGrp="1"/>
          </p:cNvSpPr>
          <p:nvPr>
            <p:ph type="sldNum" sz="quarter" idx="12"/>
          </p:nvPr>
        </p:nvSpPr>
        <p:spPr/>
        <p:txBody>
          <a:bodyPr/>
          <a:lstStyle/>
          <a:p>
            <a:pPr>
              <a:defRPr/>
            </a:pPr>
            <a:fld id="{5DD52430-FE5D-4354-A97F-D533988D4B5A}" type="slidenum">
              <a:rPr lang="en-US" altLang="en-US"/>
              <a:pPr>
                <a:defRPr/>
              </a:pPr>
              <a:t>34</a:t>
            </a:fld>
            <a:endParaRPr lang="en-US" altLang="en-US"/>
          </a:p>
        </p:txBody>
      </p:sp>
      <p:sp>
        <p:nvSpPr>
          <p:cNvPr id="230402" name="Text Box 2"/>
          <p:cNvSpPr txBox="1">
            <a:spLocks noChangeArrowheads="1"/>
          </p:cNvSpPr>
          <p:nvPr/>
        </p:nvSpPr>
        <p:spPr bwMode="auto">
          <a:xfrm>
            <a:off x="385763" y="433388"/>
            <a:ext cx="8332787" cy="1084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spcBef>
                <a:spcPct val="50000"/>
              </a:spcBef>
              <a:buFont typeface="Wingdings" pitchFamily="2" charset="2"/>
              <a:buNone/>
            </a:pPr>
            <a:r>
              <a:rPr lang="en-US" b="1" i="1"/>
              <a:t>	</a:t>
            </a:r>
            <a:r>
              <a:rPr lang="en-US" b="1" i="1">
                <a:solidFill>
                  <a:schemeClr val="tx2"/>
                </a:solidFill>
              </a:rPr>
              <a:t>Ngàm không gian:</a:t>
            </a:r>
          </a:p>
          <a:p>
            <a:pPr algn="just" eaLnBrk="1" hangingPunct="1">
              <a:spcBef>
                <a:spcPct val="50000"/>
              </a:spcBef>
              <a:buFont typeface="Wingdings" pitchFamily="2" charset="2"/>
              <a:buNone/>
            </a:pPr>
            <a:endParaRPr lang="en-US" b="1" i="1">
              <a:solidFill>
                <a:srgbClr val="0000FF"/>
              </a:solidFill>
              <a:latin typeface=".VnTime" pitchFamily="34" charset="0"/>
            </a:endParaRPr>
          </a:p>
        </p:txBody>
      </p:sp>
      <p:grpSp>
        <p:nvGrpSpPr>
          <p:cNvPr id="230450" name="Group 50"/>
          <p:cNvGrpSpPr>
            <a:grpSpLocks/>
          </p:cNvGrpSpPr>
          <p:nvPr/>
        </p:nvGrpSpPr>
        <p:grpSpPr bwMode="auto">
          <a:xfrm>
            <a:off x="1584325" y="1117600"/>
            <a:ext cx="6021388" cy="4291013"/>
            <a:chOff x="998" y="436"/>
            <a:chExt cx="3793" cy="2703"/>
          </a:xfrm>
        </p:grpSpPr>
        <p:sp>
          <p:nvSpPr>
            <p:cNvPr id="62469" name="Line 5"/>
            <p:cNvSpPr>
              <a:spLocks noChangeShapeType="1"/>
            </p:cNvSpPr>
            <p:nvPr/>
          </p:nvSpPr>
          <p:spPr bwMode="auto">
            <a:xfrm rot="21422313" flipH="1">
              <a:off x="2146" y="2063"/>
              <a:ext cx="487" cy="286"/>
            </a:xfrm>
            <a:prstGeom prst="line">
              <a:avLst/>
            </a:prstGeom>
            <a:noFill/>
            <a:ln w="38100">
              <a:solidFill>
                <a:srgbClr val="FFFF00"/>
              </a:solidFill>
              <a:round/>
              <a:headEnd/>
              <a:tailEnd type="triangle" w="sm" len="med"/>
            </a:ln>
            <a:extLst>
              <a:ext uri="{909E8E84-426E-40DD-AFC4-6F175D3DCCD1}">
                <a14:hiddenFill xmlns:a14="http://schemas.microsoft.com/office/drawing/2010/main">
                  <a:noFill/>
                </a14:hiddenFill>
              </a:ext>
            </a:extLst>
          </p:spPr>
          <p:txBody>
            <a:bodyPr/>
            <a:lstStyle/>
            <a:p>
              <a:endParaRPr lang="en-US"/>
            </a:p>
          </p:txBody>
        </p:sp>
        <p:sp>
          <p:nvSpPr>
            <p:cNvPr id="62470" name="Line 6"/>
            <p:cNvSpPr>
              <a:spLocks noChangeShapeType="1"/>
            </p:cNvSpPr>
            <p:nvPr/>
          </p:nvSpPr>
          <p:spPr bwMode="auto">
            <a:xfrm flipH="1" flipV="1">
              <a:off x="2630" y="1652"/>
              <a:ext cx="0" cy="396"/>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en-US"/>
            </a:p>
          </p:txBody>
        </p:sp>
        <p:sp>
          <p:nvSpPr>
            <p:cNvPr id="62471" name="AutoShape 7"/>
            <p:cNvSpPr>
              <a:spLocks noChangeArrowheads="1"/>
            </p:cNvSpPr>
            <p:nvPr/>
          </p:nvSpPr>
          <p:spPr bwMode="auto">
            <a:xfrm rot="-2882834">
              <a:off x="1718" y="1592"/>
              <a:ext cx="1597" cy="847"/>
            </a:xfrm>
            <a:prstGeom prst="parallelogram">
              <a:avLst>
                <a:gd name="adj" fmla="val 70121"/>
              </a:avLst>
            </a:prstGeom>
            <a:solidFill>
              <a:srgbClr val="0000FF"/>
            </a:solidFill>
            <a:ln w="15875">
              <a:solidFill>
                <a:srgbClr val="000000"/>
              </a:solidFill>
              <a:miter lim="800000"/>
              <a:headEnd/>
              <a:tailEnd/>
            </a:ln>
          </p:spPr>
          <p:txBody>
            <a:bodyPr/>
            <a:lstStyle/>
            <a:p>
              <a:endParaRPr lang="en-US"/>
            </a:p>
          </p:txBody>
        </p:sp>
        <p:sp>
          <p:nvSpPr>
            <p:cNvPr id="62472" name="AutoShape 8"/>
            <p:cNvSpPr>
              <a:spLocks noChangeAspect="1" noChangeArrowheads="1"/>
            </p:cNvSpPr>
            <p:nvPr/>
          </p:nvSpPr>
          <p:spPr bwMode="auto">
            <a:xfrm>
              <a:off x="2291" y="1801"/>
              <a:ext cx="2500" cy="400"/>
            </a:xfrm>
            <a:prstGeom prst="cube">
              <a:avLst>
                <a:gd name="adj" fmla="val 76301"/>
              </a:avLst>
            </a:prstGeom>
            <a:solidFill>
              <a:srgbClr val="A50021"/>
            </a:solidFill>
            <a:ln w="15875">
              <a:solidFill>
                <a:srgbClr val="000000"/>
              </a:solidFill>
              <a:miter lim="800000"/>
              <a:headEnd/>
              <a:tailEnd/>
            </a:ln>
          </p:spPr>
          <p:txBody>
            <a:bodyPr/>
            <a:lstStyle/>
            <a:p>
              <a:endParaRPr lang="en-US"/>
            </a:p>
          </p:txBody>
        </p:sp>
        <p:sp>
          <p:nvSpPr>
            <p:cNvPr id="62473" name="Line 9"/>
            <p:cNvSpPr>
              <a:spLocks noChangeShapeType="1"/>
            </p:cNvSpPr>
            <p:nvPr/>
          </p:nvSpPr>
          <p:spPr bwMode="auto">
            <a:xfrm flipH="1">
              <a:off x="1678" y="2795"/>
              <a:ext cx="376" cy="0"/>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2474" name="Line 10"/>
            <p:cNvSpPr>
              <a:spLocks noChangeShapeType="1"/>
            </p:cNvSpPr>
            <p:nvPr/>
          </p:nvSpPr>
          <p:spPr bwMode="auto">
            <a:xfrm flipH="1">
              <a:off x="1629" y="1970"/>
              <a:ext cx="376" cy="0"/>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2475" name="Line 11"/>
            <p:cNvSpPr>
              <a:spLocks noChangeShapeType="1"/>
            </p:cNvSpPr>
            <p:nvPr/>
          </p:nvSpPr>
          <p:spPr bwMode="auto">
            <a:xfrm flipH="1">
              <a:off x="2251" y="1230"/>
              <a:ext cx="377" cy="0"/>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2476" name="Line 12"/>
            <p:cNvSpPr>
              <a:spLocks noChangeShapeType="1"/>
            </p:cNvSpPr>
            <p:nvPr/>
          </p:nvSpPr>
          <p:spPr bwMode="auto">
            <a:xfrm>
              <a:off x="2634" y="2020"/>
              <a:ext cx="1677" cy="0"/>
            </a:xfrm>
            <a:prstGeom prst="line">
              <a:avLst/>
            </a:prstGeom>
            <a:noFill/>
            <a:ln w="19050">
              <a:solidFill>
                <a:srgbClr val="000000"/>
              </a:solidFill>
              <a:round/>
              <a:headEnd/>
              <a:tailEnd type="triangle" w="sm" len="med"/>
            </a:ln>
            <a:extLst>
              <a:ext uri="{909E8E84-426E-40DD-AFC4-6F175D3DCCD1}">
                <a14:hiddenFill xmlns:a14="http://schemas.microsoft.com/office/drawing/2010/main">
                  <a:noFill/>
                </a14:hiddenFill>
              </a:ext>
            </a:extLst>
          </p:spPr>
          <p:txBody>
            <a:bodyPr/>
            <a:lstStyle/>
            <a:p>
              <a:endParaRPr lang="en-US"/>
            </a:p>
          </p:txBody>
        </p:sp>
        <p:sp>
          <p:nvSpPr>
            <p:cNvPr id="62477" name="Line 13"/>
            <p:cNvSpPr>
              <a:spLocks noChangeShapeType="1"/>
            </p:cNvSpPr>
            <p:nvPr/>
          </p:nvSpPr>
          <p:spPr bwMode="auto">
            <a:xfrm flipV="1">
              <a:off x="2624" y="640"/>
              <a:ext cx="0" cy="1384"/>
            </a:xfrm>
            <a:prstGeom prst="line">
              <a:avLst/>
            </a:prstGeom>
            <a:noFill/>
            <a:ln w="28575">
              <a:solidFill>
                <a:srgbClr val="000000"/>
              </a:solidFill>
              <a:round/>
              <a:headEnd/>
              <a:tailEnd type="triangle" w="sm" len="med"/>
            </a:ln>
            <a:extLst>
              <a:ext uri="{909E8E84-426E-40DD-AFC4-6F175D3DCCD1}">
                <a14:hiddenFill xmlns:a14="http://schemas.microsoft.com/office/drawing/2010/main">
                  <a:noFill/>
                </a14:hiddenFill>
              </a:ext>
            </a:extLst>
          </p:spPr>
          <p:txBody>
            <a:bodyPr/>
            <a:lstStyle/>
            <a:p>
              <a:endParaRPr lang="en-US"/>
            </a:p>
          </p:txBody>
        </p:sp>
        <p:sp>
          <p:nvSpPr>
            <p:cNvPr id="62478" name="Line 14"/>
            <p:cNvSpPr>
              <a:spLocks noChangeShapeType="1"/>
            </p:cNvSpPr>
            <p:nvPr/>
          </p:nvSpPr>
          <p:spPr bwMode="auto">
            <a:xfrm flipH="1">
              <a:off x="1156" y="2020"/>
              <a:ext cx="1462" cy="959"/>
            </a:xfrm>
            <a:prstGeom prst="line">
              <a:avLst/>
            </a:prstGeom>
            <a:noFill/>
            <a:ln w="28575">
              <a:solidFill>
                <a:srgbClr val="000000"/>
              </a:solidFill>
              <a:round/>
              <a:headEnd/>
              <a:tailEnd type="triangle" w="sm" len="med"/>
            </a:ln>
            <a:extLst>
              <a:ext uri="{909E8E84-426E-40DD-AFC4-6F175D3DCCD1}">
                <a14:hiddenFill xmlns:a14="http://schemas.microsoft.com/office/drawing/2010/main">
                  <a:noFill/>
                </a14:hiddenFill>
              </a:ext>
            </a:extLst>
          </p:spPr>
          <p:txBody>
            <a:bodyPr/>
            <a:lstStyle/>
            <a:p>
              <a:endParaRPr lang="en-US"/>
            </a:p>
          </p:txBody>
        </p:sp>
        <p:sp>
          <p:nvSpPr>
            <p:cNvPr id="62479" name="Text Box 15"/>
            <p:cNvSpPr txBox="1">
              <a:spLocks noChangeArrowheads="1"/>
            </p:cNvSpPr>
            <p:nvPr/>
          </p:nvSpPr>
          <p:spPr bwMode="auto">
            <a:xfrm>
              <a:off x="3143" y="1782"/>
              <a:ext cx="371"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endParaRPr lang="vi-VN" sz="1800"/>
            </a:p>
          </p:txBody>
        </p:sp>
        <p:sp>
          <p:nvSpPr>
            <p:cNvPr id="62480" name="Text Box 16"/>
            <p:cNvSpPr txBox="1">
              <a:spLocks noChangeArrowheads="1"/>
            </p:cNvSpPr>
            <p:nvPr/>
          </p:nvSpPr>
          <p:spPr bwMode="auto">
            <a:xfrm>
              <a:off x="2609" y="1724"/>
              <a:ext cx="376" cy="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2800">
                  <a:latin typeface="Times New Roman" pitchFamily="18" charset="0"/>
                </a:rPr>
                <a:t>O</a:t>
              </a:r>
              <a:endParaRPr lang="en-US" sz="4000"/>
            </a:p>
          </p:txBody>
        </p:sp>
        <p:sp>
          <p:nvSpPr>
            <p:cNvPr id="62481" name="Text Box 17"/>
            <p:cNvSpPr txBox="1">
              <a:spLocks noChangeArrowheads="1"/>
            </p:cNvSpPr>
            <p:nvPr/>
          </p:nvSpPr>
          <p:spPr bwMode="auto">
            <a:xfrm>
              <a:off x="2093" y="2252"/>
              <a:ext cx="437"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endParaRPr lang="vi-VN" sz="1800"/>
            </a:p>
          </p:txBody>
        </p:sp>
        <p:sp>
          <p:nvSpPr>
            <p:cNvPr id="62482" name="Text Box 18"/>
            <p:cNvSpPr txBox="1">
              <a:spLocks noChangeArrowheads="1"/>
            </p:cNvSpPr>
            <p:nvPr/>
          </p:nvSpPr>
          <p:spPr bwMode="auto">
            <a:xfrm>
              <a:off x="2391" y="436"/>
              <a:ext cx="376" cy="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3600" smtClean="0">
                  <a:latin typeface="Times New Roman" pitchFamily="18" charset="0"/>
                </a:rPr>
                <a:t>z</a:t>
              </a:r>
              <a:endParaRPr lang="en-US" sz="4800"/>
            </a:p>
          </p:txBody>
        </p:sp>
        <p:sp>
          <p:nvSpPr>
            <p:cNvPr id="62483" name="Text Box 19"/>
            <p:cNvSpPr txBox="1">
              <a:spLocks noChangeArrowheads="1"/>
            </p:cNvSpPr>
            <p:nvPr/>
          </p:nvSpPr>
          <p:spPr bwMode="auto">
            <a:xfrm>
              <a:off x="4123" y="1689"/>
              <a:ext cx="376" cy="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2800" smtClean="0">
                  <a:latin typeface="Times New Roman" pitchFamily="18" charset="0"/>
                </a:rPr>
                <a:t>y</a:t>
              </a:r>
              <a:endParaRPr lang="en-US" sz="4000"/>
            </a:p>
          </p:txBody>
        </p:sp>
        <p:sp>
          <p:nvSpPr>
            <p:cNvPr id="62484" name="Text Box 20"/>
            <p:cNvSpPr txBox="1">
              <a:spLocks noChangeArrowheads="1"/>
            </p:cNvSpPr>
            <p:nvPr/>
          </p:nvSpPr>
          <p:spPr bwMode="auto">
            <a:xfrm>
              <a:off x="998" y="2507"/>
              <a:ext cx="376" cy="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3600">
                  <a:latin typeface="Times New Roman" pitchFamily="18" charset="0"/>
                </a:rPr>
                <a:t>x</a:t>
              </a:r>
              <a:endParaRPr lang="en-US" sz="4800"/>
            </a:p>
          </p:txBody>
        </p:sp>
        <p:sp>
          <p:nvSpPr>
            <p:cNvPr id="62485" name="Freeform 22"/>
            <p:cNvSpPr>
              <a:spLocks/>
            </p:cNvSpPr>
            <p:nvPr/>
          </p:nvSpPr>
          <p:spPr bwMode="auto">
            <a:xfrm>
              <a:off x="1584" y="1230"/>
              <a:ext cx="1034" cy="766"/>
            </a:xfrm>
            <a:custGeom>
              <a:avLst/>
              <a:gdLst>
                <a:gd name="T0" fmla="*/ 742 w 1440"/>
                <a:gd name="T1" fmla="*/ 0 h 1584"/>
                <a:gd name="T2" fmla="*/ 445 w 1440"/>
                <a:gd name="T3" fmla="*/ 67 h 1584"/>
                <a:gd name="T4" fmla="*/ 149 w 1440"/>
                <a:gd name="T5" fmla="*/ 269 h 1584"/>
                <a:gd name="T6" fmla="*/ 0 w 1440"/>
                <a:gd name="T7" fmla="*/ 370 h 158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40" h="1584">
                  <a:moveTo>
                    <a:pt x="1440" y="0"/>
                  </a:moveTo>
                  <a:cubicBezTo>
                    <a:pt x="1248" y="48"/>
                    <a:pt x="1056" y="96"/>
                    <a:pt x="864" y="288"/>
                  </a:cubicBezTo>
                  <a:cubicBezTo>
                    <a:pt x="672" y="480"/>
                    <a:pt x="432" y="936"/>
                    <a:pt x="288" y="1152"/>
                  </a:cubicBezTo>
                  <a:cubicBezTo>
                    <a:pt x="144" y="1368"/>
                    <a:pt x="144" y="1464"/>
                    <a:pt x="0" y="1584"/>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2486" name="Freeform 23"/>
            <p:cNvSpPr>
              <a:spLocks/>
            </p:cNvSpPr>
            <p:nvPr/>
          </p:nvSpPr>
          <p:spPr bwMode="auto">
            <a:xfrm>
              <a:off x="1549" y="1952"/>
              <a:ext cx="219" cy="830"/>
            </a:xfrm>
            <a:custGeom>
              <a:avLst/>
              <a:gdLst>
                <a:gd name="T0" fmla="*/ 72 w 336"/>
                <a:gd name="T1" fmla="*/ 368 h 1872"/>
                <a:gd name="T2" fmla="*/ 132 w 336"/>
                <a:gd name="T3" fmla="*/ 255 h 1872"/>
                <a:gd name="T4" fmla="*/ 10 w 336"/>
                <a:gd name="T5" fmla="*/ 113 h 1872"/>
                <a:gd name="T6" fmla="*/ 72 w 336"/>
                <a:gd name="T7" fmla="*/ 0 h 187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36" h="1872">
                  <a:moveTo>
                    <a:pt x="168" y="1872"/>
                  </a:moveTo>
                  <a:cubicBezTo>
                    <a:pt x="252" y="1692"/>
                    <a:pt x="336" y="1512"/>
                    <a:pt x="312" y="1296"/>
                  </a:cubicBezTo>
                  <a:cubicBezTo>
                    <a:pt x="288" y="1080"/>
                    <a:pt x="48" y="792"/>
                    <a:pt x="24" y="576"/>
                  </a:cubicBezTo>
                  <a:cubicBezTo>
                    <a:pt x="0" y="360"/>
                    <a:pt x="144" y="264"/>
                    <a:pt x="168" y="0"/>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2487" name="Rectangle 24"/>
            <p:cNvSpPr>
              <a:spLocks noChangeArrowheads="1"/>
            </p:cNvSpPr>
            <p:nvPr/>
          </p:nvSpPr>
          <p:spPr bwMode="auto">
            <a:xfrm>
              <a:off x="1545" y="1882"/>
              <a:ext cx="94" cy="12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2488" name="Line 25"/>
            <p:cNvSpPr>
              <a:spLocks noChangeShapeType="1"/>
            </p:cNvSpPr>
            <p:nvPr/>
          </p:nvSpPr>
          <p:spPr bwMode="auto">
            <a:xfrm>
              <a:off x="2227" y="1294"/>
              <a:ext cx="377"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2489" name="Line 26"/>
            <p:cNvSpPr>
              <a:spLocks noChangeShapeType="1"/>
            </p:cNvSpPr>
            <p:nvPr/>
          </p:nvSpPr>
          <p:spPr bwMode="auto">
            <a:xfrm>
              <a:off x="2106" y="1422"/>
              <a:ext cx="376"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2490" name="Line 27"/>
            <p:cNvSpPr>
              <a:spLocks noChangeShapeType="1"/>
            </p:cNvSpPr>
            <p:nvPr/>
          </p:nvSpPr>
          <p:spPr bwMode="auto">
            <a:xfrm>
              <a:off x="2009" y="1549"/>
              <a:ext cx="376"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2491" name="Line 28"/>
            <p:cNvSpPr>
              <a:spLocks noChangeShapeType="1"/>
            </p:cNvSpPr>
            <p:nvPr/>
          </p:nvSpPr>
          <p:spPr bwMode="auto">
            <a:xfrm>
              <a:off x="1961" y="1613"/>
              <a:ext cx="376"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2492" name="Line 29"/>
            <p:cNvSpPr>
              <a:spLocks noChangeShapeType="1"/>
            </p:cNvSpPr>
            <p:nvPr/>
          </p:nvSpPr>
          <p:spPr bwMode="auto">
            <a:xfrm>
              <a:off x="2178" y="1358"/>
              <a:ext cx="376"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2493" name="Line 30"/>
            <p:cNvSpPr>
              <a:spLocks noChangeShapeType="1"/>
            </p:cNvSpPr>
            <p:nvPr/>
          </p:nvSpPr>
          <p:spPr bwMode="auto">
            <a:xfrm>
              <a:off x="2057" y="1486"/>
              <a:ext cx="376"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2494" name="Line 31"/>
            <p:cNvSpPr>
              <a:spLocks noChangeShapeType="1"/>
            </p:cNvSpPr>
            <p:nvPr/>
          </p:nvSpPr>
          <p:spPr bwMode="auto">
            <a:xfrm>
              <a:off x="1619" y="2060"/>
              <a:ext cx="376"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2495" name="Line 32"/>
            <p:cNvSpPr>
              <a:spLocks noChangeShapeType="1"/>
            </p:cNvSpPr>
            <p:nvPr/>
          </p:nvSpPr>
          <p:spPr bwMode="auto">
            <a:xfrm>
              <a:off x="1584" y="2124"/>
              <a:ext cx="376"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2496" name="Line 33"/>
            <p:cNvSpPr>
              <a:spLocks noChangeShapeType="1"/>
            </p:cNvSpPr>
            <p:nvPr/>
          </p:nvSpPr>
          <p:spPr bwMode="auto">
            <a:xfrm>
              <a:off x="1584" y="2188"/>
              <a:ext cx="376"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2497" name="Line 34"/>
            <p:cNvSpPr>
              <a:spLocks noChangeShapeType="1"/>
            </p:cNvSpPr>
            <p:nvPr/>
          </p:nvSpPr>
          <p:spPr bwMode="auto">
            <a:xfrm>
              <a:off x="1584" y="2252"/>
              <a:ext cx="376"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2498" name="Line 35"/>
            <p:cNvSpPr>
              <a:spLocks noChangeShapeType="1"/>
            </p:cNvSpPr>
            <p:nvPr/>
          </p:nvSpPr>
          <p:spPr bwMode="auto">
            <a:xfrm>
              <a:off x="1629" y="2322"/>
              <a:ext cx="376"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2499" name="Line 36"/>
            <p:cNvSpPr>
              <a:spLocks noChangeShapeType="1"/>
            </p:cNvSpPr>
            <p:nvPr/>
          </p:nvSpPr>
          <p:spPr bwMode="auto">
            <a:xfrm>
              <a:off x="1629" y="2016"/>
              <a:ext cx="376"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2500" name="Line 37"/>
            <p:cNvSpPr>
              <a:spLocks noChangeShapeType="1"/>
            </p:cNvSpPr>
            <p:nvPr/>
          </p:nvSpPr>
          <p:spPr bwMode="auto">
            <a:xfrm flipV="1">
              <a:off x="2622" y="951"/>
              <a:ext cx="0" cy="1056"/>
            </a:xfrm>
            <a:prstGeom prst="line">
              <a:avLst/>
            </a:prstGeom>
            <a:noFill/>
            <a:ln w="762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2501" name="Line 38"/>
            <p:cNvSpPr>
              <a:spLocks noChangeShapeType="1"/>
            </p:cNvSpPr>
            <p:nvPr/>
          </p:nvSpPr>
          <p:spPr bwMode="auto">
            <a:xfrm flipH="1">
              <a:off x="1565" y="2007"/>
              <a:ext cx="1073" cy="682"/>
            </a:xfrm>
            <a:prstGeom prst="line">
              <a:avLst/>
            </a:prstGeom>
            <a:noFill/>
            <a:ln w="762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2502" name="Line 39"/>
            <p:cNvSpPr>
              <a:spLocks noChangeShapeType="1"/>
            </p:cNvSpPr>
            <p:nvPr/>
          </p:nvSpPr>
          <p:spPr bwMode="auto">
            <a:xfrm>
              <a:off x="2614" y="2009"/>
              <a:ext cx="1014" cy="0"/>
            </a:xfrm>
            <a:prstGeom prst="line">
              <a:avLst/>
            </a:prstGeom>
            <a:noFill/>
            <a:ln w="762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2503" name="Arc 40"/>
            <p:cNvSpPr>
              <a:spLocks/>
            </p:cNvSpPr>
            <p:nvPr/>
          </p:nvSpPr>
          <p:spPr bwMode="auto">
            <a:xfrm>
              <a:off x="2109" y="2039"/>
              <a:ext cx="312" cy="363"/>
            </a:xfrm>
            <a:custGeom>
              <a:avLst/>
              <a:gdLst>
                <a:gd name="T0" fmla="*/ 0 w 34866"/>
                <a:gd name="T1" fmla="*/ 1 h 21600"/>
                <a:gd name="T2" fmla="*/ 3 w 34866"/>
                <a:gd name="T3" fmla="*/ 6 h 21600"/>
                <a:gd name="T4" fmla="*/ 1 w 34866"/>
                <a:gd name="T5" fmla="*/ 6 h 21600"/>
                <a:gd name="T6" fmla="*/ 0 60000 65536"/>
                <a:gd name="T7" fmla="*/ 0 60000 65536"/>
                <a:gd name="T8" fmla="*/ 0 60000 65536"/>
              </a:gdLst>
              <a:ahLst/>
              <a:cxnLst>
                <a:cxn ang="T6">
                  <a:pos x="T0" y="T1"/>
                </a:cxn>
                <a:cxn ang="T7">
                  <a:pos x="T2" y="T3"/>
                </a:cxn>
                <a:cxn ang="T8">
                  <a:pos x="T4" y="T5"/>
                </a:cxn>
              </a:cxnLst>
              <a:rect l="0" t="0" r="r" b="b"/>
              <a:pathLst>
                <a:path w="34866" h="21600" fill="none" extrusionOk="0">
                  <a:moveTo>
                    <a:pt x="-1" y="4553"/>
                  </a:moveTo>
                  <a:cubicBezTo>
                    <a:pt x="3792" y="1602"/>
                    <a:pt x="8460" y="-1"/>
                    <a:pt x="13266" y="0"/>
                  </a:cubicBezTo>
                  <a:cubicBezTo>
                    <a:pt x="25195" y="0"/>
                    <a:pt x="34866" y="9670"/>
                    <a:pt x="34866" y="21600"/>
                  </a:cubicBezTo>
                </a:path>
                <a:path w="34866" h="21600" stroke="0" extrusionOk="0">
                  <a:moveTo>
                    <a:pt x="-1" y="4553"/>
                  </a:moveTo>
                  <a:cubicBezTo>
                    <a:pt x="3792" y="1602"/>
                    <a:pt x="8460" y="-1"/>
                    <a:pt x="13266" y="0"/>
                  </a:cubicBezTo>
                  <a:cubicBezTo>
                    <a:pt x="25195" y="0"/>
                    <a:pt x="34866" y="9670"/>
                    <a:pt x="34866" y="21600"/>
                  </a:cubicBezTo>
                  <a:lnTo>
                    <a:pt x="13266" y="21600"/>
                  </a:lnTo>
                  <a:lnTo>
                    <a:pt x="-1" y="4553"/>
                  </a:lnTo>
                  <a:close/>
                </a:path>
              </a:pathLst>
            </a:custGeom>
            <a:noFill/>
            <a:ln w="57150">
              <a:solidFill>
                <a:srgbClr val="FF0000"/>
              </a:solidFill>
              <a:round/>
              <a:headEnd/>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504" name="Arc 41"/>
            <p:cNvSpPr>
              <a:spLocks/>
            </p:cNvSpPr>
            <p:nvPr/>
          </p:nvSpPr>
          <p:spPr bwMode="auto">
            <a:xfrm flipH="1" flipV="1">
              <a:off x="2904" y="1743"/>
              <a:ext cx="430" cy="598"/>
            </a:xfrm>
            <a:custGeom>
              <a:avLst/>
              <a:gdLst>
                <a:gd name="T0" fmla="*/ 6 w 27392"/>
                <a:gd name="T1" fmla="*/ 0 h 31364"/>
                <a:gd name="T2" fmla="*/ 0 w 27392"/>
                <a:gd name="T3" fmla="*/ 11 h 31364"/>
                <a:gd name="T4" fmla="*/ 1 w 27392"/>
                <a:gd name="T5" fmla="*/ 4 h 31364"/>
                <a:gd name="T6" fmla="*/ 0 60000 65536"/>
                <a:gd name="T7" fmla="*/ 0 60000 65536"/>
                <a:gd name="T8" fmla="*/ 0 60000 65536"/>
              </a:gdLst>
              <a:ahLst/>
              <a:cxnLst>
                <a:cxn ang="T6">
                  <a:pos x="T0" y="T1"/>
                </a:cxn>
                <a:cxn ang="T7">
                  <a:pos x="T2" y="T3"/>
                </a:cxn>
                <a:cxn ang="T8">
                  <a:pos x="T4" y="T5"/>
                </a:cxn>
              </a:cxnLst>
              <a:rect l="0" t="0" r="r" b="b"/>
              <a:pathLst>
                <a:path w="27392" h="31364" fill="none" extrusionOk="0">
                  <a:moveTo>
                    <a:pt x="25059" y="-1"/>
                  </a:moveTo>
                  <a:cubicBezTo>
                    <a:pt x="26592" y="3026"/>
                    <a:pt x="27392" y="6371"/>
                    <a:pt x="27392" y="9764"/>
                  </a:cubicBezTo>
                  <a:cubicBezTo>
                    <a:pt x="27392" y="21693"/>
                    <a:pt x="17721" y="31364"/>
                    <a:pt x="5792" y="31364"/>
                  </a:cubicBezTo>
                  <a:cubicBezTo>
                    <a:pt x="3834" y="31364"/>
                    <a:pt x="1885" y="31097"/>
                    <a:pt x="0" y="30572"/>
                  </a:cubicBezTo>
                </a:path>
                <a:path w="27392" h="31364" stroke="0" extrusionOk="0">
                  <a:moveTo>
                    <a:pt x="25059" y="-1"/>
                  </a:moveTo>
                  <a:cubicBezTo>
                    <a:pt x="26592" y="3026"/>
                    <a:pt x="27392" y="6371"/>
                    <a:pt x="27392" y="9764"/>
                  </a:cubicBezTo>
                  <a:cubicBezTo>
                    <a:pt x="27392" y="21693"/>
                    <a:pt x="17721" y="31364"/>
                    <a:pt x="5792" y="31364"/>
                  </a:cubicBezTo>
                  <a:cubicBezTo>
                    <a:pt x="3834" y="31364"/>
                    <a:pt x="1885" y="31097"/>
                    <a:pt x="0" y="30572"/>
                  </a:cubicBezTo>
                  <a:lnTo>
                    <a:pt x="5792" y="9764"/>
                  </a:lnTo>
                  <a:lnTo>
                    <a:pt x="25059" y="-1"/>
                  </a:lnTo>
                  <a:close/>
                </a:path>
              </a:pathLst>
            </a:custGeom>
            <a:noFill/>
            <a:ln w="57150">
              <a:solidFill>
                <a:srgbClr val="FF0000"/>
              </a:solidFill>
              <a:round/>
              <a:headEnd/>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505" name="Arc 42"/>
            <p:cNvSpPr>
              <a:spLocks/>
            </p:cNvSpPr>
            <p:nvPr/>
          </p:nvSpPr>
          <p:spPr bwMode="auto">
            <a:xfrm flipV="1">
              <a:off x="2324" y="1505"/>
              <a:ext cx="556" cy="171"/>
            </a:xfrm>
            <a:custGeom>
              <a:avLst/>
              <a:gdLst>
                <a:gd name="T0" fmla="*/ 0 w 21600"/>
                <a:gd name="T1" fmla="*/ 0 h 38185"/>
                <a:gd name="T2" fmla="*/ 9 w 21600"/>
                <a:gd name="T3" fmla="*/ 1 h 38185"/>
                <a:gd name="T4" fmla="*/ 0 w 21600"/>
                <a:gd name="T5" fmla="*/ 0 h 38185"/>
                <a:gd name="T6" fmla="*/ 0 60000 65536"/>
                <a:gd name="T7" fmla="*/ 0 60000 65536"/>
                <a:gd name="T8" fmla="*/ 0 60000 65536"/>
              </a:gdLst>
              <a:ahLst/>
              <a:cxnLst>
                <a:cxn ang="T6">
                  <a:pos x="T0" y="T1"/>
                </a:cxn>
                <a:cxn ang="T7">
                  <a:pos x="T2" y="T3"/>
                </a:cxn>
                <a:cxn ang="T8">
                  <a:pos x="T4" y="T5"/>
                </a:cxn>
              </a:cxnLst>
              <a:rect l="0" t="0" r="r" b="b"/>
              <a:pathLst>
                <a:path w="21600" h="38185" fill="none" extrusionOk="0">
                  <a:moveTo>
                    <a:pt x="-1" y="0"/>
                  </a:moveTo>
                  <a:cubicBezTo>
                    <a:pt x="11929" y="0"/>
                    <a:pt x="21600" y="9670"/>
                    <a:pt x="21600" y="21600"/>
                  </a:cubicBezTo>
                  <a:cubicBezTo>
                    <a:pt x="21600" y="28005"/>
                    <a:pt x="18756" y="34081"/>
                    <a:pt x="13838" y="38185"/>
                  </a:cubicBezTo>
                </a:path>
                <a:path w="21600" h="38185" stroke="0" extrusionOk="0">
                  <a:moveTo>
                    <a:pt x="-1" y="0"/>
                  </a:moveTo>
                  <a:cubicBezTo>
                    <a:pt x="11929" y="0"/>
                    <a:pt x="21600" y="9670"/>
                    <a:pt x="21600" y="21600"/>
                  </a:cubicBezTo>
                  <a:cubicBezTo>
                    <a:pt x="21600" y="28005"/>
                    <a:pt x="18756" y="34081"/>
                    <a:pt x="13838" y="38185"/>
                  </a:cubicBezTo>
                  <a:lnTo>
                    <a:pt x="0" y="21600"/>
                  </a:lnTo>
                  <a:lnTo>
                    <a:pt x="-1" y="0"/>
                  </a:lnTo>
                  <a:close/>
                </a:path>
              </a:pathLst>
            </a:custGeom>
            <a:noFill/>
            <a:ln w="57150">
              <a:solidFill>
                <a:srgbClr val="FF0000"/>
              </a:solidFill>
              <a:round/>
              <a:headEnd type="arrow"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aphicFrame>
          <p:nvGraphicFramePr>
            <p:cNvPr id="62506" name="Object 43"/>
            <p:cNvGraphicFramePr>
              <a:graphicFrameLocks noChangeAspect="1"/>
            </p:cNvGraphicFramePr>
            <p:nvPr>
              <p:extLst>
                <p:ext uri="{D42A27DB-BD31-4B8C-83A1-F6EECF244321}">
                  <p14:modId xmlns:p14="http://schemas.microsoft.com/office/powerpoint/2010/main" val="2701491248"/>
                </p:ext>
              </p:extLst>
            </p:nvPr>
          </p:nvGraphicFramePr>
          <p:xfrm>
            <a:off x="1397" y="2696"/>
            <a:ext cx="389" cy="443"/>
          </p:xfrm>
          <a:graphic>
            <a:graphicData uri="http://schemas.openxmlformats.org/presentationml/2006/ole">
              <mc:AlternateContent xmlns:mc="http://schemas.openxmlformats.org/markup-compatibility/2006">
                <mc:Choice xmlns:v="urn:schemas-microsoft-com:vml" Requires="v">
                  <p:oleObj spid="_x0000_s63130" name="Equation" r:id="rId3" imgW="228600" imgH="241200" progId="Equation.3">
                    <p:embed/>
                  </p:oleObj>
                </mc:Choice>
                <mc:Fallback>
                  <p:oleObj name="Equation" r:id="rId3" imgW="228600" imgH="241200" progId="Equation.3">
                    <p:embed/>
                    <p:pic>
                      <p:nvPicPr>
                        <p:cNvPr id="0" name="Object 43"/>
                        <p:cNvPicPr>
                          <a:picLocks noChangeAspect="1" noChangeArrowheads="1"/>
                        </p:cNvPicPr>
                        <p:nvPr/>
                      </p:nvPicPr>
                      <p:blipFill>
                        <a:blip r:embed="rId4"/>
                        <a:srcRect/>
                        <a:stretch>
                          <a:fillRect/>
                        </a:stretch>
                      </p:blipFill>
                      <p:spPr bwMode="auto">
                        <a:xfrm>
                          <a:off x="1397" y="2696"/>
                          <a:ext cx="389" cy="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2507" name="Object 44"/>
            <p:cNvGraphicFramePr>
              <a:graphicFrameLocks noChangeAspect="1"/>
            </p:cNvGraphicFramePr>
            <p:nvPr>
              <p:extLst>
                <p:ext uri="{D42A27DB-BD31-4B8C-83A1-F6EECF244321}">
                  <p14:modId xmlns:p14="http://schemas.microsoft.com/office/powerpoint/2010/main" val="3059605252"/>
                </p:ext>
              </p:extLst>
            </p:nvPr>
          </p:nvGraphicFramePr>
          <p:xfrm>
            <a:off x="3098" y="2158"/>
            <a:ext cx="304" cy="433"/>
          </p:xfrm>
          <a:graphic>
            <a:graphicData uri="http://schemas.openxmlformats.org/presentationml/2006/ole">
              <mc:AlternateContent xmlns:mc="http://schemas.openxmlformats.org/markup-compatibility/2006">
                <mc:Choice xmlns:v="urn:schemas-microsoft-com:vml" Requires="v">
                  <p:oleObj spid="_x0000_s63131" name="Equation" r:id="rId5" imgW="177569" imgH="253670" progId="Equation.DSMT4">
                    <p:embed/>
                  </p:oleObj>
                </mc:Choice>
                <mc:Fallback>
                  <p:oleObj name="Equation" r:id="rId5" imgW="177569" imgH="253670" progId="Equation.DSMT4">
                    <p:embed/>
                    <p:pic>
                      <p:nvPicPr>
                        <p:cNvPr id="0" name="Object 4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98" y="2158"/>
                          <a:ext cx="304" cy="433"/>
                        </a:xfrm>
                        <a:prstGeom prst="rect">
                          <a:avLst/>
                        </a:prstGeom>
                        <a:noFill/>
                        <a:ln>
                          <a:noFill/>
                        </a:ln>
                        <a:extLst/>
                      </p:spPr>
                    </p:pic>
                  </p:oleObj>
                </mc:Fallback>
              </mc:AlternateContent>
            </a:graphicData>
          </a:graphic>
        </p:graphicFrame>
        <p:graphicFrame>
          <p:nvGraphicFramePr>
            <p:cNvPr id="62508" name="Object 45"/>
            <p:cNvGraphicFramePr>
              <a:graphicFrameLocks noChangeAspect="1"/>
            </p:cNvGraphicFramePr>
            <p:nvPr/>
          </p:nvGraphicFramePr>
          <p:xfrm>
            <a:off x="2669" y="729"/>
            <a:ext cx="346" cy="433"/>
          </p:xfrm>
          <a:graphic>
            <a:graphicData uri="http://schemas.openxmlformats.org/presentationml/2006/ole">
              <mc:AlternateContent xmlns:mc="http://schemas.openxmlformats.org/markup-compatibility/2006">
                <mc:Choice xmlns:v="urn:schemas-microsoft-com:vml" Requires="v">
                  <p:oleObj spid="_x0000_s63132" name="Equation" r:id="rId7" imgW="203024" imgH="253780" progId="Equation.DSMT4">
                    <p:embed/>
                  </p:oleObj>
                </mc:Choice>
                <mc:Fallback>
                  <p:oleObj name="Equation" r:id="rId7" imgW="203024" imgH="253780" progId="Equation.DSMT4">
                    <p:embed/>
                    <p:pic>
                      <p:nvPicPr>
                        <p:cNvPr id="0" name="Object 4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69" y="729"/>
                          <a:ext cx="346" cy="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2509" name="Object 46"/>
            <p:cNvGraphicFramePr>
              <a:graphicFrameLocks noChangeAspect="1"/>
            </p:cNvGraphicFramePr>
            <p:nvPr/>
          </p:nvGraphicFramePr>
          <p:xfrm>
            <a:off x="2190" y="2337"/>
            <a:ext cx="346" cy="390"/>
          </p:xfrm>
          <a:graphic>
            <a:graphicData uri="http://schemas.openxmlformats.org/presentationml/2006/ole">
              <mc:AlternateContent xmlns:mc="http://schemas.openxmlformats.org/markup-compatibility/2006">
                <mc:Choice xmlns:v="urn:schemas-microsoft-com:vml" Requires="v">
                  <p:oleObj spid="_x0000_s63133" name="Equation" r:id="rId9" imgW="184261" imgH="215929" progId="Equation.DSMT4">
                    <p:embed/>
                  </p:oleObj>
                </mc:Choice>
                <mc:Fallback>
                  <p:oleObj name="Equation" r:id="rId9" imgW="184261" imgH="215929" progId="Equation.DSMT4">
                    <p:embed/>
                    <p:pic>
                      <p:nvPicPr>
                        <p:cNvPr id="0" name="Object 4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190" y="2337"/>
                          <a:ext cx="346" cy="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2510" name="Object 47"/>
            <p:cNvGraphicFramePr>
              <a:graphicFrameLocks noChangeAspect="1"/>
            </p:cNvGraphicFramePr>
            <p:nvPr/>
          </p:nvGraphicFramePr>
          <p:xfrm>
            <a:off x="3214" y="1375"/>
            <a:ext cx="346" cy="412"/>
          </p:xfrm>
          <a:graphic>
            <a:graphicData uri="http://schemas.openxmlformats.org/presentationml/2006/ole">
              <mc:AlternateContent xmlns:mc="http://schemas.openxmlformats.org/markup-compatibility/2006">
                <mc:Choice xmlns:v="urn:schemas-microsoft-com:vml" Requires="v">
                  <p:oleObj spid="_x0000_s63134" name="Equation" r:id="rId11" imgW="184261" imgH="222199" progId="Equation.DSMT4">
                    <p:embed/>
                  </p:oleObj>
                </mc:Choice>
                <mc:Fallback>
                  <p:oleObj name="Equation" r:id="rId11" imgW="184261" imgH="222199" progId="Equation.DSMT4">
                    <p:embed/>
                    <p:pic>
                      <p:nvPicPr>
                        <p:cNvPr id="0" name="Object 4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214" y="1375"/>
                          <a:ext cx="346" cy="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2511" name="Object 48"/>
            <p:cNvGraphicFramePr>
              <a:graphicFrameLocks noChangeAspect="1"/>
            </p:cNvGraphicFramePr>
            <p:nvPr/>
          </p:nvGraphicFramePr>
          <p:xfrm>
            <a:off x="2148" y="1611"/>
            <a:ext cx="346" cy="390"/>
          </p:xfrm>
          <a:graphic>
            <a:graphicData uri="http://schemas.openxmlformats.org/presentationml/2006/ole">
              <mc:AlternateContent xmlns:mc="http://schemas.openxmlformats.org/markup-compatibility/2006">
                <mc:Choice xmlns:v="urn:schemas-microsoft-com:vml" Requires="v">
                  <p:oleObj spid="_x0000_s63135" name="Equation" r:id="rId13" imgW="184261" imgH="215929" progId="Equation.DSMT4">
                    <p:embed/>
                  </p:oleObj>
                </mc:Choice>
                <mc:Fallback>
                  <p:oleObj name="Equation" r:id="rId13" imgW="184261" imgH="215929" progId="Equation.DSMT4">
                    <p:embed/>
                    <p:pic>
                      <p:nvPicPr>
                        <p:cNvPr id="0" name="Object 4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148" y="1611"/>
                          <a:ext cx="346" cy="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7" presetClass="entr" presetSubtype="0" fill="hold" nodeType="afterEffect">
                                  <p:stCondLst>
                                    <p:cond delay="0"/>
                                  </p:stCondLst>
                                  <p:iterate type="lt">
                                    <p:tmPct val="50000"/>
                                  </p:iterate>
                                  <p:childTnLst>
                                    <p:set>
                                      <p:cBhvr>
                                        <p:cTn id="6" dur="1" fill="hold">
                                          <p:stCondLst>
                                            <p:cond delay="0"/>
                                          </p:stCondLst>
                                        </p:cTn>
                                        <p:tgtEl>
                                          <p:spTgt spid="230402">
                                            <p:txEl>
                                              <p:pRg st="0" end="0"/>
                                            </p:txEl>
                                          </p:spTgt>
                                        </p:tgtEl>
                                        <p:attrNameLst>
                                          <p:attrName>style.visibility</p:attrName>
                                        </p:attrNameLst>
                                      </p:cBhvr>
                                      <p:to>
                                        <p:strVal val="visible"/>
                                      </p:to>
                                    </p:set>
                                    <p:anim calcmode="discrete" valueType="clr">
                                      <p:cBhvr override="childStyle">
                                        <p:cTn id="7" dur="80"/>
                                        <p:tgtEl>
                                          <p:spTgt spid="230402">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30402">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230402">
                                            <p:txEl>
                                              <p:pRg st="0" end="0"/>
                                            </p:txEl>
                                          </p:spTgt>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8" presetClass="entr" presetSubtype="16" fill="hold" nodeType="clickEffect">
                                  <p:stCondLst>
                                    <p:cond delay="0"/>
                                  </p:stCondLst>
                                  <p:childTnLst>
                                    <p:set>
                                      <p:cBhvr>
                                        <p:cTn id="13" dur="1" fill="hold">
                                          <p:stCondLst>
                                            <p:cond delay="0"/>
                                          </p:stCondLst>
                                        </p:cTn>
                                        <p:tgtEl>
                                          <p:spTgt spid="230450"/>
                                        </p:tgtEl>
                                        <p:attrNameLst>
                                          <p:attrName>style.visibility</p:attrName>
                                        </p:attrNameLst>
                                      </p:cBhvr>
                                      <p:to>
                                        <p:strVal val="visible"/>
                                      </p:to>
                                    </p:set>
                                    <p:animEffect transition="in" filter="diamond(in)">
                                      <p:cBhvr>
                                        <p:cTn id="14" dur="2000"/>
                                        <p:tgtEl>
                                          <p:spTgt spid="2304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Slide Number Placeholder 4"/>
          <p:cNvSpPr>
            <a:spLocks noGrp="1"/>
          </p:cNvSpPr>
          <p:nvPr>
            <p:ph type="sldNum" sz="quarter" idx="12"/>
          </p:nvPr>
        </p:nvSpPr>
        <p:spPr/>
        <p:txBody>
          <a:bodyPr/>
          <a:lstStyle/>
          <a:p>
            <a:pPr>
              <a:defRPr/>
            </a:pPr>
            <a:fld id="{8B0D2C42-3B73-47D8-B306-AA9D57C6AB69}" type="slidenum">
              <a:rPr lang="en-US" altLang="en-US"/>
              <a:pPr>
                <a:defRPr/>
              </a:pPr>
              <a:t>35</a:t>
            </a:fld>
            <a:endParaRPr lang="en-US" altLang="en-US"/>
          </a:p>
        </p:txBody>
      </p:sp>
      <p:sp>
        <p:nvSpPr>
          <p:cNvPr id="231426" name="Text Box 2"/>
          <p:cNvSpPr txBox="1">
            <a:spLocks noChangeArrowheads="1"/>
          </p:cNvSpPr>
          <p:nvPr/>
        </p:nvSpPr>
        <p:spPr bwMode="auto">
          <a:xfrm>
            <a:off x="463550" y="404813"/>
            <a:ext cx="7637463" cy="3154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buFont typeface="Wingdings" pitchFamily="2" charset="2"/>
              <a:buChar char="v"/>
            </a:pPr>
            <a:r>
              <a:rPr lang="en-US" b="1" i="1">
                <a:solidFill>
                  <a:srgbClr val="FF0066"/>
                </a:solidFill>
                <a:latin typeface=".VnTime" pitchFamily="34" charset="0"/>
              </a:rPr>
              <a:t> </a:t>
            </a:r>
            <a:r>
              <a:rPr lang="en-US" sz="2400" b="1" i="1">
                <a:solidFill>
                  <a:srgbClr val="CC00CC"/>
                </a:solidFill>
              </a:rPr>
              <a:t>Liên kết thanh</a:t>
            </a:r>
          </a:p>
          <a:p>
            <a:r>
              <a:rPr lang="en-US" sz="2400"/>
              <a:t>	Liên kết thanh được hình thành nhờ thỏa mãn các điều kiện sau:</a:t>
            </a:r>
          </a:p>
          <a:p>
            <a:pPr>
              <a:buFont typeface="Wingdings" pitchFamily="2" charset="2"/>
              <a:buChar char="§"/>
            </a:pPr>
            <a:r>
              <a:rPr lang="en-US" sz="2400" i="1"/>
              <a:t>  Chỉ có lực tác dụng ở hai đầu</a:t>
            </a:r>
          </a:p>
          <a:p>
            <a:pPr>
              <a:buFont typeface="Wingdings" pitchFamily="2" charset="2"/>
              <a:buChar char="§"/>
            </a:pPr>
            <a:r>
              <a:rPr lang="en-US" sz="2400" i="1"/>
              <a:t> Trọng lượng thanh không đáng kể</a:t>
            </a:r>
          </a:p>
          <a:p>
            <a:pPr>
              <a:buFont typeface="Wingdings" pitchFamily="2" charset="2"/>
              <a:buChar char="§"/>
            </a:pPr>
            <a:r>
              <a:rPr lang="en-US" sz="2400" i="1"/>
              <a:t>  Những liên kết ở hai đầu thanh được thực hiện nhờ bản lề, gối cầu.</a:t>
            </a:r>
          </a:p>
          <a:p>
            <a:pPr algn="just" eaLnBrk="1" hangingPunct="1">
              <a:lnSpc>
                <a:spcPct val="90000"/>
              </a:lnSpc>
              <a:spcBef>
                <a:spcPct val="40000"/>
              </a:spcBef>
              <a:buClr>
                <a:schemeClr val="tx1"/>
              </a:buClr>
              <a:buFont typeface="Times New Roman" pitchFamily="18" charset="0"/>
              <a:buChar char="Đ"/>
            </a:pPr>
            <a:endParaRPr lang="en-US" sz="2400" i="1">
              <a:latin typeface=".VnTime" pitchFamily="34" charset="0"/>
            </a:endParaRPr>
          </a:p>
        </p:txBody>
      </p:sp>
      <p:sp>
        <p:nvSpPr>
          <p:cNvPr id="231427" name="Text Box 3"/>
          <p:cNvSpPr txBox="1">
            <a:spLocks noChangeArrowheads="1"/>
          </p:cNvSpPr>
          <p:nvPr/>
        </p:nvSpPr>
        <p:spPr bwMode="auto">
          <a:xfrm>
            <a:off x="-7938" y="3275013"/>
            <a:ext cx="5300663" cy="3306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lvl="2" algn="just" eaLnBrk="1" hangingPunct="1">
              <a:lnSpc>
                <a:spcPct val="110000"/>
              </a:lnSpc>
              <a:spcBef>
                <a:spcPct val="40000"/>
              </a:spcBef>
              <a:buFont typeface="Wingdings" pitchFamily="2" charset="2"/>
              <a:buNone/>
            </a:pPr>
            <a:r>
              <a:rPr lang="en-US"/>
              <a:t>Phản lực liên kết thanh nằm dọc theo đường thẳng nối hai đầu thanh, hướng vào thanh khi thanh chịu kéo và hướng ra khỏi thanh khi thanh chịu nén.</a:t>
            </a:r>
            <a:r>
              <a:rPr lang="en-US">
                <a:latin typeface=".VnTime" pitchFamily="34" charset="0"/>
              </a:rPr>
              <a:t> (</a:t>
            </a:r>
            <a:r>
              <a:rPr lang="en-US">
                <a:solidFill>
                  <a:srgbClr val="CC0099"/>
                </a:solidFill>
              </a:rPr>
              <a:t>ứng lực</a:t>
            </a:r>
            <a:r>
              <a:rPr lang="en-US">
                <a:latin typeface=".VnTime" pitchFamily="34" charset="0"/>
              </a:rPr>
              <a:t>)</a:t>
            </a:r>
          </a:p>
          <a:p>
            <a:pPr eaLnBrk="1" hangingPunct="1">
              <a:spcBef>
                <a:spcPct val="50000"/>
              </a:spcBef>
            </a:pPr>
            <a:endParaRPr lang="en-US">
              <a:latin typeface=".VnTime" pitchFamily="34" charset="0"/>
            </a:endParaRPr>
          </a:p>
        </p:txBody>
      </p:sp>
      <p:grpSp>
        <p:nvGrpSpPr>
          <p:cNvPr id="231467" name="Group 43"/>
          <p:cNvGrpSpPr>
            <a:grpSpLocks noChangeAspect="1"/>
          </p:cNvGrpSpPr>
          <p:nvPr/>
        </p:nvGrpSpPr>
        <p:grpSpPr bwMode="auto">
          <a:xfrm>
            <a:off x="5724525" y="3236913"/>
            <a:ext cx="2879725" cy="2752725"/>
            <a:chOff x="3654" y="2039"/>
            <a:chExt cx="1633" cy="1561"/>
          </a:xfrm>
        </p:grpSpPr>
        <p:sp>
          <p:nvSpPr>
            <p:cNvPr id="63494" name="Rectangle 44"/>
            <p:cNvSpPr>
              <a:spLocks noChangeAspect="1" noChangeArrowheads="1"/>
            </p:cNvSpPr>
            <p:nvPr/>
          </p:nvSpPr>
          <p:spPr bwMode="auto">
            <a:xfrm>
              <a:off x="3775" y="2354"/>
              <a:ext cx="1370" cy="259"/>
            </a:xfrm>
            <a:prstGeom prst="rect">
              <a:avLst/>
            </a:prstGeom>
            <a:solidFill>
              <a:srgbClr val="FFFF00"/>
            </a:solidFill>
            <a:ln w="19050">
              <a:solidFill>
                <a:srgbClr val="000000"/>
              </a:solidFill>
              <a:miter lim="800000"/>
              <a:headEnd/>
              <a:tailEnd/>
            </a:ln>
          </p:spPr>
          <p:txBody>
            <a:bodyPr/>
            <a:lstStyle/>
            <a:p>
              <a:endParaRPr lang="en-US"/>
            </a:p>
          </p:txBody>
        </p:sp>
        <p:sp>
          <p:nvSpPr>
            <p:cNvPr id="63495" name="Text Box 45"/>
            <p:cNvSpPr txBox="1">
              <a:spLocks noChangeAspect="1" noChangeArrowheads="1"/>
            </p:cNvSpPr>
            <p:nvPr/>
          </p:nvSpPr>
          <p:spPr bwMode="auto">
            <a:xfrm>
              <a:off x="3947" y="3187"/>
              <a:ext cx="305" cy="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1600">
                  <a:latin typeface="Times New Roman" pitchFamily="18" charset="0"/>
                </a:rPr>
                <a:t>O</a:t>
              </a:r>
              <a:r>
                <a:rPr lang="en-US" sz="1600" baseline="-25000">
                  <a:latin typeface="Times New Roman" pitchFamily="18" charset="0"/>
                </a:rPr>
                <a:t>1</a:t>
              </a:r>
              <a:endParaRPr lang="en-US" sz="1600"/>
            </a:p>
          </p:txBody>
        </p:sp>
        <p:sp>
          <p:nvSpPr>
            <p:cNvPr id="63496" name="Rectangle 46"/>
            <p:cNvSpPr>
              <a:spLocks noChangeAspect="1" noChangeArrowheads="1"/>
            </p:cNvSpPr>
            <p:nvPr/>
          </p:nvSpPr>
          <p:spPr bwMode="auto">
            <a:xfrm rot="552399">
              <a:off x="3955" y="2608"/>
              <a:ext cx="60" cy="712"/>
            </a:xfrm>
            <a:prstGeom prst="rect">
              <a:avLst/>
            </a:prstGeom>
            <a:solidFill>
              <a:srgbClr val="008000"/>
            </a:solidFill>
            <a:ln w="19050">
              <a:solidFill>
                <a:srgbClr val="000000"/>
              </a:solidFill>
              <a:miter lim="800000"/>
              <a:headEnd/>
              <a:tailEnd/>
            </a:ln>
          </p:spPr>
          <p:txBody>
            <a:bodyPr/>
            <a:lstStyle/>
            <a:p>
              <a:endParaRPr lang="en-US"/>
            </a:p>
          </p:txBody>
        </p:sp>
        <p:grpSp>
          <p:nvGrpSpPr>
            <p:cNvPr id="63497" name="Group 47"/>
            <p:cNvGrpSpPr>
              <a:grpSpLocks noChangeAspect="1"/>
            </p:cNvGrpSpPr>
            <p:nvPr/>
          </p:nvGrpSpPr>
          <p:grpSpPr bwMode="auto">
            <a:xfrm>
              <a:off x="3654" y="3263"/>
              <a:ext cx="464" cy="331"/>
              <a:chOff x="3585" y="11574"/>
              <a:chExt cx="879" cy="735"/>
            </a:xfrm>
          </p:grpSpPr>
          <p:sp>
            <p:nvSpPr>
              <p:cNvPr id="63522" name="AutoShape 48"/>
              <p:cNvSpPr>
                <a:spLocks noChangeAspect="1" noChangeArrowheads="1"/>
              </p:cNvSpPr>
              <p:nvPr/>
            </p:nvSpPr>
            <p:spPr bwMode="auto">
              <a:xfrm>
                <a:off x="3888" y="11574"/>
                <a:ext cx="432" cy="576"/>
              </a:xfrm>
              <a:prstGeom prst="triangle">
                <a:avLst>
                  <a:gd name="adj" fmla="val 50000"/>
                </a:avLst>
              </a:prstGeom>
              <a:solidFill>
                <a:schemeClr val="bg1"/>
              </a:solidFill>
              <a:ln w="19050">
                <a:solidFill>
                  <a:srgbClr val="000000"/>
                </a:solidFill>
                <a:miter lim="800000"/>
                <a:headEnd/>
                <a:tailEnd/>
              </a:ln>
            </p:spPr>
            <p:txBody>
              <a:bodyPr/>
              <a:lstStyle/>
              <a:p>
                <a:endParaRPr lang="en-US"/>
              </a:p>
            </p:txBody>
          </p:sp>
          <p:sp>
            <p:nvSpPr>
              <p:cNvPr id="63523" name="Oval 49"/>
              <p:cNvSpPr>
                <a:spLocks noChangeAspect="1" noChangeArrowheads="1"/>
              </p:cNvSpPr>
              <p:nvPr/>
            </p:nvSpPr>
            <p:spPr bwMode="auto">
              <a:xfrm>
                <a:off x="4017" y="11580"/>
                <a:ext cx="170" cy="170"/>
              </a:xfrm>
              <a:prstGeom prst="ellipse">
                <a:avLst/>
              </a:prstGeom>
              <a:solidFill>
                <a:schemeClr val="bg1"/>
              </a:solidFill>
              <a:ln w="19050">
                <a:solidFill>
                  <a:srgbClr val="000000"/>
                </a:solidFill>
                <a:round/>
                <a:headEnd/>
                <a:tailEnd/>
              </a:ln>
            </p:spPr>
            <p:txBody>
              <a:bodyPr/>
              <a:lstStyle/>
              <a:p>
                <a:endParaRPr lang="en-US"/>
              </a:p>
            </p:txBody>
          </p:sp>
          <p:sp>
            <p:nvSpPr>
              <p:cNvPr id="63524" name="Line 50"/>
              <p:cNvSpPr>
                <a:spLocks noChangeAspect="1" noChangeShapeType="1"/>
              </p:cNvSpPr>
              <p:nvPr/>
            </p:nvSpPr>
            <p:spPr bwMode="auto">
              <a:xfrm>
                <a:off x="3744" y="12156"/>
                <a:ext cx="720"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63525" name="Group 51"/>
              <p:cNvGrpSpPr>
                <a:grpSpLocks noChangeAspect="1"/>
              </p:cNvGrpSpPr>
              <p:nvPr/>
            </p:nvGrpSpPr>
            <p:grpSpPr bwMode="auto">
              <a:xfrm>
                <a:off x="3585" y="12165"/>
                <a:ext cx="849" cy="144"/>
                <a:chOff x="3615" y="12384"/>
                <a:chExt cx="849" cy="144"/>
              </a:xfrm>
            </p:grpSpPr>
            <p:sp>
              <p:nvSpPr>
                <p:cNvPr id="63526" name="Line 52"/>
                <p:cNvSpPr>
                  <a:spLocks noChangeAspect="1" noChangeShapeType="1"/>
                </p:cNvSpPr>
                <p:nvPr/>
              </p:nvSpPr>
              <p:spPr bwMode="auto">
                <a:xfrm flipH="1">
                  <a:off x="3615" y="12384"/>
                  <a:ext cx="144" cy="144"/>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27" name="Line 53"/>
                <p:cNvSpPr>
                  <a:spLocks noChangeAspect="1" noChangeShapeType="1"/>
                </p:cNvSpPr>
                <p:nvPr/>
              </p:nvSpPr>
              <p:spPr bwMode="auto">
                <a:xfrm flipH="1">
                  <a:off x="3744" y="12384"/>
                  <a:ext cx="144" cy="144"/>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28" name="Line 54"/>
                <p:cNvSpPr>
                  <a:spLocks noChangeAspect="1" noChangeShapeType="1"/>
                </p:cNvSpPr>
                <p:nvPr/>
              </p:nvSpPr>
              <p:spPr bwMode="auto">
                <a:xfrm flipH="1">
                  <a:off x="3888" y="12384"/>
                  <a:ext cx="144" cy="144"/>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29" name="Line 55"/>
                <p:cNvSpPr>
                  <a:spLocks noChangeAspect="1" noChangeShapeType="1"/>
                </p:cNvSpPr>
                <p:nvPr/>
              </p:nvSpPr>
              <p:spPr bwMode="auto">
                <a:xfrm flipH="1">
                  <a:off x="4032" y="12384"/>
                  <a:ext cx="144" cy="144"/>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30" name="Line 56"/>
                <p:cNvSpPr>
                  <a:spLocks noChangeAspect="1" noChangeShapeType="1"/>
                </p:cNvSpPr>
                <p:nvPr/>
              </p:nvSpPr>
              <p:spPr bwMode="auto">
                <a:xfrm flipH="1">
                  <a:off x="4176" y="12384"/>
                  <a:ext cx="144" cy="144"/>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31" name="Line 57"/>
                <p:cNvSpPr>
                  <a:spLocks noChangeAspect="1" noChangeShapeType="1"/>
                </p:cNvSpPr>
                <p:nvPr/>
              </p:nvSpPr>
              <p:spPr bwMode="auto">
                <a:xfrm flipH="1">
                  <a:off x="4320" y="12384"/>
                  <a:ext cx="144" cy="144"/>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sp>
          <p:nvSpPr>
            <p:cNvPr id="63498" name="Oval 58"/>
            <p:cNvSpPr>
              <a:spLocks noChangeAspect="1" noChangeArrowheads="1"/>
            </p:cNvSpPr>
            <p:nvPr/>
          </p:nvSpPr>
          <p:spPr bwMode="auto">
            <a:xfrm>
              <a:off x="4015" y="2568"/>
              <a:ext cx="91" cy="76"/>
            </a:xfrm>
            <a:prstGeom prst="ellipse">
              <a:avLst/>
            </a:prstGeom>
            <a:solidFill>
              <a:srgbClr val="FFFFFF"/>
            </a:solidFill>
            <a:ln w="19050">
              <a:solidFill>
                <a:srgbClr val="000000"/>
              </a:solidFill>
              <a:round/>
              <a:headEnd/>
              <a:tailEnd/>
            </a:ln>
          </p:spPr>
          <p:txBody>
            <a:bodyPr/>
            <a:lstStyle/>
            <a:p>
              <a:endParaRPr lang="en-US"/>
            </a:p>
          </p:txBody>
        </p:sp>
        <p:grpSp>
          <p:nvGrpSpPr>
            <p:cNvPr id="63499" name="Group 59"/>
            <p:cNvGrpSpPr>
              <a:grpSpLocks noChangeAspect="1"/>
            </p:cNvGrpSpPr>
            <p:nvPr/>
          </p:nvGrpSpPr>
          <p:grpSpPr bwMode="auto">
            <a:xfrm rot="2186599">
              <a:off x="4580" y="2608"/>
              <a:ext cx="380" cy="712"/>
              <a:chOff x="7632" y="4677"/>
              <a:chExt cx="849" cy="1803"/>
            </a:xfrm>
          </p:grpSpPr>
          <p:sp>
            <p:nvSpPr>
              <p:cNvPr id="63520" name="Arc 60"/>
              <p:cNvSpPr>
                <a:spLocks noChangeAspect="1"/>
              </p:cNvSpPr>
              <p:nvPr/>
            </p:nvSpPr>
            <p:spPr bwMode="auto">
              <a:xfrm>
                <a:off x="7632" y="4752"/>
                <a:ext cx="720" cy="1728"/>
              </a:xfrm>
              <a:custGeom>
                <a:avLst/>
                <a:gdLst>
                  <a:gd name="T0" fmla="*/ 0 w 21600"/>
                  <a:gd name="T1" fmla="*/ 0 h 21600"/>
                  <a:gd name="T2" fmla="*/ 24 w 21600"/>
                  <a:gd name="T3" fmla="*/ 138 h 21600"/>
                  <a:gd name="T4" fmla="*/ 0 w 21600"/>
                  <a:gd name="T5" fmla="*/ 138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38100">
                <a:solidFill>
                  <a:srgbClr val="FF66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3521" name="Arc 61"/>
              <p:cNvSpPr>
                <a:spLocks noChangeAspect="1"/>
              </p:cNvSpPr>
              <p:nvPr/>
            </p:nvSpPr>
            <p:spPr bwMode="auto">
              <a:xfrm>
                <a:off x="7761" y="4677"/>
                <a:ext cx="720" cy="1728"/>
              </a:xfrm>
              <a:custGeom>
                <a:avLst/>
                <a:gdLst>
                  <a:gd name="T0" fmla="*/ 0 w 21600"/>
                  <a:gd name="T1" fmla="*/ 0 h 21600"/>
                  <a:gd name="T2" fmla="*/ 24 w 21600"/>
                  <a:gd name="T3" fmla="*/ 138 h 21600"/>
                  <a:gd name="T4" fmla="*/ 0 w 21600"/>
                  <a:gd name="T5" fmla="*/ 138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38100">
                <a:solidFill>
                  <a:srgbClr val="FF66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63500" name="Oval 62"/>
            <p:cNvSpPr>
              <a:spLocks noChangeAspect="1" noChangeArrowheads="1"/>
            </p:cNvSpPr>
            <p:nvPr/>
          </p:nvSpPr>
          <p:spPr bwMode="auto">
            <a:xfrm>
              <a:off x="4815" y="2561"/>
              <a:ext cx="90" cy="76"/>
            </a:xfrm>
            <a:prstGeom prst="ellipse">
              <a:avLst/>
            </a:prstGeom>
            <a:solidFill>
              <a:srgbClr val="FFFFFF"/>
            </a:solidFill>
            <a:ln w="19050">
              <a:solidFill>
                <a:srgbClr val="000000"/>
              </a:solidFill>
              <a:round/>
              <a:headEnd/>
              <a:tailEnd/>
            </a:ln>
          </p:spPr>
          <p:txBody>
            <a:bodyPr/>
            <a:lstStyle/>
            <a:p>
              <a:endParaRPr lang="en-US"/>
            </a:p>
          </p:txBody>
        </p:sp>
        <p:grpSp>
          <p:nvGrpSpPr>
            <p:cNvPr id="63501" name="Group 63"/>
            <p:cNvGrpSpPr>
              <a:grpSpLocks noChangeAspect="1"/>
            </p:cNvGrpSpPr>
            <p:nvPr/>
          </p:nvGrpSpPr>
          <p:grpSpPr bwMode="auto">
            <a:xfrm>
              <a:off x="4403" y="3269"/>
              <a:ext cx="464" cy="331"/>
              <a:chOff x="3585" y="11574"/>
              <a:chExt cx="879" cy="735"/>
            </a:xfrm>
          </p:grpSpPr>
          <p:sp>
            <p:nvSpPr>
              <p:cNvPr id="63510" name="AutoShape 64"/>
              <p:cNvSpPr>
                <a:spLocks noChangeAspect="1" noChangeArrowheads="1"/>
              </p:cNvSpPr>
              <p:nvPr/>
            </p:nvSpPr>
            <p:spPr bwMode="auto">
              <a:xfrm>
                <a:off x="3888" y="11574"/>
                <a:ext cx="432" cy="576"/>
              </a:xfrm>
              <a:prstGeom prst="triangle">
                <a:avLst>
                  <a:gd name="adj" fmla="val 50000"/>
                </a:avLst>
              </a:prstGeom>
              <a:solidFill>
                <a:schemeClr val="bg1"/>
              </a:solidFill>
              <a:ln w="19050">
                <a:solidFill>
                  <a:srgbClr val="000000"/>
                </a:solidFill>
                <a:miter lim="800000"/>
                <a:headEnd/>
                <a:tailEnd/>
              </a:ln>
            </p:spPr>
            <p:txBody>
              <a:bodyPr/>
              <a:lstStyle/>
              <a:p>
                <a:endParaRPr lang="en-US"/>
              </a:p>
            </p:txBody>
          </p:sp>
          <p:sp>
            <p:nvSpPr>
              <p:cNvPr id="63511" name="Oval 65"/>
              <p:cNvSpPr>
                <a:spLocks noChangeAspect="1" noChangeArrowheads="1"/>
              </p:cNvSpPr>
              <p:nvPr/>
            </p:nvSpPr>
            <p:spPr bwMode="auto">
              <a:xfrm>
                <a:off x="4017" y="11580"/>
                <a:ext cx="170" cy="170"/>
              </a:xfrm>
              <a:prstGeom prst="ellipse">
                <a:avLst/>
              </a:prstGeom>
              <a:solidFill>
                <a:schemeClr val="bg1"/>
              </a:solidFill>
              <a:ln w="19050">
                <a:solidFill>
                  <a:srgbClr val="000000"/>
                </a:solidFill>
                <a:round/>
                <a:headEnd/>
                <a:tailEnd/>
              </a:ln>
            </p:spPr>
            <p:txBody>
              <a:bodyPr/>
              <a:lstStyle/>
              <a:p>
                <a:endParaRPr lang="en-US"/>
              </a:p>
            </p:txBody>
          </p:sp>
          <p:sp>
            <p:nvSpPr>
              <p:cNvPr id="63512" name="Line 66"/>
              <p:cNvSpPr>
                <a:spLocks noChangeAspect="1" noChangeShapeType="1"/>
              </p:cNvSpPr>
              <p:nvPr/>
            </p:nvSpPr>
            <p:spPr bwMode="auto">
              <a:xfrm>
                <a:off x="3744" y="12156"/>
                <a:ext cx="720"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63513" name="Group 67"/>
              <p:cNvGrpSpPr>
                <a:grpSpLocks noChangeAspect="1"/>
              </p:cNvGrpSpPr>
              <p:nvPr/>
            </p:nvGrpSpPr>
            <p:grpSpPr bwMode="auto">
              <a:xfrm>
                <a:off x="3585" y="12165"/>
                <a:ext cx="849" cy="144"/>
                <a:chOff x="3615" y="12384"/>
                <a:chExt cx="849" cy="144"/>
              </a:xfrm>
            </p:grpSpPr>
            <p:sp>
              <p:nvSpPr>
                <p:cNvPr id="63514" name="Line 68"/>
                <p:cNvSpPr>
                  <a:spLocks noChangeAspect="1" noChangeShapeType="1"/>
                </p:cNvSpPr>
                <p:nvPr/>
              </p:nvSpPr>
              <p:spPr bwMode="auto">
                <a:xfrm flipH="1">
                  <a:off x="3615" y="12384"/>
                  <a:ext cx="144" cy="144"/>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15" name="Line 69"/>
                <p:cNvSpPr>
                  <a:spLocks noChangeAspect="1" noChangeShapeType="1"/>
                </p:cNvSpPr>
                <p:nvPr/>
              </p:nvSpPr>
              <p:spPr bwMode="auto">
                <a:xfrm flipH="1">
                  <a:off x="3744" y="12384"/>
                  <a:ext cx="144" cy="144"/>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16" name="Line 70"/>
                <p:cNvSpPr>
                  <a:spLocks noChangeAspect="1" noChangeShapeType="1"/>
                </p:cNvSpPr>
                <p:nvPr/>
              </p:nvSpPr>
              <p:spPr bwMode="auto">
                <a:xfrm flipH="1">
                  <a:off x="3888" y="12384"/>
                  <a:ext cx="144" cy="144"/>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17" name="Line 71"/>
                <p:cNvSpPr>
                  <a:spLocks noChangeAspect="1" noChangeShapeType="1"/>
                </p:cNvSpPr>
                <p:nvPr/>
              </p:nvSpPr>
              <p:spPr bwMode="auto">
                <a:xfrm flipH="1">
                  <a:off x="4032" y="12384"/>
                  <a:ext cx="144" cy="144"/>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18" name="Line 72"/>
                <p:cNvSpPr>
                  <a:spLocks noChangeAspect="1" noChangeShapeType="1"/>
                </p:cNvSpPr>
                <p:nvPr/>
              </p:nvSpPr>
              <p:spPr bwMode="auto">
                <a:xfrm flipH="1">
                  <a:off x="4176" y="12384"/>
                  <a:ext cx="144" cy="144"/>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19" name="Line 73"/>
                <p:cNvSpPr>
                  <a:spLocks noChangeAspect="1" noChangeShapeType="1"/>
                </p:cNvSpPr>
                <p:nvPr/>
              </p:nvSpPr>
              <p:spPr bwMode="auto">
                <a:xfrm flipH="1">
                  <a:off x="4320" y="12384"/>
                  <a:ext cx="144" cy="144"/>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sp>
          <p:nvSpPr>
            <p:cNvPr id="63502" name="Line 74"/>
            <p:cNvSpPr>
              <a:spLocks noChangeAspect="1" noChangeShapeType="1"/>
            </p:cNvSpPr>
            <p:nvPr/>
          </p:nvSpPr>
          <p:spPr bwMode="auto">
            <a:xfrm flipH="1">
              <a:off x="4663" y="2601"/>
              <a:ext cx="229" cy="713"/>
            </a:xfrm>
            <a:prstGeom prst="line">
              <a:avLst/>
            </a:prstGeom>
            <a:noFill/>
            <a:ln w="12700">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63503" name="Line 75"/>
            <p:cNvSpPr>
              <a:spLocks noChangeAspect="1" noChangeShapeType="1"/>
            </p:cNvSpPr>
            <p:nvPr/>
          </p:nvSpPr>
          <p:spPr bwMode="auto">
            <a:xfrm flipV="1">
              <a:off x="4055" y="2155"/>
              <a:ext cx="76" cy="453"/>
            </a:xfrm>
            <a:prstGeom prst="line">
              <a:avLst/>
            </a:prstGeom>
            <a:noFill/>
            <a:ln w="5715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en-US"/>
            </a:p>
          </p:txBody>
        </p:sp>
        <p:sp>
          <p:nvSpPr>
            <p:cNvPr id="63504" name="Line 76"/>
            <p:cNvSpPr>
              <a:spLocks noChangeAspect="1" noChangeShapeType="1"/>
            </p:cNvSpPr>
            <p:nvPr/>
          </p:nvSpPr>
          <p:spPr bwMode="auto">
            <a:xfrm flipV="1">
              <a:off x="4888" y="2136"/>
              <a:ext cx="152" cy="440"/>
            </a:xfrm>
            <a:prstGeom prst="line">
              <a:avLst/>
            </a:prstGeom>
            <a:noFill/>
            <a:ln w="57150">
              <a:solidFill>
                <a:schemeClr val="bg2"/>
              </a:solidFill>
              <a:round/>
              <a:headEnd/>
              <a:tailEnd type="triangle" w="sm" len="med"/>
            </a:ln>
            <a:extLst>
              <a:ext uri="{909E8E84-426E-40DD-AFC4-6F175D3DCCD1}">
                <a14:hiddenFill xmlns:a14="http://schemas.microsoft.com/office/drawing/2010/main">
                  <a:noFill/>
                </a14:hiddenFill>
              </a:ext>
            </a:extLst>
          </p:spPr>
          <p:txBody>
            <a:bodyPr/>
            <a:lstStyle/>
            <a:p>
              <a:endParaRPr lang="en-US"/>
            </a:p>
          </p:txBody>
        </p:sp>
        <p:sp>
          <p:nvSpPr>
            <p:cNvPr id="63505" name="Text Box 77"/>
            <p:cNvSpPr txBox="1">
              <a:spLocks noChangeAspect="1" noChangeArrowheads="1"/>
            </p:cNvSpPr>
            <p:nvPr/>
          </p:nvSpPr>
          <p:spPr bwMode="auto">
            <a:xfrm>
              <a:off x="4706" y="3199"/>
              <a:ext cx="304"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1600">
                  <a:latin typeface="Times New Roman" pitchFamily="18" charset="0"/>
                </a:rPr>
                <a:t>O</a:t>
              </a:r>
              <a:r>
                <a:rPr lang="en-US" sz="1600" baseline="-25000">
                  <a:latin typeface="Times New Roman" pitchFamily="18" charset="0"/>
                </a:rPr>
                <a:t>2</a:t>
              </a:r>
              <a:endParaRPr lang="en-US" sz="1600"/>
            </a:p>
          </p:txBody>
        </p:sp>
        <p:sp>
          <p:nvSpPr>
            <p:cNvPr id="63506" name="Text Box 78"/>
            <p:cNvSpPr txBox="1">
              <a:spLocks noChangeAspect="1" noChangeArrowheads="1"/>
            </p:cNvSpPr>
            <p:nvPr/>
          </p:nvSpPr>
          <p:spPr bwMode="auto">
            <a:xfrm>
              <a:off x="4065" y="2409"/>
              <a:ext cx="304" cy="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1600">
                  <a:latin typeface="Times New Roman" pitchFamily="18" charset="0"/>
                </a:rPr>
                <a:t>A</a:t>
              </a:r>
              <a:endParaRPr lang="en-US" sz="1600"/>
            </a:p>
          </p:txBody>
        </p:sp>
        <p:sp>
          <p:nvSpPr>
            <p:cNvPr id="63507" name="Text Box 79"/>
            <p:cNvSpPr txBox="1">
              <a:spLocks noChangeAspect="1" noChangeArrowheads="1"/>
            </p:cNvSpPr>
            <p:nvPr/>
          </p:nvSpPr>
          <p:spPr bwMode="auto">
            <a:xfrm>
              <a:off x="4656" y="2426"/>
              <a:ext cx="305" cy="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r>
                <a:rPr lang="en-US" sz="1600">
                  <a:latin typeface="Times New Roman" pitchFamily="18" charset="0"/>
                </a:rPr>
                <a:t>B</a:t>
              </a:r>
              <a:endParaRPr lang="en-US" sz="1600"/>
            </a:p>
          </p:txBody>
        </p:sp>
        <p:graphicFrame>
          <p:nvGraphicFramePr>
            <p:cNvPr id="63508" name="Object 80"/>
            <p:cNvGraphicFramePr>
              <a:graphicFrameLocks noChangeAspect="1"/>
            </p:cNvGraphicFramePr>
            <p:nvPr/>
          </p:nvGraphicFramePr>
          <p:xfrm>
            <a:off x="3836" y="2039"/>
            <a:ext cx="254" cy="333"/>
          </p:xfrm>
          <a:graphic>
            <a:graphicData uri="http://schemas.openxmlformats.org/presentationml/2006/ole">
              <mc:AlternateContent xmlns:mc="http://schemas.openxmlformats.org/markup-compatibility/2006">
                <mc:Choice xmlns:v="urn:schemas-microsoft-com:vml" Requires="v">
                  <p:oleObj spid="_x0000_s63736" name="Equation" r:id="rId3" imgW="164885" imgH="215619" progId="Equation.DSMT4">
                    <p:embed/>
                  </p:oleObj>
                </mc:Choice>
                <mc:Fallback>
                  <p:oleObj name="Equation" r:id="rId3" imgW="164885" imgH="215619" progId="Equation.DSMT4">
                    <p:embed/>
                    <p:pic>
                      <p:nvPicPr>
                        <p:cNvPr id="0" name="Object 8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36" y="2039"/>
                          <a:ext cx="254" cy="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3509" name="Object 81"/>
            <p:cNvGraphicFramePr>
              <a:graphicFrameLocks noChangeAspect="1"/>
            </p:cNvGraphicFramePr>
            <p:nvPr/>
          </p:nvGraphicFramePr>
          <p:xfrm>
            <a:off x="5033" y="2087"/>
            <a:ext cx="254" cy="333"/>
          </p:xfrm>
          <a:graphic>
            <a:graphicData uri="http://schemas.openxmlformats.org/presentationml/2006/ole">
              <mc:AlternateContent xmlns:mc="http://schemas.openxmlformats.org/markup-compatibility/2006">
                <mc:Choice xmlns:v="urn:schemas-microsoft-com:vml" Requires="v">
                  <p:oleObj spid="_x0000_s63737" name="Equation" r:id="rId5" imgW="164885" imgH="215619" progId="Equation.DSMT4">
                    <p:embed/>
                  </p:oleObj>
                </mc:Choice>
                <mc:Fallback>
                  <p:oleObj name="Equation" r:id="rId5" imgW="164885" imgH="215619" progId="Equation.DSMT4">
                    <p:embed/>
                    <p:pic>
                      <p:nvPicPr>
                        <p:cNvPr id="0" name="Object 8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33" y="2087"/>
                          <a:ext cx="254" cy="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4" presetClass="entr" presetSubtype="0" fill="hold" nodeType="afterEffect">
                                  <p:stCondLst>
                                    <p:cond delay="0"/>
                                  </p:stCondLst>
                                  <p:childTnLst>
                                    <p:set>
                                      <p:cBhvr>
                                        <p:cTn id="6" dur="1" fill="hold">
                                          <p:stCondLst>
                                            <p:cond delay="0"/>
                                          </p:stCondLst>
                                        </p:cTn>
                                        <p:tgtEl>
                                          <p:spTgt spid="231426">
                                            <p:txEl>
                                              <p:pRg st="0" end="0"/>
                                            </p:txEl>
                                          </p:spTgt>
                                        </p:tgtEl>
                                        <p:attrNameLst>
                                          <p:attrName>style.visibility</p:attrName>
                                        </p:attrNameLst>
                                      </p:cBhvr>
                                      <p:to>
                                        <p:strVal val="visible"/>
                                      </p:to>
                                    </p:set>
                                    <p:anim to="" calcmode="lin" valueType="num">
                                      <p:cBhvr>
                                        <p:cTn id="7" dur="1" fill="hold"/>
                                        <p:tgtEl>
                                          <p:spTgt spid="231426">
                                            <p:txEl>
                                              <p:pRg st="0" end="0"/>
                                            </p:txEl>
                                          </p:spTgt>
                                        </p:tgtEl>
                                        <p:attrNameLst>
                                          <p:attrName/>
                                        </p:attrNameLst>
                                      </p:cBhvr>
                                    </p:anim>
                                  </p:childTnLst>
                                </p:cTn>
                              </p:par>
                            </p:childTnLst>
                          </p:cTn>
                        </p:par>
                      </p:childTnLst>
                    </p:cTn>
                  </p:par>
                  <p:par>
                    <p:cTn id="8" fill="hold" nodeType="clickPar">
                      <p:stCondLst>
                        <p:cond delay="indefinite"/>
                      </p:stCondLst>
                      <p:childTnLst>
                        <p:par>
                          <p:cTn id="9" fill="hold" nodeType="with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231426">
                                            <p:txEl>
                                              <p:pRg st="1" end="1"/>
                                            </p:txEl>
                                          </p:spTgt>
                                        </p:tgtEl>
                                        <p:attrNameLst>
                                          <p:attrName>style.visibility</p:attrName>
                                        </p:attrNameLst>
                                      </p:cBhvr>
                                      <p:to>
                                        <p:strVal val="visible"/>
                                      </p:to>
                                    </p:set>
                                    <p:anim to="" calcmode="lin" valueType="num">
                                      <p:cBhvr>
                                        <p:cTn id="12" dur="1" fill="hold"/>
                                        <p:tgtEl>
                                          <p:spTgt spid="231426">
                                            <p:txEl>
                                              <p:pRg st="1" end="1"/>
                                            </p:txEl>
                                          </p:spTgt>
                                        </p:tgtEl>
                                        <p:attrNameLst>
                                          <p:attrName/>
                                        </p:attrNameLst>
                                      </p:cBhvr>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4" presetClass="entr" presetSubtype="0" fill="hold" nodeType="clickEffect">
                                  <p:stCondLst>
                                    <p:cond delay="0"/>
                                  </p:stCondLst>
                                  <p:childTnLst>
                                    <p:set>
                                      <p:cBhvr>
                                        <p:cTn id="16" dur="1" fill="hold">
                                          <p:stCondLst>
                                            <p:cond delay="0"/>
                                          </p:stCondLst>
                                        </p:cTn>
                                        <p:tgtEl>
                                          <p:spTgt spid="231426">
                                            <p:txEl>
                                              <p:pRg st="2" end="2"/>
                                            </p:txEl>
                                          </p:spTgt>
                                        </p:tgtEl>
                                        <p:attrNameLst>
                                          <p:attrName>style.visibility</p:attrName>
                                        </p:attrNameLst>
                                      </p:cBhvr>
                                      <p:to>
                                        <p:strVal val="visible"/>
                                      </p:to>
                                    </p:set>
                                    <p:anim to="" calcmode="lin" valueType="num">
                                      <p:cBhvr>
                                        <p:cTn id="17" dur="1" fill="hold"/>
                                        <p:tgtEl>
                                          <p:spTgt spid="231426">
                                            <p:txEl>
                                              <p:pRg st="2" end="2"/>
                                            </p:txEl>
                                          </p:spTgt>
                                        </p:tgtEl>
                                        <p:attrNameLst>
                                          <p:attrName/>
                                        </p:attrNameLst>
                                      </p:cBhvr>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24" presetClass="entr" presetSubtype="0" fill="hold" nodeType="clickEffect">
                                  <p:stCondLst>
                                    <p:cond delay="0"/>
                                  </p:stCondLst>
                                  <p:childTnLst>
                                    <p:set>
                                      <p:cBhvr>
                                        <p:cTn id="21" dur="1" fill="hold">
                                          <p:stCondLst>
                                            <p:cond delay="0"/>
                                          </p:stCondLst>
                                        </p:cTn>
                                        <p:tgtEl>
                                          <p:spTgt spid="231426">
                                            <p:txEl>
                                              <p:pRg st="3" end="3"/>
                                            </p:txEl>
                                          </p:spTgt>
                                        </p:tgtEl>
                                        <p:attrNameLst>
                                          <p:attrName>style.visibility</p:attrName>
                                        </p:attrNameLst>
                                      </p:cBhvr>
                                      <p:to>
                                        <p:strVal val="visible"/>
                                      </p:to>
                                    </p:set>
                                    <p:anim to="" calcmode="lin" valueType="num">
                                      <p:cBhvr>
                                        <p:cTn id="22" dur="1" fill="hold"/>
                                        <p:tgtEl>
                                          <p:spTgt spid="231426">
                                            <p:txEl>
                                              <p:pRg st="3" end="3"/>
                                            </p:txEl>
                                          </p:spTgt>
                                        </p:tgtEl>
                                        <p:attrNameLst>
                                          <p:attrName/>
                                        </p:attrNameLst>
                                      </p:cBhvr>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4" presetClass="entr" presetSubtype="0" fill="hold" nodeType="clickEffect">
                                  <p:stCondLst>
                                    <p:cond delay="0"/>
                                  </p:stCondLst>
                                  <p:childTnLst>
                                    <p:set>
                                      <p:cBhvr>
                                        <p:cTn id="26" dur="1" fill="hold">
                                          <p:stCondLst>
                                            <p:cond delay="0"/>
                                          </p:stCondLst>
                                        </p:cTn>
                                        <p:tgtEl>
                                          <p:spTgt spid="231426">
                                            <p:txEl>
                                              <p:pRg st="4" end="4"/>
                                            </p:txEl>
                                          </p:spTgt>
                                        </p:tgtEl>
                                        <p:attrNameLst>
                                          <p:attrName>style.visibility</p:attrName>
                                        </p:attrNameLst>
                                      </p:cBhvr>
                                      <p:to>
                                        <p:strVal val="visible"/>
                                      </p:to>
                                    </p:set>
                                    <p:anim to="" calcmode="lin" valueType="num">
                                      <p:cBhvr>
                                        <p:cTn id="27" dur="1" fill="hold"/>
                                        <p:tgtEl>
                                          <p:spTgt spid="231426">
                                            <p:txEl>
                                              <p:pRg st="4" end="4"/>
                                            </p:txEl>
                                          </p:spTgt>
                                        </p:tgtEl>
                                        <p:attrNameLst>
                                          <p:attrName/>
                                        </p:attrNameLst>
                                      </p:cBhvr>
                                    </p:anim>
                                  </p:childTnLst>
                                </p:cTn>
                              </p:par>
                            </p:childTnLst>
                          </p:cTn>
                        </p:par>
                      </p:childTnLst>
                    </p:cTn>
                  </p:par>
                  <p:par>
                    <p:cTn id="28" fill="hold" nodeType="clickPar">
                      <p:stCondLst>
                        <p:cond delay="indefinite"/>
                      </p:stCondLst>
                      <p:childTnLst>
                        <p:par>
                          <p:cTn id="29" fill="hold" nodeType="withGroup">
                            <p:stCondLst>
                              <p:cond delay="0"/>
                            </p:stCondLst>
                            <p:childTnLst>
                              <p:par>
                                <p:cTn id="30" presetID="39" presetClass="entr" presetSubtype="0" accel="100000" fill="hold" nodeType="clickEffect">
                                  <p:stCondLst>
                                    <p:cond delay="0"/>
                                  </p:stCondLst>
                                  <p:childTnLst>
                                    <p:set>
                                      <p:cBhvr>
                                        <p:cTn id="31" dur="1" fill="hold">
                                          <p:stCondLst>
                                            <p:cond delay="0"/>
                                          </p:stCondLst>
                                        </p:cTn>
                                        <p:tgtEl>
                                          <p:spTgt spid="231467"/>
                                        </p:tgtEl>
                                        <p:attrNameLst>
                                          <p:attrName>style.visibility</p:attrName>
                                        </p:attrNameLst>
                                      </p:cBhvr>
                                      <p:to>
                                        <p:strVal val="visible"/>
                                      </p:to>
                                    </p:set>
                                    <p:anim calcmode="lin" valueType="num">
                                      <p:cBhvr>
                                        <p:cTn id="32" dur="500" fill="hold"/>
                                        <p:tgtEl>
                                          <p:spTgt spid="231467"/>
                                        </p:tgtEl>
                                        <p:attrNameLst>
                                          <p:attrName>ppt_h</p:attrName>
                                        </p:attrNameLst>
                                      </p:cBhvr>
                                      <p:tavLst>
                                        <p:tav tm="0">
                                          <p:val>
                                            <p:strVal val="#ppt_h/20"/>
                                          </p:val>
                                        </p:tav>
                                        <p:tav tm="50000">
                                          <p:val>
                                            <p:strVal val="#ppt_h/20"/>
                                          </p:val>
                                        </p:tav>
                                        <p:tav tm="100000">
                                          <p:val>
                                            <p:strVal val="#ppt_h"/>
                                          </p:val>
                                        </p:tav>
                                      </p:tavLst>
                                    </p:anim>
                                    <p:anim calcmode="lin" valueType="num">
                                      <p:cBhvr>
                                        <p:cTn id="33" dur="500" fill="hold"/>
                                        <p:tgtEl>
                                          <p:spTgt spid="231467"/>
                                        </p:tgtEl>
                                        <p:attrNameLst>
                                          <p:attrName>ppt_w</p:attrName>
                                        </p:attrNameLst>
                                      </p:cBhvr>
                                      <p:tavLst>
                                        <p:tav tm="0">
                                          <p:val>
                                            <p:strVal val="#ppt_w+.3"/>
                                          </p:val>
                                        </p:tav>
                                        <p:tav tm="50000">
                                          <p:val>
                                            <p:strVal val="#ppt_w+.3"/>
                                          </p:val>
                                        </p:tav>
                                        <p:tav tm="100000">
                                          <p:val>
                                            <p:strVal val="#ppt_w"/>
                                          </p:val>
                                        </p:tav>
                                      </p:tavLst>
                                    </p:anim>
                                    <p:anim calcmode="lin" valueType="num">
                                      <p:cBhvr>
                                        <p:cTn id="34" dur="500" fill="hold"/>
                                        <p:tgtEl>
                                          <p:spTgt spid="231467"/>
                                        </p:tgtEl>
                                        <p:attrNameLst>
                                          <p:attrName>ppt_x</p:attrName>
                                        </p:attrNameLst>
                                      </p:cBhvr>
                                      <p:tavLst>
                                        <p:tav tm="0">
                                          <p:val>
                                            <p:strVal val="#ppt_x-.3"/>
                                          </p:val>
                                        </p:tav>
                                        <p:tav tm="50000">
                                          <p:val>
                                            <p:strVal val="#ppt_x"/>
                                          </p:val>
                                        </p:tav>
                                        <p:tav tm="100000">
                                          <p:val>
                                            <p:strVal val="#ppt_x"/>
                                          </p:val>
                                        </p:tav>
                                      </p:tavLst>
                                    </p:anim>
                                    <p:anim calcmode="lin" valueType="num">
                                      <p:cBhvr>
                                        <p:cTn id="35" dur="500" fill="hold"/>
                                        <p:tgtEl>
                                          <p:spTgt spid="231467"/>
                                        </p:tgtEl>
                                        <p:attrNameLst>
                                          <p:attrName>ppt_y</p:attrName>
                                        </p:attrNameLst>
                                      </p:cBhvr>
                                      <p:tavLst>
                                        <p:tav tm="0">
                                          <p:val>
                                            <p:strVal val="#ppt_y"/>
                                          </p:val>
                                        </p:tav>
                                        <p:tav tm="100000">
                                          <p:val>
                                            <p:strVal val="#ppt_y"/>
                                          </p:val>
                                        </p:tav>
                                      </p:tavLst>
                                    </p:anim>
                                  </p:childTnLst>
                                </p:cTn>
                              </p:par>
                            </p:childTnLst>
                          </p:cTn>
                        </p:par>
                      </p:childTnLst>
                    </p:cTn>
                  </p:par>
                  <p:par>
                    <p:cTn id="36" fill="hold" nodeType="clickPar">
                      <p:stCondLst>
                        <p:cond delay="indefinite"/>
                      </p:stCondLst>
                      <p:childTnLst>
                        <p:par>
                          <p:cTn id="37" fill="hold" nodeType="withGroup">
                            <p:stCondLst>
                              <p:cond delay="0"/>
                            </p:stCondLst>
                            <p:childTnLst>
                              <p:par>
                                <p:cTn id="38" presetID="21" presetClass="entr" presetSubtype="4" fill="hold" nodeType="clickEffect">
                                  <p:stCondLst>
                                    <p:cond delay="0"/>
                                  </p:stCondLst>
                                  <p:childTnLst>
                                    <p:set>
                                      <p:cBhvr>
                                        <p:cTn id="39" dur="1" fill="hold">
                                          <p:stCondLst>
                                            <p:cond delay="0"/>
                                          </p:stCondLst>
                                        </p:cTn>
                                        <p:tgtEl>
                                          <p:spTgt spid="231427">
                                            <p:txEl>
                                              <p:pRg st="0" end="0"/>
                                            </p:txEl>
                                          </p:spTgt>
                                        </p:tgtEl>
                                        <p:attrNameLst>
                                          <p:attrName>style.visibility</p:attrName>
                                        </p:attrNameLst>
                                      </p:cBhvr>
                                      <p:to>
                                        <p:strVal val="visible"/>
                                      </p:to>
                                    </p:set>
                                    <p:animEffect transition="in" filter="wheel(4)">
                                      <p:cBhvr>
                                        <p:cTn id="40" dur="2000"/>
                                        <p:tgtEl>
                                          <p:spTgt spid="23142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4753515" y="2960688"/>
            <a:ext cx="2506648" cy="2396265"/>
            <a:chOff x="4753515" y="2960688"/>
            <a:chExt cx="2506648" cy="2396265"/>
          </a:xfrm>
        </p:grpSpPr>
        <p:sp>
          <p:nvSpPr>
            <p:cNvPr id="64551" name="Text Box 48"/>
            <p:cNvSpPr txBox="1">
              <a:spLocks noChangeAspect="1" noChangeArrowheads="1"/>
            </p:cNvSpPr>
            <p:nvPr/>
          </p:nvSpPr>
          <p:spPr bwMode="auto">
            <a:xfrm>
              <a:off x="4753515" y="4722648"/>
              <a:ext cx="839435" cy="563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700" b="1" i="1"/>
                <a:t>A</a:t>
              </a:r>
              <a:endParaRPr lang="en-US" sz="2400" b="1"/>
            </a:p>
          </p:txBody>
        </p:sp>
        <p:sp>
          <p:nvSpPr>
            <p:cNvPr id="64549" name="Rectangle 46"/>
            <p:cNvSpPr>
              <a:spLocks noChangeAspect="1" noChangeArrowheads="1"/>
            </p:cNvSpPr>
            <p:nvPr/>
          </p:nvSpPr>
          <p:spPr bwMode="auto">
            <a:xfrm rot="18891136">
              <a:off x="4742251" y="4102858"/>
              <a:ext cx="2396265" cy="111925"/>
            </a:xfrm>
            <a:prstGeom prst="rect">
              <a:avLst/>
            </a:prstGeom>
            <a:solidFill>
              <a:srgbClr val="969696"/>
            </a:solidFill>
            <a:ln w="9525">
              <a:solidFill>
                <a:srgbClr val="000000"/>
              </a:solidFill>
              <a:miter lim="800000"/>
              <a:headEnd/>
              <a:tailEnd/>
            </a:ln>
          </p:spPr>
          <p:txBody>
            <a:bodyPr/>
            <a:lstStyle/>
            <a:p>
              <a:endParaRPr lang="en-US"/>
            </a:p>
          </p:txBody>
        </p:sp>
        <p:sp>
          <p:nvSpPr>
            <p:cNvPr id="64550" name="Oval 47"/>
            <p:cNvSpPr>
              <a:spLocks noChangeAspect="1" noChangeArrowheads="1"/>
            </p:cNvSpPr>
            <p:nvPr/>
          </p:nvSpPr>
          <p:spPr bwMode="auto">
            <a:xfrm>
              <a:off x="5033327" y="4936432"/>
              <a:ext cx="139906" cy="140957"/>
            </a:xfrm>
            <a:prstGeom prst="ellipse">
              <a:avLst/>
            </a:prstGeom>
            <a:solidFill>
              <a:srgbClr val="FFFFFF"/>
            </a:solidFill>
            <a:ln w="9525">
              <a:solidFill>
                <a:srgbClr val="000000"/>
              </a:solidFill>
              <a:round/>
              <a:headEnd/>
              <a:tailEnd/>
            </a:ln>
          </p:spPr>
          <p:txBody>
            <a:bodyPr/>
            <a:lstStyle/>
            <a:p>
              <a:endParaRPr lang="en-US"/>
            </a:p>
          </p:txBody>
        </p:sp>
        <p:sp>
          <p:nvSpPr>
            <p:cNvPr id="64552" name="Text Box 49"/>
            <p:cNvSpPr txBox="1">
              <a:spLocks noChangeAspect="1" noChangeArrowheads="1"/>
            </p:cNvSpPr>
            <p:nvPr/>
          </p:nvSpPr>
          <p:spPr bwMode="auto">
            <a:xfrm>
              <a:off x="5989351" y="3489276"/>
              <a:ext cx="839435" cy="563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700" b="1" i="1"/>
                <a:t>C</a:t>
              </a:r>
              <a:endParaRPr lang="en-US" sz="2400" b="1"/>
            </a:p>
          </p:txBody>
        </p:sp>
        <p:sp>
          <p:nvSpPr>
            <p:cNvPr id="64556" name="Text Box 53"/>
            <p:cNvSpPr txBox="1">
              <a:spLocks noChangeAspect="1" noChangeArrowheads="1"/>
            </p:cNvSpPr>
            <p:nvPr/>
          </p:nvSpPr>
          <p:spPr bwMode="auto">
            <a:xfrm>
              <a:off x="6420728" y="3089898"/>
              <a:ext cx="839435" cy="563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700" b="1" i="1"/>
                <a:t>B</a:t>
              </a:r>
              <a:endParaRPr lang="en-US" sz="2400" b="1"/>
            </a:p>
          </p:txBody>
        </p:sp>
        <p:grpSp>
          <p:nvGrpSpPr>
            <p:cNvPr id="4" name="Group 3"/>
            <p:cNvGrpSpPr/>
            <p:nvPr/>
          </p:nvGrpSpPr>
          <p:grpSpPr>
            <a:xfrm>
              <a:off x="5992460" y="4100089"/>
              <a:ext cx="295887" cy="834883"/>
              <a:chOff x="5992460" y="4100089"/>
              <a:chExt cx="295887" cy="834883"/>
            </a:xfrm>
          </p:grpSpPr>
          <p:sp>
            <p:nvSpPr>
              <p:cNvPr id="64547" name="Line 58"/>
              <p:cNvSpPr>
                <a:spLocks noChangeAspect="1" noChangeShapeType="1"/>
              </p:cNvSpPr>
              <p:nvPr/>
            </p:nvSpPr>
            <p:spPr bwMode="auto">
              <a:xfrm>
                <a:off x="5992460" y="4100089"/>
                <a:ext cx="777" cy="704784"/>
              </a:xfrm>
              <a:prstGeom prst="line">
                <a:avLst/>
              </a:prstGeom>
              <a:noFill/>
              <a:ln w="571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aphicFrame>
            <p:nvGraphicFramePr>
              <p:cNvPr id="64532" name="Object 68"/>
              <p:cNvGraphicFramePr>
                <a:graphicFrameLocks noChangeAspect="1"/>
              </p:cNvGraphicFramePr>
              <p:nvPr>
                <p:extLst>
                  <p:ext uri="{D42A27DB-BD31-4B8C-83A1-F6EECF244321}">
                    <p14:modId xmlns:p14="http://schemas.microsoft.com/office/powerpoint/2010/main" val="110783651"/>
                  </p:ext>
                </p:extLst>
              </p:nvPr>
            </p:nvGraphicFramePr>
            <p:xfrm>
              <a:off x="6048281" y="4531222"/>
              <a:ext cx="240066" cy="403750"/>
            </p:xfrm>
            <a:graphic>
              <a:graphicData uri="http://schemas.openxmlformats.org/presentationml/2006/ole">
                <mc:AlternateContent xmlns:mc="http://schemas.openxmlformats.org/markup-compatibility/2006">
                  <mc:Choice xmlns:v="urn:schemas-microsoft-com:vml" Requires="v">
                    <p:oleObj spid="_x0000_s204896" name="Equation" r:id="rId3" imgW="152268" imgH="253780" progId="Equation.DSMT4">
                      <p:embed/>
                    </p:oleObj>
                  </mc:Choice>
                  <mc:Fallback>
                    <p:oleObj name="Equation" r:id="rId3" imgW="152268" imgH="253780" progId="Equation.DSMT4">
                      <p:embed/>
                      <p:pic>
                        <p:nvPicPr>
                          <p:cNvPr id="0" name="Object 6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48281" y="4531222"/>
                            <a:ext cx="240066" cy="40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sp>
        <p:nvSpPr>
          <p:cNvPr id="80" name="Slide Number Placeholder 5"/>
          <p:cNvSpPr>
            <a:spLocks noGrp="1"/>
          </p:cNvSpPr>
          <p:nvPr>
            <p:ph type="sldNum" sz="quarter" idx="12"/>
          </p:nvPr>
        </p:nvSpPr>
        <p:spPr/>
        <p:txBody>
          <a:bodyPr/>
          <a:lstStyle/>
          <a:p>
            <a:pPr>
              <a:defRPr/>
            </a:pPr>
            <a:fld id="{43CEEB0B-1D79-4915-8CB9-A56CB46A0CF8}" type="slidenum">
              <a:rPr lang="en-US" altLang="en-US"/>
              <a:pPr>
                <a:defRPr/>
              </a:pPr>
              <a:t>36</a:t>
            </a:fld>
            <a:endParaRPr lang="en-US" altLang="en-US"/>
          </a:p>
        </p:txBody>
      </p:sp>
      <p:sp>
        <p:nvSpPr>
          <p:cNvPr id="232450" name="Text Box 2"/>
          <p:cNvSpPr txBox="1">
            <a:spLocks noChangeArrowheads="1"/>
          </p:cNvSpPr>
          <p:nvPr/>
        </p:nvSpPr>
        <p:spPr bwMode="auto">
          <a:xfrm>
            <a:off x="588963" y="441325"/>
            <a:ext cx="6107112"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800" b="1" smtClean="0">
                <a:solidFill>
                  <a:schemeClr val="tx2"/>
                </a:solidFill>
              </a:rPr>
              <a:t>3.4. </a:t>
            </a:r>
            <a:r>
              <a:rPr lang="en-US" sz="2800" b="1">
                <a:solidFill>
                  <a:schemeClr val="tx2"/>
                </a:solidFill>
              </a:rPr>
              <a:t>Tiên đề giải phóng liên kết.</a:t>
            </a:r>
          </a:p>
        </p:txBody>
      </p:sp>
      <p:sp>
        <p:nvSpPr>
          <p:cNvPr id="232451" name="Text Box 3"/>
          <p:cNvSpPr txBox="1">
            <a:spLocks noChangeArrowheads="1"/>
          </p:cNvSpPr>
          <p:nvPr/>
        </p:nvSpPr>
        <p:spPr bwMode="auto">
          <a:xfrm>
            <a:off x="647700" y="1016000"/>
            <a:ext cx="7578725" cy="207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spcBef>
                <a:spcPct val="50000"/>
              </a:spcBef>
            </a:pPr>
            <a:r>
              <a:rPr lang="en-US" b="1" i="1"/>
              <a:t>	Vật rắn không tự do </a:t>
            </a:r>
            <a:r>
              <a:rPr lang="en-US" i="1" smtClean="0"/>
              <a:t>(tức </a:t>
            </a:r>
            <a:r>
              <a:rPr lang="en-US" i="1"/>
              <a:t>vật chịu liên kết)</a:t>
            </a:r>
            <a:r>
              <a:rPr lang="en-US" b="1" i="1"/>
              <a:t> cân bằng có thể được xem là vật rắn tự do cân bằng nếu giải phóng các liên kết, thay thế tác dụng của các liên kết được giải phóng bằng các phản lực liên kết tương ứng.</a:t>
            </a:r>
          </a:p>
        </p:txBody>
      </p:sp>
      <p:sp>
        <p:nvSpPr>
          <p:cNvPr id="64517" name="Rectangle 61"/>
          <p:cNvSpPr>
            <a:spLocks noChangeArrowheads="1"/>
          </p:cNvSpPr>
          <p:nvPr/>
        </p:nvSpPr>
        <p:spPr bwMode="auto">
          <a:xfrm>
            <a:off x="0" y="33004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64518" name="Rectangle 63"/>
          <p:cNvSpPr>
            <a:spLocks noChangeArrowheads="1"/>
          </p:cNvSpPr>
          <p:nvPr/>
        </p:nvSpPr>
        <p:spPr bwMode="auto">
          <a:xfrm>
            <a:off x="0" y="33004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64519" name="Rectangle 65"/>
          <p:cNvSpPr>
            <a:spLocks noChangeArrowheads="1"/>
          </p:cNvSpPr>
          <p:nvPr/>
        </p:nvSpPr>
        <p:spPr bwMode="auto">
          <a:xfrm>
            <a:off x="0" y="33004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64520" name="Rectangle 67"/>
          <p:cNvSpPr>
            <a:spLocks noChangeArrowheads="1"/>
          </p:cNvSpPr>
          <p:nvPr/>
        </p:nvSpPr>
        <p:spPr bwMode="auto">
          <a:xfrm>
            <a:off x="0" y="33004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64521" name="Rectangle 69"/>
          <p:cNvSpPr>
            <a:spLocks noChangeArrowheads="1"/>
          </p:cNvSpPr>
          <p:nvPr/>
        </p:nvSpPr>
        <p:spPr bwMode="auto">
          <a:xfrm>
            <a:off x="0" y="33004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64522" name="Rectangle 72"/>
          <p:cNvSpPr>
            <a:spLocks noChangeArrowheads="1"/>
          </p:cNvSpPr>
          <p:nvPr/>
        </p:nvSpPr>
        <p:spPr bwMode="auto">
          <a:xfrm>
            <a:off x="0" y="32908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64523" name="Rectangle 74"/>
          <p:cNvSpPr>
            <a:spLocks noChangeArrowheads="1"/>
          </p:cNvSpPr>
          <p:nvPr/>
        </p:nvSpPr>
        <p:spPr bwMode="auto">
          <a:xfrm>
            <a:off x="0" y="33004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64524" name="Rectangle 76"/>
          <p:cNvSpPr>
            <a:spLocks noChangeArrowheads="1"/>
          </p:cNvSpPr>
          <p:nvPr/>
        </p:nvSpPr>
        <p:spPr bwMode="auto">
          <a:xfrm>
            <a:off x="0" y="33004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64525" name="Rectangle 78"/>
          <p:cNvSpPr>
            <a:spLocks noChangeArrowheads="1"/>
          </p:cNvSpPr>
          <p:nvPr/>
        </p:nvSpPr>
        <p:spPr bwMode="auto">
          <a:xfrm>
            <a:off x="0" y="33004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64539" name="Group 7"/>
          <p:cNvGrpSpPr>
            <a:grpSpLocks noChangeAspect="1"/>
          </p:cNvGrpSpPr>
          <p:nvPr/>
        </p:nvGrpSpPr>
        <p:grpSpPr bwMode="auto">
          <a:xfrm>
            <a:off x="1150938" y="2960688"/>
            <a:ext cx="3439354" cy="2783896"/>
            <a:chOff x="1980" y="1467"/>
            <a:chExt cx="4425" cy="3555"/>
          </a:xfrm>
        </p:grpSpPr>
        <p:sp>
          <p:nvSpPr>
            <p:cNvPr id="64578" name="Oval 8" descr="Blue tissue paper"/>
            <p:cNvSpPr>
              <a:spLocks noChangeAspect="1" noChangeArrowheads="1"/>
            </p:cNvSpPr>
            <p:nvPr/>
          </p:nvSpPr>
          <p:spPr bwMode="auto">
            <a:xfrm>
              <a:off x="3615" y="2520"/>
              <a:ext cx="1620" cy="1620"/>
            </a:xfrm>
            <a:prstGeom prst="ellipse">
              <a:avLst/>
            </a:prstGeom>
            <a:blipFill dpi="0" rotWithShape="1">
              <a:blip r:embed="rId5"/>
              <a:srcRect/>
              <a:tile tx="0" ty="0" sx="100000" sy="100000" flip="none" algn="tl"/>
            </a:blipFill>
            <a:ln w="9525">
              <a:solidFill>
                <a:srgbClr val="000000"/>
              </a:solidFill>
              <a:round/>
              <a:headEnd/>
              <a:tailEnd/>
            </a:ln>
          </p:spPr>
          <p:txBody>
            <a:bodyPr/>
            <a:lstStyle/>
            <a:p>
              <a:endParaRPr lang="en-US"/>
            </a:p>
          </p:txBody>
        </p:sp>
        <p:sp>
          <p:nvSpPr>
            <p:cNvPr id="64579" name="Rectangle 9" descr="Wide upward diagonal"/>
            <p:cNvSpPr>
              <a:spLocks noChangeAspect="1" noChangeArrowheads="1"/>
            </p:cNvSpPr>
            <p:nvPr/>
          </p:nvSpPr>
          <p:spPr bwMode="auto">
            <a:xfrm>
              <a:off x="2175" y="4140"/>
              <a:ext cx="3060" cy="180"/>
            </a:xfrm>
            <a:prstGeom prst="rect">
              <a:avLst/>
            </a:prstGeom>
            <a:pattFill prst="wdUpDiag">
              <a:fgClr>
                <a:srgbClr val="000000"/>
              </a:fgClr>
              <a:bgClr>
                <a:srgbClr val="FFFFFF"/>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4580" name="Rectangle 10" descr="Wide upward diagonal"/>
            <p:cNvSpPr>
              <a:spLocks noChangeAspect="1" noChangeArrowheads="1"/>
            </p:cNvSpPr>
            <p:nvPr/>
          </p:nvSpPr>
          <p:spPr bwMode="auto">
            <a:xfrm>
              <a:off x="5235" y="2520"/>
              <a:ext cx="180" cy="1800"/>
            </a:xfrm>
            <a:prstGeom prst="rect">
              <a:avLst/>
            </a:prstGeom>
            <a:pattFill prst="wdUpDiag">
              <a:fgClr>
                <a:srgbClr val="000000"/>
              </a:fgClr>
              <a:bgClr>
                <a:srgbClr val="FFFFFF"/>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4581" name="Line 11"/>
            <p:cNvSpPr>
              <a:spLocks noChangeAspect="1" noChangeShapeType="1"/>
            </p:cNvSpPr>
            <p:nvPr/>
          </p:nvSpPr>
          <p:spPr bwMode="auto">
            <a:xfrm>
              <a:off x="2175" y="4140"/>
              <a:ext cx="3060"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582" name="Line 12"/>
            <p:cNvSpPr>
              <a:spLocks noChangeAspect="1" noChangeShapeType="1"/>
            </p:cNvSpPr>
            <p:nvPr/>
          </p:nvSpPr>
          <p:spPr bwMode="auto">
            <a:xfrm>
              <a:off x="5235" y="2520"/>
              <a:ext cx="0" cy="162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583" name="Oval 13"/>
            <p:cNvSpPr>
              <a:spLocks noChangeAspect="1" noChangeArrowheads="1"/>
            </p:cNvSpPr>
            <p:nvPr/>
          </p:nvSpPr>
          <p:spPr bwMode="auto">
            <a:xfrm>
              <a:off x="4425" y="3312"/>
              <a:ext cx="43" cy="43"/>
            </a:xfrm>
            <a:prstGeom prst="ellipse">
              <a:avLst/>
            </a:prstGeom>
            <a:solidFill>
              <a:srgbClr val="000000"/>
            </a:solidFill>
            <a:ln w="9525">
              <a:solidFill>
                <a:srgbClr val="000000"/>
              </a:solidFill>
              <a:round/>
              <a:headEnd/>
              <a:tailEnd/>
            </a:ln>
          </p:spPr>
          <p:txBody>
            <a:bodyPr/>
            <a:lstStyle/>
            <a:p>
              <a:endParaRPr lang="en-US"/>
            </a:p>
          </p:txBody>
        </p:sp>
        <p:sp>
          <p:nvSpPr>
            <p:cNvPr id="64584" name="Rectangle 14"/>
            <p:cNvSpPr>
              <a:spLocks noChangeAspect="1" noChangeArrowheads="1"/>
            </p:cNvSpPr>
            <p:nvPr/>
          </p:nvSpPr>
          <p:spPr bwMode="auto">
            <a:xfrm rot="-2708864">
              <a:off x="1977" y="2925"/>
              <a:ext cx="3060" cy="144"/>
            </a:xfrm>
            <a:prstGeom prst="rect">
              <a:avLst/>
            </a:prstGeom>
            <a:solidFill>
              <a:srgbClr val="969696"/>
            </a:solidFill>
            <a:ln w="9525">
              <a:solidFill>
                <a:srgbClr val="000000"/>
              </a:solidFill>
              <a:miter lim="800000"/>
              <a:headEnd/>
              <a:tailEnd/>
            </a:ln>
          </p:spPr>
          <p:txBody>
            <a:bodyPr/>
            <a:lstStyle/>
            <a:p>
              <a:endParaRPr lang="en-US"/>
            </a:p>
          </p:txBody>
        </p:sp>
        <p:sp>
          <p:nvSpPr>
            <p:cNvPr id="64585" name="Oval 15"/>
            <p:cNvSpPr>
              <a:spLocks noChangeAspect="1" noChangeArrowheads="1"/>
            </p:cNvSpPr>
            <p:nvPr/>
          </p:nvSpPr>
          <p:spPr bwMode="auto">
            <a:xfrm>
              <a:off x="2340" y="3990"/>
              <a:ext cx="180" cy="180"/>
            </a:xfrm>
            <a:prstGeom prst="ellipse">
              <a:avLst/>
            </a:prstGeom>
            <a:solidFill>
              <a:srgbClr val="FFFFFF"/>
            </a:solidFill>
            <a:ln w="9525">
              <a:solidFill>
                <a:srgbClr val="000000"/>
              </a:solidFill>
              <a:round/>
              <a:headEnd/>
              <a:tailEnd/>
            </a:ln>
          </p:spPr>
          <p:txBody>
            <a:bodyPr/>
            <a:lstStyle/>
            <a:p>
              <a:endParaRPr lang="en-US"/>
            </a:p>
          </p:txBody>
        </p:sp>
        <p:sp>
          <p:nvSpPr>
            <p:cNvPr id="64586" name="Text Box 16"/>
            <p:cNvSpPr txBox="1">
              <a:spLocks noChangeAspect="1" noChangeArrowheads="1"/>
            </p:cNvSpPr>
            <p:nvPr/>
          </p:nvSpPr>
          <p:spPr bwMode="auto">
            <a:xfrm>
              <a:off x="1980" y="3717"/>
              <a:ext cx="1080"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700" b="1" i="1"/>
                <a:t>A</a:t>
              </a:r>
              <a:endParaRPr lang="en-US" sz="2400" b="1"/>
            </a:p>
          </p:txBody>
        </p:sp>
        <p:sp>
          <p:nvSpPr>
            <p:cNvPr id="64587" name="Text Box 17"/>
            <p:cNvSpPr txBox="1">
              <a:spLocks noChangeAspect="1" noChangeArrowheads="1"/>
            </p:cNvSpPr>
            <p:nvPr/>
          </p:nvSpPr>
          <p:spPr bwMode="auto">
            <a:xfrm>
              <a:off x="3975" y="1602"/>
              <a:ext cx="1080"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700" b="1" i="1"/>
                <a:t>B</a:t>
              </a:r>
              <a:endParaRPr lang="en-US" sz="2400" b="1"/>
            </a:p>
          </p:txBody>
        </p:sp>
        <p:sp>
          <p:nvSpPr>
            <p:cNvPr id="64588" name="Text Box 18"/>
            <p:cNvSpPr txBox="1">
              <a:spLocks noChangeAspect="1" noChangeArrowheads="1"/>
            </p:cNvSpPr>
            <p:nvPr/>
          </p:nvSpPr>
          <p:spPr bwMode="auto">
            <a:xfrm>
              <a:off x="3570" y="2142"/>
              <a:ext cx="1080"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500" b="1" i="1"/>
                <a:t>C</a:t>
              </a:r>
              <a:endParaRPr lang="en-US" sz="2000" b="1"/>
            </a:p>
          </p:txBody>
        </p:sp>
        <p:sp>
          <p:nvSpPr>
            <p:cNvPr id="64589" name="Text Box 19"/>
            <p:cNvSpPr txBox="1">
              <a:spLocks noChangeAspect="1" noChangeArrowheads="1"/>
            </p:cNvSpPr>
            <p:nvPr/>
          </p:nvSpPr>
          <p:spPr bwMode="auto">
            <a:xfrm>
              <a:off x="4350" y="3042"/>
              <a:ext cx="1080"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700" b="1" i="1"/>
                <a:t>O</a:t>
              </a:r>
              <a:endParaRPr lang="en-US" sz="2400" b="1"/>
            </a:p>
          </p:txBody>
        </p:sp>
        <p:sp>
          <p:nvSpPr>
            <p:cNvPr id="64590" name="Text Box 20"/>
            <p:cNvSpPr txBox="1">
              <a:spLocks noChangeAspect="1" noChangeArrowheads="1"/>
            </p:cNvSpPr>
            <p:nvPr/>
          </p:nvSpPr>
          <p:spPr bwMode="auto">
            <a:xfrm>
              <a:off x="5325" y="3072"/>
              <a:ext cx="1080"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900" b="1" i="1"/>
                <a:t>D</a:t>
              </a:r>
              <a:endParaRPr lang="en-US" sz="2800" b="1"/>
            </a:p>
          </p:txBody>
        </p:sp>
        <p:sp>
          <p:nvSpPr>
            <p:cNvPr id="64591" name="Text Box 21"/>
            <p:cNvSpPr txBox="1">
              <a:spLocks noChangeAspect="1" noChangeArrowheads="1"/>
            </p:cNvSpPr>
            <p:nvPr/>
          </p:nvSpPr>
          <p:spPr bwMode="auto">
            <a:xfrm>
              <a:off x="3960" y="4302"/>
              <a:ext cx="1080"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900" b="1" i="1"/>
                <a:t>E</a:t>
              </a:r>
              <a:endParaRPr lang="en-US" sz="2800" b="1"/>
            </a:p>
          </p:txBody>
        </p:sp>
      </p:grpSp>
      <p:sp>
        <p:nvSpPr>
          <p:cNvPr id="64542" name="Text Box 24"/>
          <p:cNvSpPr txBox="1">
            <a:spLocks noChangeAspect="1" noChangeArrowheads="1"/>
          </p:cNvSpPr>
          <p:nvPr/>
        </p:nvSpPr>
        <p:spPr bwMode="auto">
          <a:xfrm>
            <a:off x="2034677" y="4581691"/>
            <a:ext cx="184209" cy="36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endParaRPr lang="vi-VN" sz="1800"/>
          </a:p>
        </p:txBody>
      </p:sp>
      <p:sp>
        <p:nvSpPr>
          <p:cNvPr id="64566" name="Line 30"/>
          <p:cNvSpPr>
            <a:spLocks noChangeAspect="1" noChangeShapeType="1"/>
          </p:cNvSpPr>
          <p:nvPr/>
        </p:nvSpPr>
        <p:spPr bwMode="auto">
          <a:xfrm>
            <a:off x="7732734" y="4349112"/>
            <a:ext cx="777" cy="1268611"/>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64567" name="Oval 31"/>
          <p:cNvSpPr>
            <a:spLocks noChangeAspect="1" noChangeArrowheads="1"/>
          </p:cNvSpPr>
          <p:nvPr/>
        </p:nvSpPr>
        <p:spPr bwMode="auto">
          <a:xfrm>
            <a:off x="7103157" y="4969322"/>
            <a:ext cx="33422" cy="33673"/>
          </a:xfrm>
          <a:prstGeom prst="ellipse">
            <a:avLst/>
          </a:prstGeom>
          <a:solidFill>
            <a:srgbClr val="000000"/>
          </a:solidFill>
          <a:ln w="9525">
            <a:solidFill>
              <a:srgbClr val="000000"/>
            </a:solidFill>
            <a:round/>
            <a:headEnd/>
            <a:tailEnd/>
          </a:ln>
        </p:spPr>
        <p:txBody>
          <a:bodyPr/>
          <a:lstStyle/>
          <a:p>
            <a:endParaRPr lang="en-US"/>
          </a:p>
        </p:txBody>
      </p:sp>
      <p:sp>
        <p:nvSpPr>
          <p:cNvPr id="64573" name="Line 37"/>
          <p:cNvSpPr>
            <a:spLocks noChangeAspect="1" noChangeShapeType="1"/>
          </p:cNvSpPr>
          <p:nvPr/>
        </p:nvSpPr>
        <p:spPr bwMode="auto">
          <a:xfrm>
            <a:off x="6578510" y="5627120"/>
            <a:ext cx="1119248" cy="783"/>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64574" name="Text Box 38"/>
          <p:cNvSpPr txBox="1">
            <a:spLocks noChangeAspect="1" noChangeArrowheads="1"/>
          </p:cNvSpPr>
          <p:nvPr/>
        </p:nvSpPr>
        <p:spPr bwMode="auto">
          <a:xfrm>
            <a:off x="6510111" y="4710118"/>
            <a:ext cx="184209" cy="367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endParaRPr lang="vi-VN" sz="1800"/>
          </a:p>
        </p:txBody>
      </p:sp>
      <p:sp>
        <p:nvSpPr>
          <p:cNvPr id="64575" name="Text Box 39"/>
          <p:cNvSpPr txBox="1">
            <a:spLocks noChangeAspect="1" noChangeArrowheads="1"/>
          </p:cNvSpPr>
          <p:nvPr/>
        </p:nvSpPr>
        <p:spPr bwMode="auto">
          <a:xfrm>
            <a:off x="7065072" y="4427422"/>
            <a:ext cx="184209" cy="367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endParaRPr lang="vi-VN" sz="1800"/>
          </a:p>
        </p:txBody>
      </p:sp>
      <p:sp>
        <p:nvSpPr>
          <p:cNvPr id="64576" name="Text Box 40"/>
          <p:cNvSpPr txBox="1">
            <a:spLocks noChangeAspect="1" noChangeArrowheads="1"/>
          </p:cNvSpPr>
          <p:nvPr/>
        </p:nvSpPr>
        <p:spPr bwMode="auto">
          <a:xfrm>
            <a:off x="7125698" y="4981851"/>
            <a:ext cx="184209" cy="36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endParaRPr lang="vi-VN" sz="1800"/>
          </a:p>
        </p:txBody>
      </p:sp>
      <p:grpSp>
        <p:nvGrpSpPr>
          <p:cNvPr id="13" name="Group 12"/>
          <p:cNvGrpSpPr/>
          <p:nvPr/>
        </p:nvGrpSpPr>
        <p:grpSpPr>
          <a:xfrm>
            <a:off x="6438604" y="4229299"/>
            <a:ext cx="1519534" cy="1938155"/>
            <a:chOff x="6438604" y="4229299"/>
            <a:chExt cx="1519534" cy="1938155"/>
          </a:xfrm>
        </p:grpSpPr>
        <p:sp>
          <p:nvSpPr>
            <p:cNvPr id="64561" name="Text Box 27"/>
            <p:cNvSpPr txBox="1">
              <a:spLocks noChangeAspect="1" noChangeArrowheads="1"/>
            </p:cNvSpPr>
            <p:nvPr/>
          </p:nvSpPr>
          <p:spPr bwMode="auto">
            <a:xfrm>
              <a:off x="6788369" y="5603627"/>
              <a:ext cx="839436" cy="563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700" b="1" i="1"/>
                <a:t>E</a:t>
              </a:r>
              <a:endParaRPr lang="en-US" sz="2400" b="1"/>
            </a:p>
          </p:txBody>
        </p:sp>
        <p:sp>
          <p:nvSpPr>
            <p:cNvPr id="64565" name="Oval 29" descr="Blue tissue paper"/>
            <p:cNvSpPr>
              <a:spLocks noChangeAspect="1" noChangeArrowheads="1"/>
            </p:cNvSpPr>
            <p:nvPr/>
          </p:nvSpPr>
          <p:spPr bwMode="auto">
            <a:xfrm>
              <a:off x="6473580" y="4349112"/>
              <a:ext cx="1259153" cy="1268611"/>
            </a:xfrm>
            <a:prstGeom prst="ellipse">
              <a:avLst/>
            </a:prstGeom>
            <a:blipFill dpi="0" rotWithShape="1">
              <a:blip r:embed="rId5"/>
              <a:srcRect/>
              <a:tile tx="0" ty="0" sx="100000" sy="100000" flip="none" algn="tl"/>
            </a:blipFill>
            <a:ln w="9525">
              <a:solidFill>
                <a:srgbClr val="000000"/>
              </a:solidFill>
              <a:round/>
              <a:headEnd/>
              <a:tailEnd/>
            </a:ln>
          </p:spPr>
          <p:txBody>
            <a:bodyPr/>
            <a:lstStyle/>
            <a:p>
              <a:endParaRPr lang="en-US"/>
            </a:p>
          </p:txBody>
        </p:sp>
        <p:sp>
          <p:nvSpPr>
            <p:cNvPr id="64568" name="Text Box 32"/>
            <p:cNvSpPr txBox="1">
              <a:spLocks noChangeAspect="1" noChangeArrowheads="1"/>
            </p:cNvSpPr>
            <p:nvPr/>
          </p:nvSpPr>
          <p:spPr bwMode="auto">
            <a:xfrm>
              <a:off x="6438604" y="4229299"/>
              <a:ext cx="839436" cy="563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700" b="1" i="1"/>
                <a:t>C</a:t>
              </a:r>
              <a:endParaRPr lang="en-US" sz="2400" b="1"/>
            </a:p>
          </p:txBody>
        </p:sp>
        <p:sp>
          <p:nvSpPr>
            <p:cNvPr id="64569" name="Text Box 33"/>
            <p:cNvSpPr txBox="1">
              <a:spLocks noChangeAspect="1" noChangeArrowheads="1"/>
            </p:cNvSpPr>
            <p:nvPr/>
          </p:nvSpPr>
          <p:spPr bwMode="auto">
            <a:xfrm>
              <a:off x="7044863" y="4722648"/>
              <a:ext cx="839436" cy="563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700" b="1" i="1"/>
                <a:t>O</a:t>
              </a:r>
              <a:endParaRPr lang="en-US" sz="2400" b="1"/>
            </a:p>
          </p:txBody>
        </p:sp>
        <p:sp>
          <p:nvSpPr>
            <p:cNvPr id="64577" name="Text Box 41"/>
            <p:cNvSpPr txBox="1">
              <a:spLocks noChangeAspect="1" noChangeArrowheads="1"/>
            </p:cNvSpPr>
            <p:nvPr/>
          </p:nvSpPr>
          <p:spPr bwMode="auto">
            <a:xfrm>
              <a:off x="7636354" y="4745357"/>
              <a:ext cx="321784" cy="32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1500" b="1" i="1"/>
                <a:t>D</a:t>
              </a:r>
              <a:endParaRPr lang="en-US" sz="2000" b="1"/>
            </a:p>
          </p:txBody>
        </p:sp>
      </p:grpSp>
      <p:sp>
        <p:nvSpPr>
          <p:cNvPr id="64564" name="Text Box 43"/>
          <p:cNvSpPr txBox="1">
            <a:spLocks noChangeAspect="1" noChangeArrowheads="1"/>
          </p:cNvSpPr>
          <p:nvPr/>
        </p:nvSpPr>
        <p:spPr bwMode="auto">
          <a:xfrm>
            <a:off x="7068181" y="5919997"/>
            <a:ext cx="184209" cy="36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endParaRPr lang="vi-VN" sz="1800"/>
          </a:p>
        </p:txBody>
      </p:sp>
      <p:sp>
        <p:nvSpPr>
          <p:cNvPr id="64557" name="Text Box 54"/>
          <p:cNvSpPr txBox="1">
            <a:spLocks noChangeAspect="1" noChangeArrowheads="1"/>
          </p:cNvSpPr>
          <p:nvPr/>
        </p:nvSpPr>
        <p:spPr bwMode="auto">
          <a:xfrm>
            <a:off x="5662904" y="4987333"/>
            <a:ext cx="184209" cy="36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endParaRPr lang="vi-VN" sz="1800"/>
          </a:p>
        </p:txBody>
      </p:sp>
      <p:sp>
        <p:nvSpPr>
          <p:cNvPr id="64558" name="Text Box 55"/>
          <p:cNvSpPr txBox="1">
            <a:spLocks noChangeAspect="1" noChangeArrowheads="1"/>
          </p:cNvSpPr>
          <p:nvPr/>
        </p:nvSpPr>
        <p:spPr bwMode="auto">
          <a:xfrm>
            <a:off x="4648586" y="3889436"/>
            <a:ext cx="184209" cy="36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endParaRPr lang="vi-VN" sz="1800"/>
          </a:p>
        </p:txBody>
      </p:sp>
      <p:sp>
        <p:nvSpPr>
          <p:cNvPr id="64559" name="Text Box 56"/>
          <p:cNvSpPr txBox="1">
            <a:spLocks noChangeAspect="1" noChangeArrowheads="1"/>
          </p:cNvSpPr>
          <p:nvPr/>
        </p:nvSpPr>
        <p:spPr bwMode="auto">
          <a:xfrm>
            <a:off x="5334125" y="3331874"/>
            <a:ext cx="184209" cy="36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endParaRPr lang="vi-VN" sz="1800"/>
          </a:p>
        </p:txBody>
      </p:sp>
      <p:grpSp>
        <p:nvGrpSpPr>
          <p:cNvPr id="2" name="Group 1"/>
          <p:cNvGrpSpPr/>
          <p:nvPr/>
        </p:nvGrpSpPr>
        <p:grpSpPr>
          <a:xfrm>
            <a:off x="2057853" y="4111835"/>
            <a:ext cx="329698" cy="885389"/>
            <a:chOff x="2057853" y="4111835"/>
            <a:chExt cx="329698" cy="885389"/>
          </a:xfrm>
        </p:grpSpPr>
        <p:sp>
          <p:nvSpPr>
            <p:cNvPr id="64541" name="Line 23"/>
            <p:cNvSpPr>
              <a:spLocks noChangeAspect="1" noChangeShapeType="1"/>
            </p:cNvSpPr>
            <p:nvPr/>
          </p:nvSpPr>
          <p:spPr bwMode="auto">
            <a:xfrm>
              <a:off x="2386774" y="4111835"/>
              <a:ext cx="777" cy="704784"/>
            </a:xfrm>
            <a:prstGeom prst="line">
              <a:avLst/>
            </a:prstGeom>
            <a:noFill/>
            <a:ln w="571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aphicFrame>
          <p:nvGraphicFramePr>
            <p:cNvPr id="64528" name="Object 60"/>
            <p:cNvGraphicFramePr>
              <a:graphicFrameLocks noChangeAspect="1"/>
            </p:cNvGraphicFramePr>
            <p:nvPr>
              <p:extLst>
                <p:ext uri="{D42A27DB-BD31-4B8C-83A1-F6EECF244321}">
                  <p14:modId xmlns:p14="http://schemas.microsoft.com/office/powerpoint/2010/main" val="2924564287"/>
                </p:ext>
              </p:extLst>
            </p:nvPr>
          </p:nvGraphicFramePr>
          <p:xfrm>
            <a:off x="2057853" y="4593474"/>
            <a:ext cx="240066" cy="403750"/>
          </p:xfrm>
          <a:graphic>
            <a:graphicData uri="http://schemas.openxmlformats.org/presentationml/2006/ole">
              <mc:AlternateContent xmlns:mc="http://schemas.openxmlformats.org/markup-compatibility/2006">
                <mc:Choice xmlns:v="urn:schemas-microsoft-com:vml" Requires="v">
                  <p:oleObj spid="_x0000_s204897" name="Equation" r:id="rId6" imgW="152268" imgH="253780" progId="Equation.DSMT4">
                    <p:embed/>
                  </p:oleObj>
                </mc:Choice>
                <mc:Fallback>
                  <p:oleObj name="Equation" r:id="rId6" imgW="152268" imgH="253780" progId="Equation.DSMT4">
                    <p:embed/>
                    <p:pic>
                      <p:nvPicPr>
                        <p:cNvPr id="0" name="Object 6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057853" y="4593474"/>
                          <a:ext cx="240066" cy="40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3" name="Group 2"/>
          <p:cNvGrpSpPr/>
          <p:nvPr/>
        </p:nvGrpSpPr>
        <p:grpSpPr>
          <a:xfrm>
            <a:off x="3062985" y="4440734"/>
            <a:ext cx="337459" cy="1404899"/>
            <a:chOff x="3062985" y="4440734"/>
            <a:chExt cx="337459" cy="1404899"/>
          </a:xfrm>
        </p:grpSpPr>
        <p:sp>
          <p:nvSpPr>
            <p:cNvPr id="64540" name="Line 22"/>
            <p:cNvSpPr>
              <a:spLocks noChangeAspect="1" noChangeShapeType="1"/>
            </p:cNvSpPr>
            <p:nvPr/>
          </p:nvSpPr>
          <p:spPr bwMode="auto">
            <a:xfrm>
              <a:off x="3062985" y="4440734"/>
              <a:ext cx="777" cy="1268611"/>
            </a:xfrm>
            <a:prstGeom prst="line">
              <a:avLst/>
            </a:prstGeom>
            <a:noFill/>
            <a:ln w="571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aphicFrame>
          <p:nvGraphicFramePr>
            <p:cNvPr id="64529" name="Object 62"/>
            <p:cNvGraphicFramePr>
              <a:graphicFrameLocks noChangeAspect="1"/>
            </p:cNvGraphicFramePr>
            <p:nvPr>
              <p:extLst>
                <p:ext uri="{D42A27DB-BD31-4B8C-83A1-F6EECF244321}">
                  <p14:modId xmlns:p14="http://schemas.microsoft.com/office/powerpoint/2010/main" val="456407071"/>
                </p:ext>
              </p:extLst>
            </p:nvPr>
          </p:nvGraphicFramePr>
          <p:xfrm>
            <a:off x="3146152" y="5441883"/>
            <a:ext cx="254292" cy="403750"/>
          </p:xfrm>
          <a:graphic>
            <a:graphicData uri="http://schemas.openxmlformats.org/presentationml/2006/ole">
              <mc:AlternateContent xmlns:mc="http://schemas.openxmlformats.org/markup-compatibility/2006">
                <mc:Choice xmlns:v="urn:schemas-microsoft-com:vml" Requires="v">
                  <p:oleObj spid="_x0000_s204898" name="Equation" r:id="rId8" imgW="164957" imgH="253780" progId="Equation.DSMT4">
                    <p:embed/>
                  </p:oleObj>
                </mc:Choice>
                <mc:Fallback>
                  <p:oleObj name="Equation" r:id="rId8" imgW="164957" imgH="253780" progId="Equation.DSMT4">
                    <p:embed/>
                    <p:pic>
                      <p:nvPicPr>
                        <p:cNvPr id="0" name="Object 6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146152" y="5441883"/>
                          <a:ext cx="254292" cy="40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7" name="Group 6"/>
          <p:cNvGrpSpPr/>
          <p:nvPr/>
        </p:nvGrpSpPr>
        <p:grpSpPr>
          <a:xfrm>
            <a:off x="4759039" y="3889135"/>
            <a:ext cx="345018" cy="1115426"/>
            <a:chOff x="4759039" y="3889135"/>
            <a:chExt cx="345018" cy="1115426"/>
          </a:xfrm>
        </p:grpSpPr>
        <p:sp>
          <p:nvSpPr>
            <p:cNvPr id="64555" name="Line 52"/>
            <p:cNvSpPr>
              <a:spLocks noChangeAspect="1" noChangeShapeType="1"/>
            </p:cNvSpPr>
            <p:nvPr/>
          </p:nvSpPr>
          <p:spPr bwMode="auto">
            <a:xfrm>
              <a:off x="5103280" y="4017864"/>
              <a:ext cx="777" cy="986697"/>
            </a:xfrm>
            <a:prstGeom prst="line">
              <a:avLst/>
            </a:prstGeom>
            <a:noFill/>
            <a:ln w="38100">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graphicFrame>
          <p:nvGraphicFramePr>
            <p:cNvPr id="64530" name="Object 64"/>
            <p:cNvGraphicFramePr>
              <a:graphicFrameLocks noChangeAspect="1"/>
            </p:cNvGraphicFramePr>
            <p:nvPr>
              <p:extLst>
                <p:ext uri="{D42A27DB-BD31-4B8C-83A1-F6EECF244321}">
                  <p14:modId xmlns:p14="http://schemas.microsoft.com/office/powerpoint/2010/main" val="3439326228"/>
                </p:ext>
              </p:extLst>
            </p:nvPr>
          </p:nvGraphicFramePr>
          <p:xfrm>
            <a:off x="4759039" y="3889135"/>
            <a:ext cx="284522" cy="405529"/>
          </p:xfrm>
          <a:graphic>
            <a:graphicData uri="http://schemas.openxmlformats.org/presentationml/2006/ole">
              <mc:AlternateContent xmlns:mc="http://schemas.openxmlformats.org/markup-compatibility/2006">
                <mc:Choice xmlns:v="urn:schemas-microsoft-com:vml" Requires="v">
                  <p:oleObj spid="_x0000_s204899" name="Equation" r:id="rId10" imgW="177569" imgH="253670" progId="Equation.DSMT4">
                    <p:embed/>
                  </p:oleObj>
                </mc:Choice>
                <mc:Fallback>
                  <p:oleObj name="Equation" r:id="rId10" imgW="177569" imgH="253670" progId="Equation.DSMT4">
                    <p:embed/>
                    <p:pic>
                      <p:nvPicPr>
                        <p:cNvPr id="0" name="Object 6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759039" y="3889135"/>
                          <a:ext cx="284522" cy="405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8" name="Group 7"/>
          <p:cNvGrpSpPr/>
          <p:nvPr/>
        </p:nvGrpSpPr>
        <p:grpSpPr>
          <a:xfrm>
            <a:off x="5553923" y="3118986"/>
            <a:ext cx="563675" cy="835447"/>
            <a:chOff x="5553923" y="3118986"/>
            <a:chExt cx="563675" cy="835447"/>
          </a:xfrm>
        </p:grpSpPr>
        <p:sp>
          <p:nvSpPr>
            <p:cNvPr id="64553" name="Line 50"/>
            <p:cNvSpPr>
              <a:spLocks noChangeAspect="1" noChangeShapeType="1"/>
            </p:cNvSpPr>
            <p:nvPr/>
          </p:nvSpPr>
          <p:spPr bwMode="auto">
            <a:xfrm>
              <a:off x="5721198" y="3501022"/>
              <a:ext cx="396400" cy="399378"/>
            </a:xfrm>
            <a:prstGeom prst="line">
              <a:avLst/>
            </a:prstGeom>
            <a:noFill/>
            <a:ln w="38100">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64560" name="Rectangle 57"/>
            <p:cNvSpPr>
              <a:spLocks noChangeAspect="1" noChangeArrowheads="1"/>
            </p:cNvSpPr>
            <p:nvPr/>
          </p:nvSpPr>
          <p:spPr bwMode="auto">
            <a:xfrm rot="18891136">
              <a:off x="5970277" y="3842088"/>
              <a:ext cx="112765" cy="1119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969696"/>
                  </a:solidFill>
                </a14:hiddenFill>
              </a:ext>
            </a:extLst>
          </p:spPr>
          <p:txBody>
            <a:bodyPr/>
            <a:lstStyle/>
            <a:p>
              <a:endParaRPr lang="en-US"/>
            </a:p>
          </p:txBody>
        </p:sp>
        <p:graphicFrame>
          <p:nvGraphicFramePr>
            <p:cNvPr id="64531" name="Object 66"/>
            <p:cNvGraphicFramePr>
              <a:graphicFrameLocks noChangeAspect="1"/>
            </p:cNvGraphicFramePr>
            <p:nvPr>
              <p:extLst>
                <p:ext uri="{D42A27DB-BD31-4B8C-83A1-F6EECF244321}">
                  <p14:modId xmlns:p14="http://schemas.microsoft.com/office/powerpoint/2010/main" val="296414745"/>
                </p:ext>
              </p:extLst>
            </p:nvPr>
          </p:nvGraphicFramePr>
          <p:xfrm>
            <a:off x="5553923" y="3118986"/>
            <a:ext cx="360988" cy="405529"/>
          </p:xfrm>
          <a:graphic>
            <a:graphicData uri="http://schemas.openxmlformats.org/presentationml/2006/ole">
              <mc:AlternateContent xmlns:mc="http://schemas.openxmlformats.org/markup-compatibility/2006">
                <mc:Choice xmlns:v="urn:schemas-microsoft-com:vml" Requires="v">
                  <p:oleObj spid="_x0000_s204900" name="Equation" r:id="rId12" imgW="228501" imgH="253890" progId="Equation.DSMT4">
                    <p:embed/>
                  </p:oleObj>
                </mc:Choice>
                <mc:Fallback>
                  <p:oleObj name="Equation" r:id="rId12" imgW="228501" imgH="253890" progId="Equation.DSMT4">
                    <p:embed/>
                    <p:pic>
                      <p:nvPicPr>
                        <p:cNvPr id="0" name="Object 6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553923" y="3118986"/>
                          <a:ext cx="360988" cy="405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6" name="Group 5"/>
          <p:cNvGrpSpPr/>
          <p:nvPr/>
        </p:nvGrpSpPr>
        <p:grpSpPr>
          <a:xfrm>
            <a:off x="5103280" y="5004561"/>
            <a:ext cx="886071" cy="433764"/>
            <a:chOff x="5103280" y="5004561"/>
            <a:chExt cx="886071" cy="433764"/>
          </a:xfrm>
        </p:grpSpPr>
        <p:sp>
          <p:nvSpPr>
            <p:cNvPr id="64554" name="Line 51"/>
            <p:cNvSpPr>
              <a:spLocks noChangeAspect="1" noChangeShapeType="1"/>
            </p:cNvSpPr>
            <p:nvPr/>
          </p:nvSpPr>
          <p:spPr bwMode="auto">
            <a:xfrm>
              <a:off x="5103280" y="5004561"/>
              <a:ext cx="886071" cy="783"/>
            </a:xfrm>
            <a:prstGeom prst="line">
              <a:avLst/>
            </a:prstGeom>
            <a:noFill/>
            <a:ln w="38100">
              <a:solidFill>
                <a:srgbClr val="000000"/>
              </a:solidFill>
              <a:round/>
              <a:headEnd type="oval" w="sm" len="sm"/>
              <a:tailEnd type="triangle" w="med" len="med"/>
            </a:ln>
            <a:extLst>
              <a:ext uri="{909E8E84-426E-40DD-AFC4-6F175D3DCCD1}">
                <a14:hiddenFill xmlns:a14="http://schemas.microsoft.com/office/drawing/2010/main">
                  <a:noFill/>
                </a14:hiddenFill>
              </a:ext>
            </a:extLst>
          </p:spPr>
          <p:txBody>
            <a:bodyPr/>
            <a:lstStyle/>
            <a:p>
              <a:endParaRPr lang="en-US"/>
            </a:p>
          </p:txBody>
        </p:sp>
        <p:graphicFrame>
          <p:nvGraphicFramePr>
            <p:cNvPr id="64533" name="Object 70"/>
            <p:cNvGraphicFramePr>
              <a:graphicFrameLocks noChangeAspect="1"/>
            </p:cNvGraphicFramePr>
            <p:nvPr>
              <p:extLst>
                <p:ext uri="{D42A27DB-BD31-4B8C-83A1-F6EECF244321}">
                  <p14:modId xmlns:p14="http://schemas.microsoft.com/office/powerpoint/2010/main" val="2986615275"/>
                </p:ext>
              </p:extLst>
            </p:nvPr>
          </p:nvGraphicFramePr>
          <p:xfrm>
            <a:off x="5623276" y="5039911"/>
            <a:ext cx="359210" cy="398414"/>
          </p:xfrm>
          <a:graphic>
            <a:graphicData uri="http://schemas.openxmlformats.org/presentationml/2006/ole">
              <mc:AlternateContent xmlns:mc="http://schemas.openxmlformats.org/markup-compatibility/2006">
                <mc:Choice xmlns:v="urn:schemas-microsoft-com:vml" Requires="v">
                  <p:oleObj spid="_x0000_s204901" name="Equation" r:id="rId14" imgW="228501" imgH="253890" progId="Equation.DSMT4">
                    <p:embed/>
                  </p:oleObj>
                </mc:Choice>
                <mc:Fallback>
                  <p:oleObj name="Equation" r:id="rId14" imgW="228501" imgH="253890" progId="Equation.DSMT4">
                    <p:embed/>
                    <p:pic>
                      <p:nvPicPr>
                        <p:cNvPr id="0" name="Object 70"/>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623276" y="5039911"/>
                          <a:ext cx="359210" cy="3984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pSp>
        <p:nvGrpSpPr>
          <p:cNvPr id="9" name="Group 8"/>
          <p:cNvGrpSpPr/>
          <p:nvPr/>
        </p:nvGrpSpPr>
        <p:grpSpPr>
          <a:xfrm>
            <a:off x="6592430" y="4534705"/>
            <a:ext cx="464092" cy="691963"/>
            <a:chOff x="6592430" y="4534705"/>
            <a:chExt cx="464092" cy="691963"/>
          </a:xfrm>
        </p:grpSpPr>
        <p:sp>
          <p:nvSpPr>
            <p:cNvPr id="64570" name="Line 34"/>
            <p:cNvSpPr>
              <a:spLocks noChangeAspect="1" noChangeShapeType="1"/>
            </p:cNvSpPr>
            <p:nvPr/>
          </p:nvSpPr>
          <p:spPr bwMode="auto">
            <a:xfrm>
              <a:off x="6660122" y="4534705"/>
              <a:ext cx="396400" cy="399377"/>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aphicFrame>
          <p:nvGraphicFramePr>
            <p:cNvPr id="64534" name="Object 71"/>
            <p:cNvGraphicFramePr>
              <a:graphicFrameLocks noChangeAspect="1"/>
            </p:cNvGraphicFramePr>
            <p:nvPr>
              <p:extLst>
                <p:ext uri="{D42A27DB-BD31-4B8C-83A1-F6EECF244321}">
                  <p14:modId xmlns:p14="http://schemas.microsoft.com/office/powerpoint/2010/main" val="4157552306"/>
                </p:ext>
              </p:extLst>
            </p:nvPr>
          </p:nvGraphicFramePr>
          <p:xfrm>
            <a:off x="6592430" y="4794460"/>
            <a:ext cx="403666" cy="432208"/>
          </p:xfrm>
          <a:graphic>
            <a:graphicData uri="http://schemas.openxmlformats.org/presentationml/2006/ole">
              <mc:AlternateContent xmlns:mc="http://schemas.openxmlformats.org/markup-compatibility/2006">
                <mc:Choice xmlns:v="urn:schemas-microsoft-com:vml" Requires="v">
                  <p:oleObj spid="_x0000_s204902" name="Equation" r:id="rId16" imgW="253890" imgH="279279" progId="Equation.DSMT4">
                    <p:embed/>
                  </p:oleObj>
                </mc:Choice>
                <mc:Fallback>
                  <p:oleObj name="Equation" r:id="rId16" imgW="253890" imgH="279279" progId="Equation.DSMT4">
                    <p:embed/>
                    <p:pic>
                      <p:nvPicPr>
                        <p:cNvPr id="0" name="Object 7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6592430" y="4794460"/>
                          <a:ext cx="403666" cy="432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10" name="Group 9"/>
          <p:cNvGrpSpPr/>
          <p:nvPr/>
        </p:nvGrpSpPr>
        <p:grpSpPr>
          <a:xfrm>
            <a:off x="7313016" y="4597031"/>
            <a:ext cx="419718" cy="403750"/>
            <a:chOff x="7313016" y="4597031"/>
            <a:chExt cx="419718" cy="403750"/>
          </a:xfrm>
        </p:grpSpPr>
        <p:sp>
          <p:nvSpPr>
            <p:cNvPr id="64572" name="Line 36"/>
            <p:cNvSpPr>
              <a:spLocks noChangeAspect="1" noChangeShapeType="1"/>
            </p:cNvSpPr>
            <p:nvPr/>
          </p:nvSpPr>
          <p:spPr bwMode="auto">
            <a:xfrm flipH="1">
              <a:off x="7313016" y="4981068"/>
              <a:ext cx="419718" cy="783"/>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aphicFrame>
          <p:nvGraphicFramePr>
            <p:cNvPr id="64535" name="Object 73"/>
            <p:cNvGraphicFramePr>
              <a:graphicFrameLocks noChangeAspect="1"/>
            </p:cNvGraphicFramePr>
            <p:nvPr>
              <p:extLst>
                <p:ext uri="{D42A27DB-BD31-4B8C-83A1-F6EECF244321}">
                  <p14:modId xmlns:p14="http://schemas.microsoft.com/office/powerpoint/2010/main" val="297197365"/>
                </p:ext>
              </p:extLst>
            </p:nvPr>
          </p:nvGraphicFramePr>
          <p:xfrm>
            <a:off x="7341080" y="4597031"/>
            <a:ext cx="375214" cy="403750"/>
          </p:xfrm>
          <a:graphic>
            <a:graphicData uri="http://schemas.openxmlformats.org/presentationml/2006/ole">
              <mc:AlternateContent xmlns:mc="http://schemas.openxmlformats.org/markup-compatibility/2006">
                <mc:Choice xmlns:v="urn:schemas-microsoft-com:vml" Requires="v">
                  <p:oleObj spid="_x0000_s204903" name="Equation" r:id="rId18" imgW="241195" imgH="253890" progId="Equation.DSMT4">
                    <p:embed/>
                  </p:oleObj>
                </mc:Choice>
                <mc:Fallback>
                  <p:oleObj name="Equation" r:id="rId18" imgW="241195" imgH="253890" progId="Equation.DSMT4">
                    <p:embed/>
                    <p:pic>
                      <p:nvPicPr>
                        <p:cNvPr id="0" name="Object 73"/>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7341080" y="4597031"/>
                          <a:ext cx="375214" cy="40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12" name="Group 11"/>
          <p:cNvGrpSpPr/>
          <p:nvPr/>
        </p:nvGrpSpPr>
        <p:grpSpPr>
          <a:xfrm>
            <a:off x="6939192" y="4333794"/>
            <a:ext cx="360988" cy="1281580"/>
            <a:chOff x="6939192" y="4333794"/>
            <a:chExt cx="360988" cy="1281580"/>
          </a:xfrm>
        </p:grpSpPr>
        <p:sp>
          <p:nvSpPr>
            <p:cNvPr id="64571" name="Line 35"/>
            <p:cNvSpPr>
              <a:spLocks noChangeAspect="1" noChangeShapeType="1"/>
            </p:cNvSpPr>
            <p:nvPr/>
          </p:nvSpPr>
          <p:spPr bwMode="auto">
            <a:xfrm flipV="1">
              <a:off x="7114816" y="4616930"/>
              <a:ext cx="1555" cy="998444"/>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aphicFrame>
          <p:nvGraphicFramePr>
            <p:cNvPr id="64536" name="Object 75"/>
            <p:cNvGraphicFramePr>
              <a:graphicFrameLocks noChangeAspect="1"/>
            </p:cNvGraphicFramePr>
            <p:nvPr>
              <p:extLst>
                <p:ext uri="{D42A27DB-BD31-4B8C-83A1-F6EECF244321}">
                  <p14:modId xmlns:p14="http://schemas.microsoft.com/office/powerpoint/2010/main" val="3745293531"/>
                </p:ext>
              </p:extLst>
            </p:nvPr>
          </p:nvGraphicFramePr>
          <p:xfrm>
            <a:off x="6939192" y="4333794"/>
            <a:ext cx="360988" cy="405529"/>
          </p:xfrm>
          <a:graphic>
            <a:graphicData uri="http://schemas.openxmlformats.org/presentationml/2006/ole">
              <mc:AlternateContent xmlns:mc="http://schemas.openxmlformats.org/markup-compatibility/2006">
                <mc:Choice xmlns:v="urn:schemas-microsoft-com:vml" Requires="v">
                  <p:oleObj spid="_x0000_s204904" name="Equation" r:id="rId20" imgW="228501" imgH="253890" progId="Equation.DSMT4">
                    <p:embed/>
                  </p:oleObj>
                </mc:Choice>
                <mc:Fallback>
                  <p:oleObj name="Equation" r:id="rId20" imgW="228501" imgH="253890" progId="Equation.DSMT4">
                    <p:embed/>
                    <p:pic>
                      <p:nvPicPr>
                        <p:cNvPr id="0" name="Object 75"/>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6939192" y="4333794"/>
                          <a:ext cx="360988" cy="405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11" name="Group 10"/>
          <p:cNvGrpSpPr/>
          <p:nvPr/>
        </p:nvGrpSpPr>
        <p:grpSpPr>
          <a:xfrm>
            <a:off x="7125698" y="4981068"/>
            <a:ext cx="300739" cy="1268610"/>
            <a:chOff x="7125698" y="4981068"/>
            <a:chExt cx="300739" cy="1268610"/>
          </a:xfrm>
        </p:grpSpPr>
        <p:sp>
          <p:nvSpPr>
            <p:cNvPr id="64563" name="Line 42"/>
            <p:cNvSpPr>
              <a:spLocks noChangeAspect="1" noChangeShapeType="1"/>
            </p:cNvSpPr>
            <p:nvPr/>
          </p:nvSpPr>
          <p:spPr bwMode="auto">
            <a:xfrm>
              <a:off x="7125698" y="4981068"/>
              <a:ext cx="777" cy="1268610"/>
            </a:xfrm>
            <a:prstGeom prst="line">
              <a:avLst/>
            </a:prstGeom>
            <a:noFill/>
            <a:ln w="571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aphicFrame>
          <p:nvGraphicFramePr>
            <p:cNvPr id="64537" name="Object 77"/>
            <p:cNvGraphicFramePr>
              <a:graphicFrameLocks noChangeAspect="1"/>
            </p:cNvGraphicFramePr>
            <p:nvPr>
              <p:extLst>
                <p:ext uri="{D42A27DB-BD31-4B8C-83A1-F6EECF244321}">
                  <p14:modId xmlns:p14="http://schemas.microsoft.com/office/powerpoint/2010/main" val="2909891199"/>
                </p:ext>
              </p:extLst>
            </p:nvPr>
          </p:nvGraphicFramePr>
          <p:xfrm>
            <a:off x="7172145" y="5802945"/>
            <a:ext cx="254292" cy="403750"/>
          </p:xfrm>
          <a:graphic>
            <a:graphicData uri="http://schemas.openxmlformats.org/presentationml/2006/ole">
              <mc:AlternateContent xmlns:mc="http://schemas.openxmlformats.org/markup-compatibility/2006">
                <mc:Choice xmlns:v="urn:schemas-microsoft-com:vml" Requires="v">
                  <p:oleObj spid="_x0000_s204905" name="Equation" r:id="rId22" imgW="164957" imgH="253780" progId="Equation.DSMT4">
                    <p:embed/>
                  </p:oleObj>
                </mc:Choice>
                <mc:Fallback>
                  <p:oleObj name="Equation" r:id="rId22" imgW="164957" imgH="253780" progId="Equation.DSMT4">
                    <p:embed/>
                    <p:pic>
                      <p:nvPicPr>
                        <p:cNvPr id="0" name="Object 77"/>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7172145" y="5802945"/>
                          <a:ext cx="254292" cy="40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32450"/>
                                        </p:tgtEl>
                                        <p:attrNameLst>
                                          <p:attrName>style.visibility</p:attrName>
                                        </p:attrNameLst>
                                      </p:cBhvr>
                                      <p:to>
                                        <p:strVal val="visible"/>
                                      </p:to>
                                    </p:set>
                                    <p:animEffect transition="in" filter="checkerboard(across)">
                                      <p:cBhvr>
                                        <p:cTn id="7" dur="500"/>
                                        <p:tgtEl>
                                          <p:spTgt spid="23245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32451"/>
                                        </p:tgtEl>
                                        <p:attrNameLst>
                                          <p:attrName>style.visibility</p:attrName>
                                        </p:attrNameLst>
                                      </p:cBhvr>
                                      <p:to>
                                        <p:strVal val="visible"/>
                                      </p:to>
                                    </p:set>
                                    <p:animEffect transition="in" filter="checkerboard(across)">
                                      <p:cBhvr>
                                        <p:cTn id="12" dur="500"/>
                                        <p:tgtEl>
                                          <p:spTgt spid="23245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64539"/>
                                        </p:tgtEl>
                                        <p:attrNameLst>
                                          <p:attrName>style.visibility</p:attrName>
                                        </p:attrNameLst>
                                      </p:cBhvr>
                                      <p:to>
                                        <p:strVal val="visible"/>
                                      </p:to>
                                    </p:set>
                                    <p:animEffect transition="in" filter="wipe(down)">
                                      <p:cBhvr>
                                        <p:cTn id="17" dur="500"/>
                                        <p:tgtEl>
                                          <p:spTgt spid="6453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up)">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up)">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down)">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down)">
                                      <p:cBhvr>
                                        <p:cTn id="42" dur="500"/>
                                        <p:tgtEl>
                                          <p:spTgt spid="7"/>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down)">
                                      <p:cBhvr>
                                        <p:cTn id="47" dur="500"/>
                                        <p:tgtEl>
                                          <p:spTgt spid="8"/>
                                        </p:tgtEl>
                                      </p:cBhvr>
                                    </p:animEffect>
                                  </p:childTnLst>
                                </p:cTn>
                              </p:par>
                            </p:childTnLst>
                          </p:cTn>
                        </p:par>
                      </p:childTnLst>
                    </p:cTn>
                  </p:par>
                  <p:par>
                    <p:cTn id="48" fill="hold">
                      <p:stCondLst>
                        <p:cond delay="indefinite"/>
                      </p:stCondLst>
                      <p:childTnLst>
                        <p:par>
                          <p:cTn id="49" fill="hold">
                            <p:stCondLst>
                              <p:cond delay="0"/>
                            </p:stCondLst>
                            <p:childTnLst>
                              <p:par>
                                <p:cTn id="50" presetID="6" presetClass="entr" presetSubtype="16" fill="hold"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circle(in)">
                                      <p:cBhvr>
                                        <p:cTn id="52" dur="500"/>
                                        <p:tgtEl>
                                          <p:spTgt spid="13"/>
                                        </p:tgtEl>
                                      </p:cBhvr>
                                    </p:animEffect>
                                  </p:childTnLst>
                                </p:cTn>
                              </p:par>
                              <p:par>
                                <p:cTn id="53" presetID="6" presetClass="entr" presetSubtype="16" fill="hold" grpId="0" nodeType="withEffect">
                                  <p:stCondLst>
                                    <p:cond delay="0"/>
                                  </p:stCondLst>
                                  <p:childTnLst>
                                    <p:set>
                                      <p:cBhvr>
                                        <p:cTn id="54" dur="1" fill="hold">
                                          <p:stCondLst>
                                            <p:cond delay="0"/>
                                          </p:stCondLst>
                                        </p:cTn>
                                        <p:tgtEl>
                                          <p:spTgt spid="64573"/>
                                        </p:tgtEl>
                                        <p:attrNameLst>
                                          <p:attrName>style.visibility</p:attrName>
                                        </p:attrNameLst>
                                      </p:cBhvr>
                                      <p:to>
                                        <p:strVal val="visible"/>
                                      </p:to>
                                    </p:set>
                                    <p:animEffect transition="in" filter="circle(in)">
                                      <p:cBhvr>
                                        <p:cTn id="55" dur="500"/>
                                        <p:tgtEl>
                                          <p:spTgt spid="64573"/>
                                        </p:tgtEl>
                                      </p:cBhvr>
                                    </p:animEffect>
                                  </p:childTnLst>
                                </p:cTn>
                              </p:par>
                              <p:par>
                                <p:cTn id="56" presetID="6" presetClass="entr" presetSubtype="16" fill="hold" grpId="0" nodeType="withEffect">
                                  <p:stCondLst>
                                    <p:cond delay="0"/>
                                  </p:stCondLst>
                                  <p:childTnLst>
                                    <p:set>
                                      <p:cBhvr>
                                        <p:cTn id="57" dur="1" fill="hold">
                                          <p:stCondLst>
                                            <p:cond delay="0"/>
                                          </p:stCondLst>
                                        </p:cTn>
                                        <p:tgtEl>
                                          <p:spTgt spid="64566"/>
                                        </p:tgtEl>
                                        <p:attrNameLst>
                                          <p:attrName>style.visibility</p:attrName>
                                        </p:attrNameLst>
                                      </p:cBhvr>
                                      <p:to>
                                        <p:strVal val="visible"/>
                                      </p:to>
                                    </p:set>
                                    <p:animEffect transition="in" filter="circle(in)">
                                      <p:cBhvr>
                                        <p:cTn id="58" dur="500"/>
                                        <p:tgtEl>
                                          <p:spTgt spid="64566"/>
                                        </p:tgtEl>
                                      </p:cBhvr>
                                    </p:animEffect>
                                  </p:childTnLst>
                                </p:cTn>
                              </p:par>
                            </p:childTnLst>
                          </p:cTn>
                        </p:par>
                        <p:par>
                          <p:cTn id="59" fill="hold">
                            <p:stCondLst>
                              <p:cond delay="500"/>
                            </p:stCondLst>
                            <p:childTnLst>
                              <p:par>
                                <p:cTn id="60" presetID="22" presetClass="entr" presetSubtype="1" fill="hold" nodeType="after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wipe(up)">
                                      <p:cBhvr>
                                        <p:cTn id="62" dur="500"/>
                                        <p:tgtEl>
                                          <p:spTgt spid="11"/>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nodeType="clickEffect">
                                  <p:stCondLst>
                                    <p:cond delay="0"/>
                                  </p:stCondLst>
                                  <p:childTnLst>
                                    <p:set>
                                      <p:cBhvr>
                                        <p:cTn id="66" dur="1" fill="hold">
                                          <p:stCondLst>
                                            <p:cond delay="0"/>
                                          </p:stCondLst>
                                        </p:cTn>
                                        <p:tgtEl>
                                          <p:spTgt spid="12"/>
                                        </p:tgtEl>
                                        <p:attrNameLst>
                                          <p:attrName>style.visibility</p:attrName>
                                        </p:attrNameLst>
                                      </p:cBhvr>
                                      <p:to>
                                        <p:strVal val="visible"/>
                                      </p:to>
                                    </p:set>
                                    <p:animEffect transition="in" filter="wipe(down)">
                                      <p:cBhvr>
                                        <p:cTn id="67" dur="500"/>
                                        <p:tgtEl>
                                          <p:spTgt spid="12"/>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2" fill="hold" nodeType="clickEffect">
                                  <p:stCondLst>
                                    <p:cond delay="0"/>
                                  </p:stCondLst>
                                  <p:childTnLst>
                                    <p:set>
                                      <p:cBhvr>
                                        <p:cTn id="71" dur="1" fill="hold">
                                          <p:stCondLst>
                                            <p:cond delay="0"/>
                                          </p:stCondLst>
                                        </p:cTn>
                                        <p:tgtEl>
                                          <p:spTgt spid="10"/>
                                        </p:tgtEl>
                                        <p:attrNameLst>
                                          <p:attrName>style.visibility</p:attrName>
                                        </p:attrNameLst>
                                      </p:cBhvr>
                                      <p:to>
                                        <p:strVal val="visible"/>
                                      </p:to>
                                    </p:set>
                                    <p:animEffect transition="in" filter="wipe(right)">
                                      <p:cBhvr>
                                        <p:cTn id="72" dur="500"/>
                                        <p:tgtEl>
                                          <p:spTgt spid="10"/>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1" fill="hold" nodeType="clickEffect">
                                  <p:stCondLst>
                                    <p:cond delay="0"/>
                                  </p:stCondLst>
                                  <p:childTnLst>
                                    <p:set>
                                      <p:cBhvr>
                                        <p:cTn id="76" dur="1" fill="hold">
                                          <p:stCondLst>
                                            <p:cond delay="0"/>
                                          </p:stCondLst>
                                        </p:cTn>
                                        <p:tgtEl>
                                          <p:spTgt spid="9"/>
                                        </p:tgtEl>
                                        <p:attrNameLst>
                                          <p:attrName>style.visibility</p:attrName>
                                        </p:attrNameLst>
                                      </p:cBhvr>
                                      <p:to>
                                        <p:strVal val="visible"/>
                                      </p:to>
                                    </p:set>
                                    <p:animEffect transition="in" filter="wipe(up)">
                                      <p:cBhvr>
                                        <p:cTn id="7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2450" grpId="0"/>
      <p:bldP spid="232451" grpId="0"/>
      <p:bldP spid="64566" grpId="0" animBg="1"/>
      <p:bldP spid="64573"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Slide Number Placeholder 3"/>
          <p:cNvSpPr>
            <a:spLocks noGrp="1"/>
          </p:cNvSpPr>
          <p:nvPr>
            <p:ph type="sldNum" sz="quarter" idx="12"/>
          </p:nvPr>
        </p:nvSpPr>
        <p:spPr/>
        <p:txBody>
          <a:bodyPr/>
          <a:lstStyle/>
          <a:p>
            <a:pPr>
              <a:defRPr/>
            </a:pPr>
            <a:fld id="{3C9492C5-1F03-4B09-8DE2-A4FC3DB6722F}" type="slidenum">
              <a:rPr lang="en-US" altLang="en-US"/>
              <a:pPr>
                <a:defRPr/>
              </a:pPr>
              <a:t>37</a:t>
            </a:fld>
            <a:endParaRPr lang="en-US" altLang="en-US"/>
          </a:p>
        </p:txBody>
      </p:sp>
      <p:sp>
        <p:nvSpPr>
          <p:cNvPr id="354306" name="Text Box 2"/>
          <p:cNvSpPr txBox="1">
            <a:spLocks noChangeArrowheads="1"/>
          </p:cNvSpPr>
          <p:nvPr/>
        </p:nvSpPr>
        <p:spPr bwMode="auto">
          <a:xfrm>
            <a:off x="693738" y="317500"/>
            <a:ext cx="318770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b="1" smtClean="0">
                <a:solidFill>
                  <a:srgbClr val="006600"/>
                </a:solidFill>
              </a:rPr>
              <a:t>4. </a:t>
            </a:r>
            <a:r>
              <a:rPr lang="en-US" b="1">
                <a:solidFill>
                  <a:srgbClr val="006600"/>
                </a:solidFill>
              </a:rPr>
              <a:t>CÁC HỆ QUẢ</a:t>
            </a:r>
            <a:endParaRPr lang="en-US">
              <a:solidFill>
                <a:srgbClr val="006600"/>
              </a:solidFill>
            </a:endParaRPr>
          </a:p>
        </p:txBody>
      </p:sp>
      <p:sp>
        <p:nvSpPr>
          <p:cNvPr id="354307" name="Text Box 3"/>
          <p:cNvSpPr txBox="1">
            <a:spLocks noChangeArrowheads="1"/>
          </p:cNvSpPr>
          <p:nvPr/>
        </p:nvSpPr>
        <p:spPr bwMode="auto">
          <a:xfrm>
            <a:off x="693738" y="836613"/>
            <a:ext cx="7720012" cy="1630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lnSpc>
                <a:spcPct val="120000"/>
              </a:lnSpc>
            </a:pPr>
            <a:r>
              <a:rPr lang="en-US" sz="2800" b="1" smtClean="0">
                <a:solidFill>
                  <a:srgbClr val="0000FF"/>
                </a:solidFill>
              </a:rPr>
              <a:t>4.1</a:t>
            </a:r>
            <a:r>
              <a:rPr lang="en-US" sz="2800" b="1">
                <a:solidFill>
                  <a:srgbClr val="0000FF"/>
                </a:solidFill>
              </a:rPr>
              <a:t>. Hệ quả 1</a:t>
            </a:r>
            <a:r>
              <a:rPr lang="en-US" sz="2800" i="1">
                <a:solidFill>
                  <a:srgbClr val="0000FF"/>
                </a:solidFill>
              </a:rPr>
              <a:t>:</a:t>
            </a:r>
            <a:r>
              <a:rPr lang="en-US" sz="2800" b="1" i="1"/>
              <a:t> </a:t>
            </a:r>
          </a:p>
          <a:p>
            <a:pPr algn="just" eaLnBrk="1" hangingPunct="1">
              <a:lnSpc>
                <a:spcPct val="120000"/>
              </a:lnSpc>
            </a:pPr>
            <a:r>
              <a:rPr lang="en-US" sz="2800" i="1"/>
              <a:t>     	Tác dụng của lực không thay đổi khi trượt lực dọc theo đường tác dụng của nó.</a:t>
            </a:r>
          </a:p>
        </p:txBody>
      </p:sp>
      <p:sp>
        <p:nvSpPr>
          <p:cNvPr id="354310" name="Oval 6"/>
          <p:cNvSpPr>
            <a:spLocks noChangeAspect="1" noChangeArrowheads="1"/>
          </p:cNvSpPr>
          <p:nvPr/>
        </p:nvSpPr>
        <p:spPr bwMode="auto">
          <a:xfrm rot="-545937">
            <a:off x="5122863" y="3930650"/>
            <a:ext cx="2843212" cy="1874838"/>
          </a:xfrm>
          <a:prstGeom prst="ellipse">
            <a:avLst/>
          </a:prstGeom>
          <a:solidFill>
            <a:srgbClr val="FFFF00"/>
          </a:solidFill>
          <a:ln w="9525">
            <a:solidFill>
              <a:srgbClr val="000000"/>
            </a:solidFill>
            <a:round/>
            <a:headEnd/>
            <a:tailEnd/>
          </a:ln>
        </p:spPr>
        <p:txBody>
          <a:bodyPr/>
          <a:lstStyle/>
          <a:p>
            <a:endParaRPr lang="en-US"/>
          </a:p>
        </p:txBody>
      </p:sp>
      <p:sp>
        <p:nvSpPr>
          <p:cNvPr id="354311" name="Line 7"/>
          <p:cNvSpPr>
            <a:spLocks noChangeAspect="1" noChangeShapeType="1"/>
          </p:cNvSpPr>
          <p:nvPr/>
        </p:nvSpPr>
        <p:spPr bwMode="auto">
          <a:xfrm flipV="1">
            <a:off x="4962525" y="4375150"/>
            <a:ext cx="2498725" cy="1174750"/>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grpSp>
        <p:nvGrpSpPr>
          <p:cNvPr id="354324" name="Group 20"/>
          <p:cNvGrpSpPr>
            <a:grpSpLocks/>
          </p:cNvGrpSpPr>
          <p:nvPr/>
        </p:nvGrpSpPr>
        <p:grpSpPr bwMode="auto">
          <a:xfrm>
            <a:off x="7065963" y="3681413"/>
            <a:ext cx="1604962" cy="742950"/>
            <a:chOff x="4451" y="2319"/>
            <a:chExt cx="1011" cy="468"/>
          </a:xfrm>
        </p:grpSpPr>
        <p:sp>
          <p:nvSpPr>
            <p:cNvPr id="47123" name="Line 9"/>
            <p:cNvSpPr>
              <a:spLocks noChangeAspect="1" noChangeShapeType="1"/>
            </p:cNvSpPr>
            <p:nvPr/>
          </p:nvSpPr>
          <p:spPr bwMode="auto">
            <a:xfrm rot="10800000" flipH="1">
              <a:off x="4677" y="2549"/>
              <a:ext cx="471" cy="214"/>
            </a:xfrm>
            <a:prstGeom prst="line">
              <a:avLst/>
            </a:prstGeom>
            <a:noFill/>
            <a:ln w="38100">
              <a:solidFill>
                <a:srgbClr val="0000FF"/>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7124" name="Text Box 11"/>
            <p:cNvSpPr txBox="1">
              <a:spLocks noChangeAspect="1" noChangeArrowheads="1"/>
            </p:cNvSpPr>
            <p:nvPr/>
          </p:nvSpPr>
          <p:spPr bwMode="auto">
            <a:xfrm>
              <a:off x="4451" y="2499"/>
              <a:ext cx="24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i="1"/>
                <a:t>B</a:t>
              </a:r>
              <a:endParaRPr lang="en-US" sz="2400"/>
            </a:p>
          </p:txBody>
        </p:sp>
        <p:graphicFrame>
          <p:nvGraphicFramePr>
            <p:cNvPr id="47125" name="Object 12"/>
            <p:cNvGraphicFramePr>
              <a:graphicFrameLocks noChangeAspect="1"/>
            </p:cNvGraphicFramePr>
            <p:nvPr/>
          </p:nvGraphicFramePr>
          <p:xfrm>
            <a:off x="5148" y="2319"/>
            <a:ext cx="314" cy="419"/>
          </p:xfrm>
          <a:graphic>
            <a:graphicData uri="http://schemas.openxmlformats.org/presentationml/2006/ole">
              <mc:AlternateContent xmlns:mc="http://schemas.openxmlformats.org/markup-compatibility/2006">
                <mc:Choice xmlns:v="urn:schemas-microsoft-com:vml" Requires="v">
                  <p:oleObj spid="_x0000_s197730" name="Equation" r:id="rId3" imgW="190417" imgH="253890" progId="Equation.DSMT4">
                    <p:embed/>
                  </p:oleObj>
                </mc:Choice>
                <mc:Fallback>
                  <p:oleObj name="Equation" r:id="rId3" imgW="190417" imgH="25389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48" y="2319"/>
                          <a:ext cx="314" cy="4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A5002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354319" name="Group 15"/>
          <p:cNvGrpSpPr>
            <a:grpSpLocks/>
          </p:cNvGrpSpPr>
          <p:nvPr/>
        </p:nvGrpSpPr>
        <p:grpSpPr bwMode="auto">
          <a:xfrm>
            <a:off x="5457825" y="4908550"/>
            <a:ext cx="958850" cy="776288"/>
            <a:chOff x="3387" y="2776"/>
            <a:chExt cx="604" cy="489"/>
          </a:xfrm>
        </p:grpSpPr>
        <p:sp>
          <p:nvSpPr>
            <p:cNvPr id="47120" name="Line 8"/>
            <p:cNvSpPr>
              <a:spLocks noChangeAspect="1" noChangeShapeType="1"/>
            </p:cNvSpPr>
            <p:nvPr/>
          </p:nvSpPr>
          <p:spPr bwMode="auto">
            <a:xfrm rot="255230" flipH="1">
              <a:off x="3395" y="2776"/>
              <a:ext cx="470" cy="278"/>
            </a:xfrm>
            <a:prstGeom prst="line">
              <a:avLst/>
            </a:prstGeom>
            <a:noFill/>
            <a:ln w="38100">
              <a:solidFill>
                <a:srgbClr val="0000FF"/>
              </a:solidFill>
              <a:round/>
              <a:headEnd type="triangle" w="med" len="lg"/>
              <a:tailEnd type="oval" w="med" len="med"/>
            </a:ln>
            <a:extLst>
              <a:ext uri="{909E8E84-426E-40DD-AFC4-6F175D3DCCD1}">
                <a14:hiddenFill xmlns:a14="http://schemas.microsoft.com/office/drawing/2010/main">
                  <a:noFill/>
                </a14:hiddenFill>
              </a:ext>
            </a:extLst>
          </p:spPr>
          <p:txBody>
            <a:bodyPr/>
            <a:lstStyle/>
            <a:p>
              <a:endParaRPr lang="en-US"/>
            </a:p>
          </p:txBody>
        </p:sp>
        <p:sp>
          <p:nvSpPr>
            <p:cNvPr id="47121" name="Text Box 10"/>
            <p:cNvSpPr txBox="1">
              <a:spLocks noChangeAspect="1" noChangeArrowheads="1"/>
            </p:cNvSpPr>
            <p:nvPr/>
          </p:nvSpPr>
          <p:spPr bwMode="auto">
            <a:xfrm>
              <a:off x="3387" y="2977"/>
              <a:ext cx="24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wrap="non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i="1"/>
                <a:t>A</a:t>
              </a:r>
              <a:endParaRPr lang="en-US" sz="2400"/>
            </a:p>
          </p:txBody>
        </p:sp>
        <p:graphicFrame>
          <p:nvGraphicFramePr>
            <p:cNvPr id="47122" name="Object 13"/>
            <p:cNvGraphicFramePr>
              <a:graphicFrameLocks noChangeAspect="1"/>
            </p:cNvGraphicFramePr>
            <p:nvPr/>
          </p:nvGraphicFramePr>
          <p:xfrm>
            <a:off x="3674" y="2825"/>
            <a:ext cx="317" cy="424"/>
          </p:xfrm>
          <a:graphic>
            <a:graphicData uri="http://schemas.openxmlformats.org/presentationml/2006/ole">
              <mc:AlternateContent xmlns:mc="http://schemas.openxmlformats.org/markup-compatibility/2006">
                <mc:Choice xmlns:v="urn:schemas-microsoft-com:vml" Requires="v">
                  <p:oleObj spid="_x0000_s197731" name="Equation" r:id="rId5" imgW="190417" imgH="253890" progId="Equation.DSMT4">
                    <p:embed/>
                  </p:oleObj>
                </mc:Choice>
                <mc:Fallback>
                  <p:oleObj name="Equation" r:id="rId5" imgW="190417" imgH="25389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74" y="2825"/>
                          <a:ext cx="317" cy="4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A5002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354322" name="Line 18"/>
          <p:cNvSpPr>
            <a:spLocks noChangeAspect="1" noChangeShapeType="1"/>
          </p:cNvSpPr>
          <p:nvPr/>
        </p:nvSpPr>
        <p:spPr bwMode="auto">
          <a:xfrm rot="10800000" flipH="1">
            <a:off x="6645275" y="4413250"/>
            <a:ext cx="747713" cy="339725"/>
          </a:xfrm>
          <a:prstGeom prst="line">
            <a:avLst/>
          </a:prstGeom>
          <a:noFill/>
          <a:ln w="38100">
            <a:solidFill>
              <a:srgbClr val="0000FF"/>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graphicFrame>
        <p:nvGraphicFramePr>
          <p:cNvPr id="354323" name="Object 19"/>
          <p:cNvGraphicFramePr>
            <a:graphicFrameLocks noChangeAspect="1"/>
          </p:cNvGraphicFramePr>
          <p:nvPr/>
        </p:nvGraphicFramePr>
        <p:xfrm>
          <a:off x="6718300" y="4545013"/>
          <a:ext cx="596900" cy="731837"/>
        </p:xfrm>
        <a:graphic>
          <a:graphicData uri="http://schemas.openxmlformats.org/presentationml/2006/ole">
            <mc:AlternateContent xmlns:mc="http://schemas.openxmlformats.org/markup-compatibility/2006">
              <mc:Choice xmlns:v="urn:schemas-microsoft-com:vml" Requires="v">
                <p:oleObj spid="_x0000_s197732" name="Equation" r:id="rId7" imgW="228600" imgH="279400" progId="Equation.DSMT4">
                  <p:embed/>
                </p:oleObj>
              </mc:Choice>
              <mc:Fallback>
                <p:oleObj name="Equation" r:id="rId7" imgW="228600" imgH="279400"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718300" y="4545013"/>
                        <a:ext cx="596900" cy="731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A5002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mc:AlternateContent xmlns:mc="http://schemas.openxmlformats.org/markup-compatibility/2006" xmlns:a14="http://schemas.microsoft.com/office/drawing/2010/main">
        <mc:Choice Requires="a14">
          <p:sp>
            <p:nvSpPr>
              <p:cNvPr id="354326" name="Text Box 22"/>
              <p:cNvSpPr txBox="1">
                <a:spLocks noChangeArrowheads="1"/>
              </p:cNvSpPr>
              <p:nvPr/>
            </p:nvSpPr>
            <p:spPr bwMode="auto">
              <a:xfrm>
                <a:off x="646112" y="3645024"/>
                <a:ext cx="3715368" cy="716991"/>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lnSpc>
                    <a:spcPct val="120000"/>
                  </a:lnSpc>
                </a:pPr>
                <a:r>
                  <a:rPr lang="en-US" sz="2800" i="1"/>
                  <a:t>Lại có</a:t>
                </a:r>
                <a:r>
                  <a:rPr lang="en-US" sz="2800" i="1" smtClean="0"/>
                  <a:t>: </a:t>
                </a:r>
                <a14:m>
                  <m:oMath xmlns:m="http://schemas.openxmlformats.org/officeDocument/2006/math">
                    <m:d>
                      <m:dPr>
                        <m:ctrlPr>
                          <a:rPr lang="en-US" sz="2800" b="1" i="1" smtClean="0">
                            <a:solidFill>
                              <a:srgbClr val="FF0000"/>
                            </a:solidFill>
                            <a:latin typeface="Cambria Math"/>
                          </a:rPr>
                        </m:ctrlPr>
                      </m:dPr>
                      <m:e>
                        <m:sSub>
                          <m:sSubPr>
                            <m:ctrlPr>
                              <a:rPr lang="en-US" sz="2800" b="1" i="1" smtClean="0">
                                <a:solidFill>
                                  <a:srgbClr val="FF0000"/>
                                </a:solidFill>
                                <a:latin typeface="Cambria Math"/>
                              </a:rPr>
                            </m:ctrlPr>
                          </m:sSubPr>
                          <m:e>
                            <m:acc>
                              <m:accPr>
                                <m:chr m:val="⃗"/>
                                <m:ctrlPr>
                                  <a:rPr lang="en-US" sz="2800" b="1" i="1" smtClean="0">
                                    <a:solidFill>
                                      <a:srgbClr val="FF0000"/>
                                    </a:solidFill>
                                    <a:latin typeface="Cambria Math"/>
                                  </a:rPr>
                                </m:ctrlPr>
                              </m:accPr>
                              <m:e>
                                <m:r>
                                  <a:rPr lang="en-US" sz="2800" b="1" i="1" smtClean="0">
                                    <a:solidFill>
                                      <a:srgbClr val="FF0000"/>
                                    </a:solidFill>
                                    <a:latin typeface="Cambria Math"/>
                                  </a:rPr>
                                  <m:t>𝑭</m:t>
                                </m:r>
                              </m:e>
                            </m:acc>
                            <m:r>
                              <a:rPr lang="en-US" sz="2800" b="1" i="1" smtClean="0">
                                <a:solidFill>
                                  <a:srgbClr val="FF0000"/>
                                </a:solidFill>
                                <a:latin typeface="Cambria Math"/>
                              </a:rPr>
                              <m:t>′</m:t>
                            </m:r>
                          </m:e>
                          <m:sub>
                            <m:r>
                              <a:rPr lang="en-US" sz="2800" b="1" i="1" smtClean="0">
                                <a:solidFill>
                                  <a:srgbClr val="FF0000"/>
                                </a:solidFill>
                                <a:latin typeface="Cambria Math"/>
                              </a:rPr>
                              <m:t>𝑩</m:t>
                            </m:r>
                          </m:sub>
                        </m:sSub>
                        <m:r>
                          <a:rPr lang="en-US" sz="2800" b="1" i="1" smtClean="0">
                            <a:solidFill>
                              <a:srgbClr val="FF0000"/>
                            </a:solidFill>
                            <a:latin typeface="Cambria Math"/>
                          </a:rPr>
                          <m:t>,</m:t>
                        </m:r>
                        <m:sSub>
                          <m:sSubPr>
                            <m:ctrlPr>
                              <a:rPr lang="en-US" sz="2800" b="1" i="1" smtClean="0">
                                <a:solidFill>
                                  <a:srgbClr val="FF0000"/>
                                </a:solidFill>
                                <a:latin typeface="Cambria Math"/>
                              </a:rPr>
                            </m:ctrlPr>
                          </m:sSubPr>
                          <m:e>
                            <m:acc>
                              <m:accPr>
                                <m:chr m:val="⃗"/>
                                <m:ctrlPr>
                                  <a:rPr lang="en-US" sz="2800" b="1" i="1" smtClean="0">
                                    <a:solidFill>
                                      <a:srgbClr val="FF0000"/>
                                    </a:solidFill>
                                    <a:latin typeface="Cambria Math"/>
                                  </a:rPr>
                                </m:ctrlPr>
                              </m:accPr>
                              <m:e>
                                <m:r>
                                  <a:rPr lang="en-US" sz="2800" b="1" i="1" smtClean="0">
                                    <a:solidFill>
                                      <a:srgbClr val="FF0000"/>
                                    </a:solidFill>
                                    <a:latin typeface="Cambria Math"/>
                                  </a:rPr>
                                  <m:t>𝑭</m:t>
                                </m:r>
                              </m:e>
                            </m:acc>
                          </m:e>
                          <m:sub>
                            <m:r>
                              <a:rPr lang="en-US" sz="2800" b="1" i="1" smtClean="0">
                                <a:solidFill>
                                  <a:srgbClr val="FF0000"/>
                                </a:solidFill>
                                <a:latin typeface="Cambria Math"/>
                              </a:rPr>
                              <m:t>𝑨</m:t>
                            </m:r>
                          </m:sub>
                        </m:sSub>
                      </m:e>
                    </m:d>
                    <m:r>
                      <a:rPr lang="en-US" sz="2800" b="1" i="1" smtClean="0">
                        <a:solidFill>
                          <a:srgbClr val="FF0000"/>
                        </a:solidFill>
                        <a:latin typeface="Cambria Math"/>
                        <a:ea typeface="Cambria Math"/>
                      </a:rPr>
                      <m:t>∼</m:t>
                    </m:r>
                    <m:acc>
                      <m:accPr>
                        <m:chr m:val="⃗"/>
                        <m:ctrlPr>
                          <a:rPr lang="en-US" sz="2800" b="1" i="1" smtClean="0">
                            <a:solidFill>
                              <a:srgbClr val="FF0000"/>
                            </a:solidFill>
                            <a:latin typeface="Cambria Math"/>
                            <a:ea typeface="Cambria Math"/>
                          </a:rPr>
                        </m:ctrlPr>
                      </m:accPr>
                      <m:e>
                        <m:r>
                          <a:rPr lang="en-US" sz="2800" b="1" i="1" smtClean="0">
                            <a:solidFill>
                              <a:srgbClr val="FF0000"/>
                            </a:solidFill>
                            <a:latin typeface="Cambria Math"/>
                            <a:ea typeface="Cambria Math"/>
                          </a:rPr>
                          <m:t>𝟎</m:t>
                        </m:r>
                      </m:e>
                    </m:acc>
                  </m:oMath>
                </a14:m>
                <a:endParaRPr lang="en-US" sz="2800" b="1">
                  <a:solidFill>
                    <a:srgbClr val="FF0000"/>
                  </a:solidFill>
                </a:endParaRPr>
              </a:p>
            </p:txBody>
          </p:sp>
        </mc:Choice>
        <mc:Fallback xmlns="">
          <p:sp>
            <p:nvSpPr>
              <p:cNvPr id="354326" name="Text Box 22"/>
              <p:cNvSpPr txBox="1">
                <a:spLocks noRot="1" noChangeAspect="1" noMove="1" noResize="1" noEditPoints="1" noAdjustHandles="1" noChangeArrowheads="1" noChangeShapeType="1" noTextEdit="1"/>
              </p:cNvSpPr>
              <p:nvPr/>
            </p:nvSpPr>
            <p:spPr bwMode="auto">
              <a:xfrm>
                <a:off x="646112" y="3645024"/>
                <a:ext cx="3715368" cy="716991"/>
              </a:xfrm>
              <a:prstGeom prst="rect">
                <a:avLst/>
              </a:prstGeom>
              <a:blipFill rotWithShape="1">
                <a:blip r:embed="rId9"/>
                <a:stretch>
                  <a:fillRect l="-3448" b="-11864"/>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 name="TextBox 1"/>
              <p:cNvSpPr txBox="1"/>
              <p:nvPr/>
            </p:nvSpPr>
            <p:spPr>
              <a:xfrm>
                <a:off x="703363" y="2711814"/>
                <a:ext cx="3921266" cy="61286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d>
                        <m:dPr>
                          <m:ctrlPr>
                            <a:rPr lang="en-US" sz="2800" b="1" i="1" smtClean="0">
                              <a:solidFill>
                                <a:srgbClr val="FF0000"/>
                              </a:solidFill>
                              <a:latin typeface="Cambria Math"/>
                            </a:rPr>
                          </m:ctrlPr>
                        </m:dPr>
                        <m:e>
                          <m:sSub>
                            <m:sSubPr>
                              <m:ctrlPr>
                                <a:rPr lang="en-US" sz="2800" b="1" i="1" smtClean="0">
                                  <a:solidFill>
                                    <a:srgbClr val="FF0000"/>
                                  </a:solidFill>
                                  <a:latin typeface="Cambria Math"/>
                                </a:rPr>
                              </m:ctrlPr>
                            </m:sSubPr>
                            <m:e>
                              <m:acc>
                                <m:accPr>
                                  <m:chr m:val="⃗"/>
                                  <m:ctrlPr>
                                    <a:rPr lang="en-US" sz="2800" b="1" i="1" smtClean="0">
                                      <a:solidFill>
                                        <a:srgbClr val="FF0000"/>
                                      </a:solidFill>
                                      <a:latin typeface="Cambria Math"/>
                                    </a:rPr>
                                  </m:ctrlPr>
                                </m:accPr>
                                <m:e>
                                  <m:r>
                                    <a:rPr lang="en-US" sz="2800" b="1" i="1" smtClean="0">
                                      <a:solidFill>
                                        <a:srgbClr val="FF0000"/>
                                      </a:solidFill>
                                      <a:latin typeface="Cambria Math"/>
                                    </a:rPr>
                                    <m:t>𝑭</m:t>
                                  </m:r>
                                </m:e>
                              </m:acc>
                              <m:r>
                                <a:rPr lang="en-US" sz="2800" b="1" i="1" smtClean="0">
                                  <a:solidFill>
                                    <a:srgbClr val="FF0000"/>
                                  </a:solidFill>
                                  <a:latin typeface="Cambria Math"/>
                                </a:rPr>
                                <m:t>′</m:t>
                              </m:r>
                            </m:e>
                            <m:sub>
                              <m:r>
                                <a:rPr lang="en-US" sz="2800" b="1" i="1" smtClean="0">
                                  <a:solidFill>
                                    <a:srgbClr val="FF0000"/>
                                  </a:solidFill>
                                  <a:latin typeface="Cambria Math"/>
                                </a:rPr>
                                <m:t>𝑩</m:t>
                              </m:r>
                            </m:sub>
                          </m:sSub>
                          <m:r>
                            <a:rPr lang="en-US" sz="2800" b="1" i="1" smtClean="0">
                              <a:solidFill>
                                <a:srgbClr val="FF0000"/>
                              </a:solidFill>
                              <a:latin typeface="Cambria Math"/>
                            </a:rPr>
                            <m:t>,</m:t>
                          </m:r>
                          <m:sSub>
                            <m:sSubPr>
                              <m:ctrlPr>
                                <a:rPr lang="en-US" sz="2800" b="1" i="1" smtClean="0">
                                  <a:solidFill>
                                    <a:srgbClr val="FF0000"/>
                                  </a:solidFill>
                                  <a:latin typeface="Cambria Math"/>
                                </a:rPr>
                              </m:ctrlPr>
                            </m:sSubPr>
                            <m:e>
                              <m:acc>
                                <m:accPr>
                                  <m:chr m:val="⃗"/>
                                  <m:ctrlPr>
                                    <a:rPr lang="en-US" sz="2800" b="1" i="1" smtClean="0">
                                      <a:solidFill>
                                        <a:srgbClr val="FF0000"/>
                                      </a:solidFill>
                                      <a:latin typeface="Cambria Math"/>
                                    </a:rPr>
                                  </m:ctrlPr>
                                </m:accPr>
                                <m:e>
                                  <m:r>
                                    <a:rPr lang="en-US" sz="2800" b="1" i="1" smtClean="0">
                                      <a:solidFill>
                                        <a:srgbClr val="FF0000"/>
                                      </a:solidFill>
                                      <a:latin typeface="Cambria Math"/>
                                    </a:rPr>
                                    <m:t>𝑭</m:t>
                                  </m:r>
                                </m:e>
                              </m:acc>
                            </m:e>
                            <m:sub>
                              <m:r>
                                <a:rPr lang="en-US" sz="2800" b="1" i="1" smtClean="0">
                                  <a:solidFill>
                                    <a:srgbClr val="FF0000"/>
                                  </a:solidFill>
                                  <a:latin typeface="Cambria Math"/>
                                </a:rPr>
                                <m:t>𝑩</m:t>
                              </m:r>
                            </m:sub>
                          </m:sSub>
                        </m:e>
                      </m:d>
                      <m:r>
                        <a:rPr lang="en-US" sz="2800" b="1" i="1" smtClean="0">
                          <a:solidFill>
                            <a:srgbClr val="FF0000"/>
                          </a:solidFill>
                          <a:latin typeface="Cambria Math"/>
                          <a:ea typeface="Cambria Math"/>
                        </a:rPr>
                        <m:t>∼</m:t>
                      </m:r>
                      <m:acc>
                        <m:accPr>
                          <m:chr m:val="⃗"/>
                          <m:ctrlPr>
                            <a:rPr lang="en-US" sz="2800" b="1" i="1" smtClean="0">
                              <a:solidFill>
                                <a:srgbClr val="FF0000"/>
                              </a:solidFill>
                              <a:latin typeface="Cambria Math"/>
                              <a:ea typeface="Cambria Math"/>
                            </a:rPr>
                          </m:ctrlPr>
                        </m:accPr>
                        <m:e>
                          <m:r>
                            <a:rPr lang="en-US" sz="2800" b="1" i="1" smtClean="0">
                              <a:solidFill>
                                <a:srgbClr val="FF0000"/>
                              </a:solidFill>
                              <a:latin typeface="Cambria Math"/>
                              <a:ea typeface="Cambria Math"/>
                            </a:rPr>
                            <m:t>𝟎</m:t>
                          </m:r>
                        </m:e>
                      </m:acc>
                      <m:r>
                        <a:rPr lang="en-US" sz="2800" b="1" i="1" smtClean="0">
                          <a:solidFill>
                            <a:srgbClr val="FF0000"/>
                          </a:solidFill>
                          <a:latin typeface="Cambria Math"/>
                        </a:rPr>
                        <m:t>; </m:t>
                      </m:r>
                      <m:sSub>
                        <m:sSubPr>
                          <m:ctrlPr>
                            <a:rPr lang="en-US" sz="2800" b="1" i="1" smtClean="0">
                              <a:solidFill>
                                <a:srgbClr val="FF0000"/>
                              </a:solidFill>
                              <a:latin typeface="Cambria Math"/>
                            </a:rPr>
                          </m:ctrlPr>
                        </m:sSubPr>
                        <m:e>
                          <m:acc>
                            <m:accPr>
                              <m:chr m:val="⃗"/>
                              <m:ctrlPr>
                                <a:rPr lang="en-US" sz="2800" b="1" i="1" smtClean="0">
                                  <a:solidFill>
                                    <a:srgbClr val="FF0000"/>
                                  </a:solidFill>
                                  <a:latin typeface="Cambria Math"/>
                                </a:rPr>
                              </m:ctrlPr>
                            </m:accPr>
                            <m:e>
                              <m:r>
                                <a:rPr lang="en-US" sz="2800" b="1" i="1" smtClean="0">
                                  <a:solidFill>
                                    <a:srgbClr val="FF0000"/>
                                  </a:solidFill>
                                  <a:latin typeface="Cambria Math"/>
                                </a:rPr>
                                <m:t>𝑭</m:t>
                              </m:r>
                            </m:e>
                          </m:acc>
                        </m:e>
                        <m:sub>
                          <m:r>
                            <a:rPr lang="en-US" sz="2800" b="1" i="1" smtClean="0">
                              <a:solidFill>
                                <a:srgbClr val="FF0000"/>
                              </a:solidFill>
                              <a:latin typeface="Cambria Math"/>
                            </a:rPr>
                            <m:t>𝑨</m:t>
                          </m:r>
                        </m:sub>
                      </m:sSub>
                      <m:r>
                        <a:rPr lang="en-US" sz="2800" b="1" i="1" smtClean="0">
                          <a:solidFill>
                            <a:srgbClr val="FF0000"/>
                          </a:solidFill>
                          <a:latin typeface="Cambria Math"/>
                        </a:rPr>
                        <m:t>=</m:t>
                      </m:r>
                      <m:sSub>
                        <m:sSubPr>
                          <m:ctrlPr>
                            <a:rPr lang="en-US" sz="2800" b="1" i="1" smtClean="0">
                              <a:solidFill>
                                <a:srgbClr val="FF0000"/>
                              </a:solidFill>
                              <a:latin typeface="Cambria Math"/>
                            </a:rPr>
                          </m:ctrlPr>
                        </m:sSubPr>
                        <m:e>
                          <m:acc>
                            <m:accPr>
                              <m:chr m:val="⃗"/>
                              <m:ctrlPr>
                                <a:rPr lang="en-US" sz="2800" b="1" i="1" smtClean="0">
                                  <a:solidFill>
                                    <a:srgbClr val="FF0000"/>
                                  </a:solidFill>
                                  <a:latin typeface="Cambria Math"/>
                                </a:rPr>
                              </m:ctrlPr>
                            </m:accPr>
                            <m:e>
                              <m:r>
                                <a:rPr lang="en-US" sz="2800" b="1" i="1" smtClean="0">
                                  <a:solidFill>
                                    <a:srgbClr val="FF0000"/>
                                  </a:solidFill>
                                  <a:latin typeface="Cambria Math"/>
                                </a:rPr>
                                <m:t>𝑭</m:t>
                              </m:r>
                            </m:e>
                          </m:acc>
                        </m:e>
                        <m:sub>
                          <m:r>
                            <a:rPr lang="en-US" sz="2800" b="1" i="1" smtClean="0">
                              <a:solidFill>
                                <a:srgbClr val="FF0000"/>
                              </a:solidFill>
                              <a:latin typeface="Cambria Math"/>
                            </a:rPr>
                            <m:t>𝑩</m:t>
                          </m:r>
                        </m:sub>
                      </m:sSub>
                    </m:oMath>
                  </m:oMathPara>
                </a14:m>
                <a:endParaRPr lang="en-US" sz="2800" b="1">
                  <a:solidFill>
                    <a:srgbClr val="FF0000"/>
                  </a:solidFill>
                </a:endParaRPr>
              </a:p>
            </p:txBody>
          </p:sp>
        </mc:Choice>
        <mc:Fallback xmlns="">
          <p:sp>
            <p:nvSpPr>
              <p:cNvPr id="2" name="TextBox 1"/>
              <p:cNvSpPr txBox="1">
                <a:spLocks noRot="1" noChangeAspect="1" noMove="1" noResize="1" noEditPoints="1" noAdjustHandles="1" noChangeArrowheads="1" noChangeShapeType="1" noTextEdit="1"/>
              </p:cNvSpPr>
              <p:nvPr/>
            </p:nvSpPr>
            <p:spPr>
              <a:xfrm>
                <a:off x="703363" y="2711814"/>
                <a:ext cx="3921266" cy="612860"/>
              </a:xfrm>
              <a:prstGeom prst="rect">
                <a:avLst/>
              </a:prstGeom>
              <a:blipFill rotWithShape="1">
                <a:blip r:embed="rId10"/>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TextBox 2"/>
              <p:cNvSpPr txBox="1"/>
              <p:nvPr/>
            </p:nvSpPr>
            <p:spPr>
              <a:xfrm>
                <a:off x="4788024" y="2711814"/>
                <a:ext cx="3848426" cy="610039"/>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b="1" i="1" smtClean="0">
                          <a:solidFill>
                            <a:schemeClr val="tx1"/>
                          </a:solidFill>
                          <a:latin typeface="Cambria Math"/>
                          <a:ea typeface="Cambria Math"/>
                        </a:rPr>
                        <m:t>⟹</m:t>
                      </m:r>
                      <m:d>
                        <m:dPr>
                          <m:ctrlPr>
                            <a:rPr lang="en-US" sz="2800" b="1" i="1" smtClean="0">
                              <a:solidFill>
                                <a:srgbClr val="FF0000"/>
                              </a:solidFill>
                              <a:latin typeface="Cambria Math"/>
                              <a:ea typeface="Cambria Math"/>
                            </a:rPr>
                          </m:ctrlPr>
                        </m:dPr>
                        <m:e>
                          <m:sSub>
                            <m:sSubPr>
                              <m:ctrlPr>
                                <a:rPr lang="en-US" sz="2800" b="1" i="1" smtClean="0">
                                  <a:solidFill>
                                    <a:srgbClr val="FF0000"/>
                                  </a:solidFill>
                                  <a:latin typeface="Cambria Math"/>
                                  <a:ea typeface="Cambria Math"/>
                                </a:rPr>
                              </m:ctrlPr>
                            </m:sSubPr>
                            <m:e>
                              <m:acc>
                                <m:accPr>
                                  <m:chr m:val="⃗"/>
                                  <m:ctrlPr>
                                    <a:rPr lang="en-US" sz="2800" b="1" i="1" smtClean="0">
                                      <a:solidFill>
                                        <a:srgbClr val="FF0000"/>
                                      </a:solidFill>
                                      <a:latin typeface="Cambria Math"/>
                                      <a:ea typeface="Cambria Math"/>
                                    </a:rPr>
                                  </m:ctrlPr>
                                </m:accPr>
                                <m:e>
                                  <m:r>
                                    <a:rPr lang="en-US" sz="2800" b="1" i="1" smtClean="0">
                                      <a:solidFill>
                                        <a:srgbClr val="FF0000"/>
                                      </a:solidFill>
                                      <a:latin typeface="Cambria Math"/>
                                      <a:ea typeface="Cambria Math"/>
                                    </a:rPr>
                                    <m:t>𝑭</m:t>
                                  </m:r>
                                </m:e>
                              </m:acc>
                            </m:e>
                            <m:sub>
                              <m:r>
                                <a:rPr lang="en-US" sz="2800" b="1" i="1" smtClean="0">
                                  <a:solidFill>
                                    <a:srgbClr val="FF0000"/>
                                  </a:solidFill>
                                  <a:latin typeface="Cambria Math"/>
                                  <a:ea typeface="Cambria Math"/>
                                </a:rPr>
                                <m:t>𝑨</m:t>
                              </m:r>
                            </m:sub>
                          </m:sSub>
                        </m:e>
                      </m:d>
                      <m:r>
                        <a:rPr lang="en-US" sz="2800" b="1" i="1" smtClean="0">
                          <a:solidFill>
                            <a:srgbClr val="FF0000"/>
                          </a:solidFill>
                          <a:latin typeface="Cambria Math"/>
                          <a:ea typeface="Cambria Math"/>
                        </a:rPr>
                        <m:t>~</m:t>
                      </m:r>
                      <m:d>
                        <m:dPr>
                          <m:ctrlPr>
                            <a:rPr lang="en-US" sz="2800" b="1" i="1" smtClean="0">
                              <a:solidFill>
                                <a:srgbClr val="FF0000"/>
                              </a:solidFill>
                              <a:latin typeface="Cambria Math"/>
                              <a:ea typeface="Cambria Math"/>
                            </a:rPr>
                          </m:ctrlPr>
                        </m:dPr>
                        <m:e>
                          <m:sSub>
                            <m:sSubPr>
                              <m:ctrlPr>
                                <a:rPr lang="en-US" sz="2800" b="1" i="1" smtClean="0">
                                  <a:solidFill>
                                    <a:srgbClr val="FF0000"/>
                                  </a:solidFill>
                                  <a:latin typeface="Cambria Math"/>
                                  <a:ea typeface="Cambria Math"/>
                                </a:rPr>
                              </m:ctrlPr>
                            </m:sSubPr>
                            <m:e>
                              <m:acc>
                                <m:accPr>
                                  <m:chr m:val="⃗"/>
                                  <m:ctrlPr>
                                    <a:rPr lang="en-US" sz="2800" b="1" i="1" smtClean="0">
                                      <a:solidFill>
                                        <a:srgbClr val="FF0000"/>
                                      </a:solidFill>
                                      <a:latin typeface="Cambria Math"/>
                                      <a:ea typeface="Cambria Math"/>
                                    </a:rPr>
                                  </m:ctrlPr>
                                </m:accPr>
                                <m:e>
                                  <m:r>
                                    <a:rPr lang="en-US" sz="2800" b="1" i="1" smtClean="0">
                                      <a:solidFill>
                                        <a:srgbClr val="FF0000"/>
                                      </a:solidFill>
                                      <a:latin typeface="Cambria Math"/>
                                      <a:ea typeface="Cambria Math"/>
                                    </a:rPr>
                                    <m:t>𝑭</m:t>
                                  </m:r>
                                </m:e>
                              </m:acc>
                            </m:e>
                            <m:sub>
                              <m:r>
                                <a:rPr lang="en-US" sz="2800" b="1" i="1" smtClean="0">
                                  <a:solidFill>
                                    <a:srgbClr val="FF0000"/>
                                  </a:solidFill>
                                  <a:latin typeface="Cambria Math"/>
                                  <a:ea typeface="Cambria Math"/>
                                </a:rPr>
                                <m:t>𝑨</m:t>
                              </m:r>
                            </m:sub>
                          </m:sSub>
                          <m:r>
                            <a:rPr lang="en-US" sz="2800" b="1" i="1" smtClean="0">
                              <a:solidFill>
                                <a:srgbClr val="FF0000"/>
                              </a:solidFill>
                              <a:latin typeface="Cambria Math"/>
                              <a:ea typeface="Cambria Math"/>
                            </a:rPr>
                            <m:t>,</m:t>
                          </m:r>
                          <m:sSub>
                            <m:sSubPr>
                              <m:ctrlPr>
                                <a:rPr lang="en-US" sz="2800" b="1" i="1" smtClean="0">
                                  <a:solidFill>
                                    <a:srgbClr val="FF0000"/>
                                  </a:solidFill>
                                  <a:latin typeface="Cambria Math"/>
                                  <a:ea typeface="Cambria Math"/>
                                </a:rPr>
                              </m:ctrlPr>
                            </m:sSubPr>
                            <m:e>
                              <m:acc>
                                <m:accPr>
                                  <m:chr m:val="⃗"/>
                                  <m:ctrlPr>
                                    <a:rPr lang="en-US" sz="2800" b="1" i="1" smtClean="0">
                                      <a:solidFill>
                                        <a:srgbClr val="FF0000"/>
                                      </a:solidFill>
                                      <a:latin typeface="Cambria Math"/>
                                      <a:ea typeface="Cambria Math"/>
                                    </a:rPr>
                                  </m:ctrlPr>
                                </m:accPr>
                                <m:e>
                                  <m:r>
                                    <a:rPr lang="en-US" sz="2800" b="1" i="1" smtClean="0">
                                      <a:solidFill>
                                        <a:srgbClr val="FF0000"/>
                                      </a:solidFill>
                                      <a:latin typeface="Cambria Math"/>
                                      <a:ea typeface="Cambria Math"/>
                                    </a:rPr>
                                    <m:t>𝑭</m:t>
                                  </m:r>
                                </m:e>
                              </m:acc>
                              <m:r>
                                <a:rPr lang="en-US" sz="2800" b="1" i="1" smtClean="0">
                                  <a:solidFill>
                                    <a:srgbClr val="FF0000"/>
                                  </a:solidFill>
                                  <a:latin typeface="Cambria Math"/>
                                  <a:ea typeface="Cambria Math"/>
                                </a:rPr>
                                <m:t>′</m:t>
                              </m:r>
                            </m:e>
                            <m:sub>
                              <m:r>
                                <a:rPr lang="en-US" sz="2800" b="1" i="1" smtClean="0">
                                  <a:solidFill>
                                    <a:srgbClr val="FF0000"/>
                                  </a:solidFill>
                                  <a:latin typeface="Cambria Math"/>
                                  <a:ea typeface="Cambria Math"/>
                                </a:rPr>
                                <m:t>𝑩</m:t>
                              </m:r>
                            </m:sub>
                          </m:sSub>
                          <m:r>
                            <a:rPr lang="en-US" sz="2800" b="1" i="1" smtClean="0">
                              <a:solidFill>
                                <a:srgbClr val="FF0000"/>
                              </a:solidFill>
                              <a:latin typeface="Cambria Math"/>
                              <a:ea typeface="Cambria Math"/>
                            </a:rPr>
                            <m:t>,</m:t>
                          </m:r>
                          <m:sSub>
                            <m:sSubPr>
                              <m:ctrlPr>
                                <a:rPr lang="en-US" sz="2800" b="1" i="1" smtClean="0">
                                  <a:solidFill>
                                    <a:srgbClr val="FF0000"/>
                                  </a:solidFill>
                                  <a:latin typeface="Cambria Math"/>
                                  <a:ea typeface="Cambria Math"/>
                                </a:rPr>
                              </m:ctrlPr>
                            </m:sSubPr>
                            <m:e>
                              <m:acc>
                                <m:accPr>
                                  <m:chr m:val="⃗"/>
                                  <m:ctrlPr>
                                    <a:rPr lang="en-US" sz="2800" b="1" i="1" smtClean="0">
                                      <a:solidFill>
                                        <a:srgbClr val="FF0000"/>
                                      </a:solidFill>
                                      <a:latin typeface="Cambria Math"/>
                                      <a:ea typeface="Cambria Math"/>
                                    </a:rPr>
                                  </m:ctrlPr>
                                </m:accPr>
                                <m:e>
                                  <m:r>
                                    <a:rPr lang="en-US" sz="2800" b="1" i="1" smtClean="0">
                                      <a:solidFill>
                                        <a:srgbClr val="FF0000"/>
                                      </a:solidFill>
                                      <a:latin typeface="Cambria Math"/>
                                      <a:ea typeface="Cambria Math"/>
                                    </a:rPr>
                                    <m:t>𝑭</m:t>
                                  </m:r>
                                </m:e>
                              </m:acc>
                            </m:e>
                            <m:sub>
                              <m:r>
                                <a:rPr lang="en-US" sz="2800" b="1" i="1" smtClean="0">
                                  <a:solidFill>
                                    <a:srgbClr val="FF0000"/>
                                  </a:solidFill>
                                  <a:latin typeface="Cambria Math"/>
                                  <a:ea typeface="Cambria Math"/>
                                </a:rPr>
                                <m:t>𝑩</m:t>
                              </m:r>
                            </m:sub>
                          </m:sSub>
                          <m:r>
                            <a:rPr lang="en-US" sz="2800" b="1" i="1" smtClean="0">
                              <a:solidFill>
                                <a:srgbClr val="FF0000"/>
                              </a:solidFill>
                              <a:latin typeface="Cambria Math"/>
                              <a:ea typeface="Cambria Math"/>
                            </a:rPr>
                            <m:t> </m:t>
                          </m:r>
                        </m:e>
                      </m:d>
                    </m:oMath>
                  </m:oMathPara>
                </a14:m>
                <a:endParaRPr lang="en-US" sz="2800" b="1">
                  <a:solidFill>
                    <a:srgbClr val="FF0000"/>
                  </a:solidFill>
                </a:endParaRPr>
              </a:p>
            </p:txBody>
          </p:sp>
        </mc:Choice>
        <mc:Fallback xmlns="">
          <p:sp>
            <p:nvSpPr>
              <p:cNvPr id="3" name="TextBox 2"/>
              <p:cNvSpPr txBox="1">
                <a:spLocks noRot="1" noChangeAspect="1" noMove="1" noResize="1" noEditPoints="1" noAdjustHandles="1" noChangeArrowheads="1" noChangeShapeType="1" noTextEdit="1"/>
              </p:cNvSpPr>
              <p:nvPr/>
            </p:nvSpPr>
            <p:spPr>
              <a:xfrm>
                <a:off x="4788024" y="2711814"/>
                <a:ext cx="3848426" cy="610039"/>
              </a:xfrm>
              <a:prstGeom prst="rect">
                <a:avLst/>
              </a:prstGeom>
              <a:blipFill rotWithShape="1">
                <a:blip r:embed="rId11"/>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TextBox 24"/>
              <p:cNvSpPr txBox="1"/>
              <p:nvPr/>
            </p:nvSpPr>
            <p:spPr>
              <a:xfrm>
                <a:off x="1142074" y="4650177"/>
                <a:ext cx="2637838" cy="610039"/>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b="1" i="1" smtClean="0">
                          <a:solidFill>
                            <a:schemeClr val="tx1"/>
                          </a:solidFill>
                          <a:latin typeface="Cambria Math"/>
                          <a:ea typeface="Cambria Math"/>
                        </a:rPr>
                        <m:t>⟹</m:t>
                      </m:r>
                      <m:d>
                        <m:dPr>
                          <m:ctrlPr>
                            <a:rPr lang="en-US" sz="2800" b="1" i="1" smtClean="0">
                              <a:solidFill>
                                <a:srgbClr val="FF0000"/>
                              </a:solidFill>
                              <a:latin typeface="Cambria Math"/>
                              <a:ea typeface="Cambria Math"/>
                            </a:rPr>
                          </m:ctrlPr>
                        </m:dPr>
                        <m:e>
                          <m:sSub>
                            <m:sSubPr>
                              <m:ctrlPr>
                                <a:rPr lang="en-US" sz="2800" b="1" i="1" smtClean="0">
                                  <a:solidFill>
                                    <a:srgbClr val="FF0000"/>
                                  </a:solidFill>
                                  <a:latin typeface="Cambria Math"/>
                                  <a:ea typeface="Cambria Math"/>
                                </a:rPr>
                              </m:ctrlPr>
                            </m:sSubPr>
                            <m:e>
                              <m:acc>
                                <m:accPr>
                                  <m:chr m:val="⃗"/>
                                  <m:ctrlPr>
                                    <a:rPr lang="en-US" sz="2800" b="1" i="1" smtClean="0">
                                      <a:solidFill>
                                        <a:srgbClr val="FF0000"/>
                                      </a:solidFill>
                                      <a:latin typeface="Cambria Math"/>
                                      <a:ea typeface="Cambria Math"/>
                                    </a:rPr>
                                  </m:ctrlPr>
                                </m:accPr>
                                <m:e>
                                  <m:r>
                                    <a:rPr lang="en-US" sz="2800" b="1" i="1" smtClean="0">
                                      <a:solidFill>
                                        <a:srgbClr val="FF0000"/>
                                      </a:solidFill>
                                      <a:latin typeface="Cambria Math"/>
                                      <a:ea typeface="Cambria Math"/>
                                    </a:rPr>
                                    <m:t>𝑭</m:t>
                                  </m:r>
                                </m:e>
                              </m:acc>
                            </m:e>
                            <m:sub>
                              <m:r>
                                <a:rPr lang="en-US" sz="2800" b="1" i="1" smtClean="0">
                                  <a:solidFill>
                                    <a:srgbClr val="FF0000"/>
                                  </a:solidFill>
                                  <a:latin typeface="Cambria Math"/>
                                  <a:ea typeface="Cambria Math"/>
                                </a:rPr>
                                <m:t>𝑨</m:t>
                              </m:r>
                            </m:sub>
                          </m:sSub>
                        </m:e>
                      </m:d>
                      <m:r>
                        <a:rPr lang="en-US" sz="2800" b="1" i="1" smtClean="0">
                          <a:solidFill>
                            <a:srgbClr val="FF0000"/>
                          </a:solidFill>
                          <a:latin typeface="Cambria Math"/>
                          <a:ea typeface="Cambria Math"/>
                        </a:rPr>
                        <m:t>~</m:t>
                      </m:r>
                      <m:d>
                        <m:dPr>
                          <m:ctrlPr>
                            <a:rPr lang="en-US" sz="2800" b="1" i="1" smtClean="0">
                              <a:solidFill>
                                <a:srgbClr val="FF0000"/>
                              </a:solidFill>
                              <a:latin typeface="Cambria Math"/>
                              <a:ea typeface="Cambria Math"/>
                            </a:rPr>
                          </m:ctrlPr>
                        </m:dPr>
                        <m:e>
                          <m:sSub>
                            <m:sSubPr>
                              <m:ctrlPr>
                                <a:rPr lang="en-US" sz="2800" b="1" i="1" smtClean="0">
                                  <a:solidFill>
                                    <a:srgbClr val="FF0000"/>
                                  </a:solidFill>
                                  <a:latin typeface="Cambria Math"/>
                                  <a:ea typeface="Cambria Math"/>
                                </a:rPr>
                              </m:ctrlPr>
                            </m:sSubPr>
                            <m:e>
                              <m:acc>
                                <m:accPr>
                                  <m:chr m:val="⃗"/>
                                  <m:ctrlPr>
                                    <a:rPr lang="en-US" sz="2800" b="1" i="1" smtClean="0">
                                      <a:solidFill>
                                        <a:srgbClr val="FF0000"/>
                                      </a:solidFill>
                                      <a:latin typeface="Cambria Math"/>
                                      <a:ea typeface="Cambria Math"/>
                                    </a:rPr>
                                  </m:ctrlPr>
                                </m:accPr>
                                <m:e>
                                  <m:r>
                                    <a:rPr lang="en-US" sz="2800" b="1" i="1" smtClean="0">
                                      <a:solidFill>
                                        <a:srgbClr val="FF0000"/>
                                      </a:solidFill>
                                      <a:latin typeface="Cambria Math"/>
                                      <a:ea typeface="Cambria Math"/>
                                    </a:rPr>
                                    <m:t>𝑭</m:t>
                                  </m:r>
                                </m:e>
                              </m:acc>
                            </m:e>
                            <m:sub>
                              <m:r>
                                <a:rPr lang="en-US" sz="2800" b="1" i="1" smtClean="0">
                                  <a:solidFill>
                                    <a:srgbClr val="FF0000"/>
                                  </a:solidFill>
                                  <a:latin typeface="Cambria Math"/>
                                  <a:ea typeface="Cambria Math"/>
                                </a:rPr>
                                <m:t>𝑩</m:t>
                              </m:r>
                            </m:sub>
                          </m:sSub>
                          <m:r>
                            <a:rPr lang="en-US" sz="2800" b="1" i="1" smtClean="0">
                              <a:solidFill>
                                <a:srgbClr val="FF0000"/>
                              </a:solidFill>
                              <a:latin typeface="Cambria Math"/>
                              <a:ea typeface="Cambria Math"/>
                            </a:rPr>
                            <m:t> </m:t>
                          </m:r>
                        </m:e>
                      </m:d>
                    </m:oMath>
                  </m:oMathPara>
                </a14:m>
                <a:endParaRPr lang="en-US" sz="2800" b="1">
                  <a:solidFill>
                    <a:srgbClr val="FF0000"/>
                  </a:solidFill>
                </a:endParaRPr>
              </a:p>
            </p:txBody>
          </p:sp>
        </mc:Choice>
        <mc:Fallback xmlns="">
          <p:sp>
            <p:nvSpPr>
              <p:cNvPr id="25" name="TextBox 24"/>
              <p:cNvSpPr txBox="1">
                <a:spLocks noRot="1" noChangeAspect="1" noMove="1" noResize="1" noEditPoints="1" noAdjustHandles="1" noChangeArrowheads="1" noChangeShapeType="1" noTextEdit="1"/>
              </p:cNvSpPr>
              <p:nvPr/>
            </p:nvSpPr>
            <p:spPr>
              <a:xfrm>
                <a:off x="1142074" y="4650177"/>
                <a:ext cx="2637838" cy="610039"/>
              </a:xfrm>
              <a:prstGeom prst="rect">
                <a:avLst/>
              </a:prstGeom>
              <a:blipFill rotWithShape="1">
                <a:blip r:embed="rId1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57281846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54306"/>
                                        </p:tgtEl>
                                        <p:attrNameLst>
                                          <p:attrName>style.visibility</p:attrName>
                                        </p:attrNameLst>
                                      </p:cBhvr>
                                      <p:to>
                                        <p:strVal val="visible"/>
                                      </p:to>
                                    </p:set>
                                    <p:animEffect transition="in" filter="checkerboard(across)">
                                      <p:cBhvr>
                                        <p:cTn id="7" dur="500"/>
                                        <p:tgtEl>
                                          <p:spTgt spid="354306"/>
                                        </p:tgtEl>
                                      </p:cBhvr>
                                    </p:animEffect>
                                  </p:childTnLst>
                                </p:cTn>
                              </p:par>
                            </p:childTnLst>
                          </p:cTn>
                        </p:par>
                        <p:par>
                          <p:cTn id="8" fill="hold" nodeType="afterGroup">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354307"/>
                                        </p:tgtEl>
                                        <p:attrNameLst>
                                          <p:attrName>style.visibility</p:attrName>
                                        </p:attrNameLst>
                                      </p:cBhvr>
                                      <p:to>
                                        <p:strVal val="visible"/>
                                      </p:to>
                                    </p:set>
                                    <p:animEffect transition="in" filter="checkerboard(across)">
                                      <p:cBhvr>
                                        <p:cTn id="11" dur="500"/>
                                        <p:tgtEl>
                                          <p:spTgt spid="354307"/>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354310"/>
                                        </p:tgtEl>
                                        <p:attrNameLst>
                                          <p:attrName>style.visibility</p:attrName>
                                        </p:attrNameLst>
                                      </p:cBhvr>
                                      <p:to>
                                        <p:strVal val="visible"/>
                                      </p:to>
                                    </p:set>
                                    <p:animEffect transition="in" filter="blinds(horizontal)">
                                      <p:cBhvr>
                                        <p:cTn id="16" dur="500"/>
                                        <p:tgtEl>
                                          <p:spTgt spid="354310"/>
                                        </p:tgtEl>
                                      </p:cBhvr>
                                    </p:animEffect>
                                  </p:childTnLst>
                                </p:cTn>
                              </p:par>
                              <p:par>
                                <p:cTn id="17" presetID="3" presetClass="entr" presetSubtype="10" fill="hold" nodeType="withEffect">
                                  <p:stCondLst>
                                    <p:cond delay="0"/>
                                  </p:stCondLst>
                                  <p:childTnLst>
                                    <p:set>
                                      <p:cBhvr>
                                        <p:cTn id="18" dur="1" fill="hold">
                                          <p:stCondLst>
                                            <p:cond delay="0"/>
                                          </p:stCondLst>
                                        </p:cTn>
                                        <p:tgtEl>
                                          <p:spTgt spid="354319"/>
                                        </p:tgtEl>
                                        <p:attrNameLst>
                                          <p:attrName>style.visibility</p:attrName>
                                        </p:attrNameLst>
                                      </p:cBhvr>
                                      <p:to>
                                        <p:strVal val="visible"/>
                                      </p:to>
                                    </p:set>
                                    <p:animEffect transition="in" filter="blinds(horizontal)">
                                      <p:cBhvr>
                                        <p:cTn id="19" dur="500"/>
                                        <p:tgtEl>
                                          <p:spTgt spid="354319"/>
                                        </p:tgtEl>
                                      </p:cBhvr>
                                    </p:animEffect>
                                  </p:childTnLst>
                                </p:cTn>
                              </p:par>
                              <p:par>
                                <p:cTn id="20" presetID="4" presetClass="entr" presetSubtype="16" fill="hold" grpId="0" nodeType="withEffect">
                                  <p:stCondLst>
                                    <p:cond delay="0"/>
                                  </p:stCondLst>
                                  <p:childTnLst>
                                    <p:set>
                                      <p:cBhvr>
                                        <p:cTn id="21" dur="1" fill="hold">
                                          <p:stCondLst>
                                            <p:cond delay="0"/>
                                          </p:stCondLst>
                                        </p:cTn>
                                        <p:tgtEl>
                                          <p:spTgt spid="354311"/>
                                        </p:tgtEl>
                                        <p:attrNameLst>
                                          <p:attrName>style.visibility</p:attrName>
                                        </p:attrNameLst>
                                      </p:cBhvr>
                                      <p:to>
                                        <p:strVal val="visible"/>
                                      </p:to>
                                    </p:set>
                                    <p:animEffect transition="in" filter="box(in)">
                                      <p:cBhvr>
                                        <p:cTn id="22" dur="500"/>
                                        <p:tgtEl>
                                          <p:spTgt spid="354311"/>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354324"/>
                                        </p:tgtEl>
                                        <p:attrNameLst>
                                          <p:attrName>style.visibility</p:attrName>
                                        </p:attrNameLst>
                                      </p:cBhvr>
                                      <p:to>
                                        <p:strVal val="visible"/>
                                      </p:to>
                                    </p:set>
                                    <p:animEffect transition="in" filter="box(in)">
                                      <p:cBhvr>
                                        <p:cTn id="27" dur="500"/>
                                        <p:tgtEl>
                                          <p:spTgt spid="354324"/>
                                        </p:tgtEl>
                                      </p:cBhvr>
                                    </p:animEffect>
                                  </p:childTnLst>
                                </p:cTn>
                              </p:par>
                              <p:par>
                                <p:cTn id="28" presetID="4" presetClass="entr" presetSubtype="16" fill="hold" grpId="0" nodeType="withEffect">
                                  <p:stCondLst>
                                    <p:cond delay="0"/>
                                  </p:stCondLst>
                                  <p:childTnLst>
                                    <p:set>
                                      <p:cBhvr>
                                        <p:cTn id="29" dur="1" fill="hold">
                                          <p:stCondLst>
                                            <p:cond delay="0"/>
                                          </p:stCondLst>
                                        </p:cTn>
                                        <p:tgtEl>
                                          <p:spTgt spid="354322"/>
                                        </p:tgtEl>
                                        <p:attrNameLst>
                                          <p:attrName>style.visibility</p:attrName>
                                        </p:attrNameLst>
                                      </p:cBhvr>
                                      <p:to>
                                        <p:strVal val="visible"/>
                                      </p:to>
                                    </p:set>
                                    <p:animEffect transition="in" filter="box(in)">
                                      <p:cBhvr>
                                        <p:cTn id="30" dur="500"/>
                                        <p:tgtEl>
                                          <p:spTgt spid="354322"/>
                                        </p:tgtEl>
                                      </p:cBhvr>
                                    </p:animEffect>
                                  </p:childTnLst>
                                </p:cTn>
                              </p:par>
                              <p:par>
                                <p:cTn id="31" presetID="4" presetClass="entr" presetSubtype="16" fill="hold" nodeType="withEffect">
                                  <p:stCondLst>
                                    <p:cond delay="0"/>
                                  </p:stCondLst>
                                  <p:childTnLst>
                                    <p:set>
                                      <p:cBhvr>
                                        <p:cTn id="32" dur="1" fill="hold">
                                          <p:stCondLst>
                                            <p:cond delay="0"/>
                                          </p:stCondLst>
                                        </p:cTn>
                                        <p:tgtEl>
                                          <p:spTgt spid="354323"/>
                                        </p:tgtEl>
                                        <p:attrNameLst>
                                          <p:attrName>style.visibility</p:attrName>
                                        </p:attrNameLst>
                                      </p:cBhvr>
                                      <p:to>
                                        <p:strVal val="visible"/>
                                      </p:to>
                                    </p:set>
                                    <p:animEffect transition="in" filter="box(in)">
                                      <p:cBhvr>
                                        <p:cTn id="33" dur="500"/>
                                        <p:tgtEl>
                                          <p:spTgt spid="354323"/>
                                        </p:tgtEl>
                                      </p:cBhvr>
                                    </p:animEffect>
                                  </p:childTnLst>
                                </p:cTn>
                              </p:par>
                            </p:childTnLst>
                          </p:cTn>
                        </p:par>
                        <p:par>
                          <p:cTn id="34" fill="hold" nodeType="afterGroup">
                            <p:stCondLst>
                              <p:cond delay="500"/>
                            </p:stCondLst>
                            <p:childTnLst>
                              <p:par>
                                <p:cTn id="35" presetID="16" presetClass="entr" presetSubtype="21" fill="hold" grpId="0"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barn(inVertical)">
                                      <p:cBhvr>
                                        <p:cTn id="37" dur="500"/>
                                        <p:tgtEl>
                                          <p:spTgt spid="2"/>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barn(inVertical)">
                                      <p:cBhvr>
                                        <p:cTn id="42" dur="500"/>
                                        <p:tgtEl>
                                          <p:spTgt spid="3"/>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354326"/>
                                        </p:tgtEl>
                                        <p:attrNameLst>
                                          <p:attrName>style.visibility</p:attrName>
                                        </p:attrNameLst>
                                      </p:cBhvr>
                                      <p:to>
                                        <p:strVal val="visible"/>
                                      </p:to>
                                    </p:set>
                                    <p:animEffect transition="in" filter="checkerboard(across)">
                                      <p:cBhvr>
                                        <p:cTn id="47" dur="500"/>
                                        <p:tgtEl>
                                          <p:spTgt spid="354326"/>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 presetClass="exit" presetSubtype="4" fill="hold" nodeType="clickEffect">
                                  <p:stCondLst>
                                    <p:cond delay="0"/>
                                  </p:stCondLst>
                                  <p:childTnLst>
                                    <p:anim calcmode="lin" valueType="num">
                                      <p:cBhvr additive="base">
                                        <p:cTn id="51" dur="500"/>
                                        <p:tgtEl>
                                          <p:spTgt spid="354323"/>
                                        </p:tgtEl>
                                        <p:attrNameLst>
                                          <p:attrName>ppt_x</p:attrName>
                                        </p:attrNameLst>
                                      </p:cBhvr>
                                      <p:tavLst>
                                        <p:tav tm="0">
                                          <p:val>
                                            <p:strVal val="ppt_x"/>
                                          </p:val>
                                        </p:tav>
                                        <p:tav tm="100000">
                                          <p:val>
                                            <p:strVal val="ppt_x"/>
                                          </p:val>
                                        </p:tav>
                                      </p:tavLst>
                                    </p:anim>
                                    <p:anim calcmode="lin" valueType="num">
                                      <p:cBhvr additive="base">
                                        <p:cTn id="52" dur="500"/>
                                        <p:tgtEl>
                                          <p:spTgt spid="354323"/>
                                        </p:tgtEl>
                                        <p:attrNameLst>
                                          <p:attrName>ppt_y</p:attrName>
                                        </p:attrNameLst>
                                      </p:cBhvr>
                                      <p:tavLst>
                                        <p:tav tm="0">
                                          <p:val>
                                            <p:strVal val="ppt_y"/>
                                          </p:val>
                                        </p:tav>
                                        <p:tav tm="100000">
                                          <p:val>
                                            <p:strVal val="1+ppt_h/2"/>
                                          </p:val>
                                        </p:tav>
                                      </p:tavLst>
                                    </p:anim>
                                    <p:set>
                                      <p:cBhvr>
                                        <p:cTn id="53" dur="1" fill="hold">
                                          <p:stCondLst>
                                            <p:cond delay="499"/>
                                          </p:stCondLst>
                                        </p:cTn>
                                        <p:tgtEl>
                                          <p:spTgt spid="354323"/>
                                        </p:tgtEl>
                                        <p:attrNameLst>
                                          <p:attrName>style.visibility</p:attrName>
                                        </p:attrNameLst>
                                      </p:cBhvr>
                                      <p:to>
                                        <p:strVal val="hidden"/>
                                      </p:to>
                                    </p:set>
                                  </p:childTnLst>
                                </p:cTn>
                              </p:par>
                              <p:par>
                                <p:cTn id="54" presetID="2" presetClass="exit" presetSubtype="4" fill="hold" grpId="1" nodeType="withEffect">
                                  <p:stCondLst>
                                    <p:cond delay="0"/>
                                  </p:stCondLst>
                                  <p:childTnLst>
                                    <p:anim calcmode="lin" valueType="num">
                                      <p:cBhvr additive="base">
                                        <p:cTn id="55" dur="500"/>
                                        <p:tgtEl>
                                          <p:spTgt spid="354322"/>
                                        </p:tgtEl>
                                        <p:attrNameLst>
                                          <p:attrName>ppt_x</p:attrName>
                                        </p:attrNameLst>
                                      </p:cBhvr>
                                      <p:tavLst>
                                        <p:tav tm="0">
                                          <p:val>
                                            <p:strVal val="ppt_x"/>
                                          </p:val>
                                        </p:tav>
                                        <p:tav tm="100000">
                                          <p:val>
                                            <p:strVal val="ppt_x"/>
                                          </p:val>
                                        </p:tav>
                                      </p:tavLst>
                                    </p:anim>
                                    <p:anim calcmode="lin" valueType="num">
                                      <p:cBhvr additive="base">
                                        <p:cTn id="56" dur="500"/>
                                        <p:tgtEl>
                                          <p:spTgt spid="354322"/>
                                        </p:tgtEl>
                                        <p:attrNameLst>
                                          <p:attrName>ppt_y</p:attrName>
                                        </p:attrNameLst>
                                      </p:cBhvr>
                                      <p:tavLst>
                                        <p:tav tm="0">
                                          <p:val>
                                            <p:strVal val="ppt_y"/>
                                          </p:val>
                                        </p:tav>
                                        <p:tav tm="100000">
                                          <p:val>
                                            <p:strVal val="1+ppt_h/2"/>
                                          </p:val>
                                        </p:tav>
                                      </p:tavLst>
                                    </p:anim>
                                    <p:set>
                                      <p:cBhvr>
                                        <p:cTn id="57" dur="1" fill="hold">
                                          <p:stCondLst>
                                            <p:cond delay="499"/>
                                          </p:stCondLst>
                                        </p:cTn>
                                        <p:tgtEl>
                                          <p:spTgt spid="354322"/>
                                        </p:tgtEl>
                                        <p:attrNameLst>
                                          <p:attrName>style.visibility</p:attrName>
                                        </p:attrNameLst>
                                      </p:cBhvr>
                                      <p:to>
                                        <p:strVal val="hidden"/>
                                      </p:to>
                                    </p:set>
                                  </p:childTnLst>
                                </p:cTn>
                              </p:par>
                              <p:par>
                                <p:cTn id="58" presetID="2" presetClass="exit" presetSubtype="4" fill="hold" nodeType="withEffect">
                                  <p:stCondLst>
                                    <p:cond delay="0"/>
                                  </p:stCondLst>
                                  <p:childTnLst>
                                    <p:anim calcmode="lin" valueType="num">
                                      <p:cBhvr additive="base">
                                        <p:cTn id="59" dur="500"/>
                                        <p:tgtEl>
                                          <p:spTgt spid="354319"/>
                                        </p:tgtEl>
                                        <p:attrNameLst>
                                          <p:attrName>ppt_x</p:attrName>
                                        </p:attrNameLst>
                                      </p:cBhvr>
                                      <p:tavLst>
                                        <p:tav tm="0">
                                          <p:val>
                                            <p:strVal val="ppt_x"/>
                                          </p:val>
                                        </p:tav>
                                        <p:tav tm="100000">
                                          <p:val>
                                            <p:strVal val="ppt_x"/>
                                          </p:val>
                                        </p:tav>
                                      </p:tavLst>
                                    </p:anim>
                                    <p:anim calcmode="lin" valueType="num">
                                      <p:cBhvr additive="base">
                                        <p:cTn id="60" dur="500"/>
                                        <p:tgtEl>
                                          <p:spTgt spid="354319"/>
                                        </p:tgtEl>
                                        <p:attrNameLst>
                                          <p:attrName>ppt_y</p:attrName>
                                        </p:attrNameLst>
                                      </p:cBhvr>
                                      <p:tavLst>
                                        <p:tav tm="0">
                                          <p:val>
                                            <p:strVal val="ppt_y"/>
                                          </p:val>
                                        </p:tav>
                                        <p:tav tm="100000">
                                          <p:val>
                                            <p:strVal val="1+ppt_h/2"/>
                                          </p:val>
                                        </p:tav>
                                      </p:tavLst>
                                    </p:anim>
                                    <p:set>
                                      <p:cBhvr>
                                        <p:cTn id="61" dur="1" fill="hold">
                                          <p:stCondLst>
                                            <p:cond delay="499"/>
                                          </p:stCondLst>
                                        </p:cTn>
                                        <p:tgtEl>
                                          <p:spTgt spid="354319"/>
                                        </p:tgtEl>
                                        <p:attrNameLst>
                                          <p:attrName>style.visibility</p:attrName>
                                        </p:attrNameLst>
                                      </p:cBhvr>
                                      <p:to>
                                        <p:strVal val="hidden"/>
                                      </p:to>
                                    </p:set>
                                  </p:childTnLst>
                                </p:cTn>
                              </p:par>
                              <p:par>
                                <p:cTn id="62" presetID="16" presetClass="entr" presetSubtype="21" fill="hold" grpId="0" nodeType="withEffect">
                                  <p:stCondLst>
                                    <p:cond delay="0"/>
                                  </p:stCondLst>
                                  <p:childTnLst>
                                    <p:set>
                                      <p:cBhvr>
                                        <p:cTn id="63" dur="1" fill="hold">
                                          <p:stCondLst>
                                            <p:cond delay="0"/>
                                          </p:stCondLst>
                                        </p:cTn>
                                        <p:tgtEl>
                                          <p:spTgt spid="25"/>
                                        </p:tgtEl>
                                        <p:attrNameLst>
                                          <p:attrName>style.visibility</p:attrName>
                                        </p:attrNameLst>
                                      </p:cBhvr>
                                      <p:to>
                                        <p:strVal val="visible"/>
                                      </p:to>
                                    </p:set>
                                    <p:animEffect transition="in" filter="barn(inVertical)">
                                      <p:cBhvr>
                                        <p:cTn id="6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4306" grpId="0"/>
      <p:bldP spid="354307" grpId="0"/>
      <p:bldP spid="354310" grpId="0" animBg="1"/>
      <p:bldP spid="354311" grpId="0" animBg="1"/>
      <p:bldP spid="354322" grpId="0" animBg="1"/>
      <p:bldP spid="354322" grpId="1" animBg="1"/>
      <p:bldP spid="354326" grpId="0"/>
      <p:bldP spid="2" grpId="0"/>
      <p:bldP spid="3" grpId="0"/>
      <p:bldP spid="2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Slide Number Placeholder 3"/>
          <p:cNvSpPr>
            <a:spLocks noGrp="1"/>
          </p:cNvSpPr>
          <p:nvPr>
            <p:ph type="sldNum" sz="quarter" idx="12"/>
          </p:nvPr>
        </p:nvSpPr>
        <p:spPr/>
        <p:txBody>
          <a:bodyPr/>
          <a:lstStyle/>
          <a:p>
            <a:pPr>
              <a:defRPr/>
            </a:pPr>
            <a:fld id="{3C9492C5-1F03-4B09-8DE2-A4FC3DB6722F}" type="slidenum">
              <a:rPr lang="en-US" altLang="en-US"/>
              <a:pPr>
                <a:defRPr/>
              </a:pPr>
              <a:t>38</a:t>
            </a:fld>
            <a:endParaRPr lang="en-US" altLang="en-US"/>
          </a:p>
        </p:txBody>
      </p:sp>
      <p:sp>
        <p:nvSpPr>
          <p:cNvPr id="354306" name="Text Box 2"/>
          <p:cNvSpPr txBox="1">
            <a:spLocks noChangeArrowheads="1"/>
          </p:cNvSpPr>
          <p:nvPr/>
        </p:nvSpPr>
        <p:spPr bwMode="auto">
          <a:xfrm>
            <a:off x="693738" y="317500"/>
            <a:ext cx="318770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b="1" smtClean="0">
                <a:solidFill>
                  <a:srgbClr val="006600"/>
                </a:solidFill>
              </a:rPr>
              <a:t>4. </a:t>
            </a:r>
            <a:r>
              <a:rPr lang="en-US" b="1">
                <a:solidFill>
                  <a:srgbClr val="006600"/>
                </a:solidFill>
              </a:rPr>
              <a:t>CÁC HỆ QUẢ</a:t>
            </a:r>
            <a:endParaRPr lang="en-US">
              <a:solidFill>
                <a:srgbClr val="006600"/>
              </a:solidFill>
            </a:endParaRPr>
          </a:p>
        </p:txBody>
      </p:sp>
      <p:sp>
        <p:nvSpPr>
          <p:cNvPr id="354307" name="Text Box 3"/>
          <p:cNvSpPr txBox="1">
            <a:spLocks noChangeArrowheads="1"/>
          </p:cNvSpPr>
          <p:nvPr/>
        </p:nvSpPr>
        <p:spPr bwMode="auto">
          <a:xfrm>
            <a:off x="693738" y="836613"/>
            <a:ext cx="5606454"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lnSpc>
                <a:spcPct val="120000"/>
              </a:lnSpc>
            </a:pPr>
            <a:r>
              <a:rPr lang="en-US" sz="2800" b="1" smtClean="0">
                <a:solidFill>
                  <a:srgbClr val="0000FF"/>
                </a:solidFill>
              </a:rPr>
              <a:t>4.2. </a:t>
            </a:r>
            <a:r>
              <a:rPr lang="en-US" sz="2800" b="1">
                <a:solidFill>
                  <a:srgbClr val="0000FF"/>
                </a:solidFill>
              </a:rPr>
              <a:t>Hệ quả </a:t>
            </a:r>
            <a:r>
              <a:rPr lang="en-US" sz="2800" b="1" smtClean="0">
                <a:solidFill>
                  <a:srgbClr val="0000FF"/>
                </a:solidFill>
              </a:rPr>
              <a:t>2</a:t>
            </a:r>
            <a:r>
              <a:rPr lang="en-US" sz="2800" i="1" smtClean="0">
                <a:solidFill>
                  <a:srgbClr val="0000FF"/>
                </a:solidFill>
              </a:rPr>
              <a:t>:</a:t>
            </a:r>
            <a:r>
              <a:rPr lang="en-US" sz="2800" b="1" i="1" smtClean="0"/>
              <a:t> </a:t>
            </a:r>
            <a:endParaRPr lang="en-US" sz="2800" b="1" i="1"/>
          </a:p>
          <a:p>
            <a:pPr algn="just" eaLnBrk="1" hangingPunct="1">
              <a:lnSpc>
                <a:spcPct val="120000"/>
              </a:lnSpc>
            </a:pPr>
            <a:r>
              <a:rPr lang="en-US" sz="2800" i="1"/>
              <a:t>     	</a:t>
            </a:r>
            <a:r>
              <a:rPr lang="en-US" sz="2800" i="1" smtClean="0"/>
              <a:t>Với một hệ lực cân bằng thì một lực bất kỳ thuộc hệ lấy ngược lại sẽ là hợp lực của các lực còn lại.</a:t>
            </a:r>
            <a:endParaRPr lang="en-US" sz="2800" i="1"/>
          </a:p>
        </p:txBody>
      </p:sp>
      <mc:AlternateContent xmlns:mc="http://schemas.openxmlformats.org/markup-compatibility/2006" xmlns:a14="http://schemas.microsoft.com/office/drawing/2010/main">
        <mc:Choice Requires="a14">
          <p:sp>
            <p:nvSpPr>
              <p:cNvPr id="2" name="TextBox 1"/>
              <p:cNvSpPr txBox="1"/>
              <p:nvPr/>
            </p:nvSpPr>
            <p:spPr>
              <a:xfrm>
                <a:off x="693738" y="3600408"/>
                <a:ext cx="3223768" cy="61286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d>
                        <m:dPr>
                          <m:ctrlPr>
                            <a:rPr lang="en-US" sz="2800" b="1" i="1" smtClean="0">
                              <a:solidFill>
                                <a:srgbClr val="FF0000"/>
                              </a:solidFill>
                              <a:latin typeface="Cambria Math"/>
                            </a:rPr>
                          </m:ctrlPr>
                        </m:dPr>
                        <m:e>
                          <m:sSub>
                            <m:sSubPr>
                              <m:ctrlPr>
                                <a:rPr lang="en-US" sz="2800" b="1" i="1" smtClean="0">
                                  <a:solidFill>
                                    <a:srgbClr val="FF0000"/>
                                  </a:solidFill>
                                  <a:latin typeface="Cambria Math"/>
                                </a:rPr>
                              </m:ctrlPr>
                            </m:sSubPr>
                            <m:e>
                              <m:acc>
                                <m:accPr>
                                  <m:chr m:val="⃗"/>
                                  <m:ctrlPr>
                                    <a:rPr lang="en-US" sz="2800" b="1" i="1" smtClean="0">
                                      <a:solidFill>
                                        <a:srgbClr val="FF0000"/>
                                      </a:solidFill>
                                      <a:latin typeface="Cambria Math"/>
                                    </a:rPr>
                                  </m:ctrlPr>
                                </m:accPr>
                                <m:e>
                                  <m:r>
                                    <a:rPr lang="en-US" sz="2800" b="1" i="1" smtClean="0">
                                      <a:solidFill>
                                        <a:srgbClr val="FF0000"/>
                                      </a:solidFill>
                                      <a:latin typeface="Cambria Math"/>
                                    </a:rPr>
                                    <m:t>𝑭</m:t>
                                  </m:r>
                                </m:e>
                              </m:acc>
                            </m:e>
                            <m:sub>
                              <m:r>
                                <a:rPr lang="en-US" sz="2800" b="1" i="1" smtClean="0">
                                  <a:solidFill>
                                    <a:srgbClr val="FF0000"/>
                                  </a:solidFill>
                                  <a:latin typeface="Cambria Math"/>
                                </a:rPr>
                                <m:t>𝟏</m:t>
                              </m:r>
                            </m:sub>
                          </m:sSub>
                          <m:r>
                            <a:rPr lang="en-US" sz="2800" b="1" i="1" smtClean="0">
                              <a:solidFill>
                                <a:srgbClr val="FF0000"/>
                              </a:solidFill>
                              <a:latin typeface="Cambria Math"/>
                            </a:rPr>
                            <m:t>,</m:t>
                          </m:r>
                          <m:sSub>
                            <m:sSubPr>
                              <m:ctrlPr>
                                <a:rPr lang="en-US" sz="2800" b="1" i="1" smtClean="0">
                                  <a:solidFill>
                                    <a:srgbClr val="FF0000"/>
                                  </a:solidFill>
                                  <a:latin typeface="Cambria Math"/>
                                </a:rPr>
                              </m:ctrlPr>
                            </m:sSubPr>
                            <m:e>
                              <m:acc>
                                <m:accPr>
                                  <m:chr m:val="⃗"/>
                                  <m:ctrlPr>
                                    <a:rPr lang="en-US" sz="2800" b="1" i="1" smtClean="0">
                                      <a:solidFill>
                                        <a:srgbClr val="FF0000"/>
                                      </a:solidFill>
                                      <a:latin typeface="Cambria Math"/>
                                    </a:rPr>
                                  </m:ctrlPr>
                                </m:accPr>
                                <m:e>
                                  <m:r>
                                    <a:rPr lang="en-US" sz="2800" b="1" i="1" smtClean="0">
                                      <a:solidFill>
                                        <a:srgbClr val="FF0000"/>
                                      </a:solidFill>
                                      <a:latin typeface="Cambria Math"/>
                                    </a:rPr>
                                    <m:t>𝑭</m:t>
                                  </m:r>
                                </m:e>
                              </m:acc>
                            </m:e>
                            <m:sub>
                              <m:r>
                                <a:rPr lang="en-US" sz="2800" b="1" i="1" smtClean="0">
                                  <a:solidFill>
                                    <a:srgbClr val="FF0000"/>
                                  </a:solidFill>
                                  <a:latin typeface="Cambria Math"/>
                                </a:rPr>
                                <m:t>𝟐</m:t>
                              </m:r>
                            </m:sub>
                          </m:sSub>
                          <m:r>
                            <a:rPr lang="en-US" sz="2800" b="1" i="1" smtClean="0">
                              <a:solidFill>
                                <a:srgbClr val="FF0000"/>
                              </a:solidFill>
                              <a:latin typeface="Cambria Math"/>
                            </a:rPr>
                            <m:t>,…,</m:t>
                          </m:r>
                          <m:sSub>
                            <m:sSubPr>
                              <m:ctrlPr>
                                <a:rPr lang="en-US" sz="2800" b="1" i="1" smtClean="0">
                                  <a:solidFill>
                                    <a:srgbClr val="FF0000"/>
                                  </a:solidFill>
                                  <a:latin typeface="Cambria Math"/>
                                </a:rPr>
                              </m:ctrlPr>
                            </m:sSubPr>
                            <m:e>
                              <m:acc>
                                <m:accPr>
                                  <m:chr m:val="⃗"/>
                                  <m:ctrlPr>
                                    <a:rPr lang="en-US" sz="2800" b="1" i="1" smtClean="0">
                                      <a:solidFill>
                                        <a:srgbClr val="FF0000"/>
                                      </a:solidFill>
                                      <a:latin typeface="Cambria Math"/>
                                    </a:rPr>
                                  </m:ctrlPr>
                                </m:accPr>
                                <m:e>
                                  <m:r>
                                    <a:rPr lang="en-US" sz="2800" b="1" i="1" smtClean="0">
                                      <a:solidFill>
                                        <a:srgbClr val="FF0000"/>
                                      </a:solidFill>
                                      <a:latin typeface="Cambria Math"/>
                                    </a:rPr>
                                    <m:t>𝑭</m:t>
                                  </m:r>
                                </m:e>
                              </m:acc>
                            </m:e>
                            <m:sub>
                              <m:r>
                                <a:rPr lang="en-US" sz="2800" b="1" i="1" smtClean="0">
                                  <a:solidFill>
                                    <a:srgbClr val="FF0000"/>
                                  </a:solidFill>
                                  <a:latin typeface="Cambria Math"/>
                                </a:rPr>
                                <m:t>𝒏</m:t>
                              </m:r>
                            </m:sub>
                          </m:sSub>
                        </m:e>
                      </m:d>
                      <m:r>
                        <a:rPr lang="en-US" sz="2800" b="1" i="1" smtClean="0">
                          <a:solidFill>
                            <a:srgbClr val="FF0000"/>
                          </a:solidFill>
                          <a:latin typeface="Cambria Math"/>
                          <a:ea typeface="Cambria Math"/>
                        </a:rPr>
                        <m:t>∼</m:t>
                      </m:r>
                      <m:acc>
                        <m:accPr>
                          <m:chr m:val="⃗"/>
                          <m:ctrlPr>
                            <a:rPr lang="en-US" sz="2800" b="1" i="1" smtClean="0">
                              <a:solidFill>
                                <a:srgbClr val="FF0000"/>
                              </a:solidFill>
                              <a:latin typeface="Cambria Math"/>
                              <a:ea typeface="Cambria Math"/>
                            </a:rPr>
                          </m:ctrlPr>
                        </m:accPr>
                        <m:e>
                          <m:r>
                            <a:rPr lang="en-US" sz="2800" b="1" i="1" smtClean="0">
                              <a:solidFill>
                                <a:srgbClr val="FF0000"/>
                              </a:solidFill>
                              <a:latin typeface="Cambria Math"/>
                              <a:ea typeface="Cambria Math"/>
                            </a:rPr>
                            <m:t>𝟎</m:t>
                          </m:r>
                        </m:e>
                      </m:acc>
                    </m:oMath>
                  </m:oMathPara>
                </a14:m>
                <a:endParaRPr lang="en-US" sz="2800" b="1">
                  <a:solidFill>
                    <a:srgbClr val="FF0000"/>
                  </a:solidFill>
                </a:endParaRPr>
              </a:p>
            </p:txBody>
          </p:sp>
        </mc:Choice>
        <mc:Fallback xmlns="">
          <p:sp>
            <p:nvSpPr>
              <p:cNvPr id="2" name="TextBox 1"/>
              <p:cNvSpPr txBox="1">
                <a:spLocks noRot="1" noChangeAspect="1" noMove="1" noResize="1" noEditPoints="1" noAdjustHandles="1" noChangeArrowheads="1" noChangeShapeType="1" noTextEdit="1"/>
              </p:cNvSpPr>
              <p:nvPr/>
            </p:nvSpPr>
            <p:spPr>
              <a:xfrm>
                <a:off x="693738" y="3600408"/>
                <a:ext cx="3223768" cy="612860"/>
              </a:xfrm>
              <a:prstGeom prst="rect">
                <a:avLst/>
              </a:prstGeom>
              <a:blipFill rotWithShape="1">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TextBox 2"/>
              <p:cNvSpPr txBox="1"/>
              <p:nvPr/>
            </p:nvSpPr>
            <p:spPr>
              <a:xfrm>
                <a:off x="693738" y="4594846"/>
                <a:ext cx="4421723" cy="610039"/>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b="1" i="1" smtClean="0">
                          <a:solidFill>
                            <a:schemeClr val="tx1"/>
                          </a:solidFill>
                          <a:latin typeface="Cambria Math"/>
                          <a:ea typeface="Cambria Math"/>
                        </a:rPr>
                        <m:t>⟹</m:t>
                      </m:r>
                      <m:d>
                        <m:dPr>
                          <m:ctrlPr>
                            <a:rPr lang="en-US" sz="2800" b="1" i="1" smtClean="0">
                              <a:solidFill>
                                <a:srgbClr val="FF0000"/>
                              </a:solidFill>
                              <a:latin typeface="Cambria Math"/>
                              <a:ea typeface="Cambria Math"/>
                            </a:rPr>
                          </m:ctrlPr>
                        </m:dPr>
                        <m:e>
                          <m:r>
                            <a:rPr lang="en-US" sz="2800" b="1" i="1" smtClean="0">
                              <a:solidFill>
                                <a:srgbClr val="FF0000"/>
                              </a:solidFill>
                              <a:latin typeface="Cambria Math"/>
                              <a:ea typeface="Cambria Math"/>
                            </a:rPr>
                            <m:t>−</m:t>
                          </m:r>
                          <m:sSub>
                            <m:sSubPr>
                              <m:ctrlPr>
                                <a:rPr lang="en-US" sz="2800" b="1" i="1" smtClean="0">
                                  <a:solidFill>
                                    <a:srgbClr val="FF0000"/>
                                  </a:solidFill>
                                  <a:latin typeface="Cambria Math"/>
                                  <a:ea typeface="Cambria Math"/>
                                </a:rPr>
                              </m:ctrlPr>
                            </m:sSubPr>
                            <m:e>
                              <m:acc>
                                <m:accPr>
                                  <m:chr m:val="⃗"/>
                                  <m:ctrlPr>
                                    <a:rPr lang="en-US" sz="2800" b="1" i="1" smtClean="0">
                                      <a:solidFill>
                                        <a:srgbClr val="FF0000"/>
                                      </a:solidFill>
                                      <a:latin typeface="Cambria Math"/>
                                      <a:ea typeface="Cambria Math"/>
                                    </a:rPr>
                                  </m:ctrlPr>
                                </m:accPr>
                                <m:e>
                                  <m:r>
                                    <a:rPr lang="en-US" sz="2800" b="1" i="1" smtClean="0">
                                      <a:solidFill>
                                        <a:srgbClr val="FF0000"/>
                                      </a:solidFill>
                                      <a:latin typeface="Cambria Math"/>
                                      <a:ea typeface="Cambria Math"/>
                                    </a:rPr>
                                    <m:t>𝑭</m:t>
                                  </m:r>
                                </m:e>
                              </m:acc>
                            </m:e>
                            <m:sub>
                              <m:r>
                                <a:rPr lang="en-US" sz="2800" b="1" i="1" smtClean="0">
                                  <a:solidFill>
                                    <a:srgbClr val="FF0000"/>
                                  </a:solidFill>
                                  <a:latin typeface="Cambria Math"/>
                                  <a:ea typeface="Cambria Math"/>
                                </a:rPr>
                                <m:t>𝟏</m:t>
                              </m:r>
                            </m:sub>
                          </m:sSub>
                        </m:e>
                      </m:d>
                      <m:r>
                        <a:rPr lang="en-US" sz="2800" b="1" i="1" smtClean="0">
                          <a:solidFill>
                            <a:srgbClr val="FF0000"/>
                          </a:solidFill>
                          <a:latin typeface="Cambria Math"/>
                          <a:ea typeface="Cambria Math"/>
                        </a:rPr>
                        <m:t>~</m:t>
                      </m:r>
                      <m:d>
                        <m:dPr>
                          <m:ctrlPr>
                            <a:rPr lang="en-US" sz="2800" b="1" i="1" smtClean="0">
                              <a:solidFill>
                                <a:srgbClr val="FF0000"/>
                              </a:solidFill>
                              <a:latin typeface="Cambria Math"/>
                              <a:ea typeface="Cambria Math"/>
                            </a:rPr>
                          </m:ctrlPr>
                        </m:dPr>
                        <m:e>
                          <m:sSub>
                            <m:sSubPr>
                              <m:ctrlPr>
                                <a:rPr lang="en-US" sz="2800" b="1" i="1" smtClean="0">
                                  <a:solidFill>
                                    <a:srgbClr val="FF0000"/>
                                  </a:solidFill>
                                  <a:latin typeface="Cambria Math"/>
                                  <a:ea typeface="Cambria Math"/>
                                </a:rPr>
                              </m:ctrlPr>
                            </m:sSubPr>
                            <m:e>
                              <m:acc>
                                <m:accPr>
                                  <m:chr m:val="⃗"/>
                                  <m:ctrlPr>
                                    <a:rPr lang="en-US" sz="2800" b="1" i="1" smtClean="0">
                                      <a:solidFill>
                                        <a:srgbClr val="FF0000"/>
                                      </a:solidFill>
                                      <a:latin typeface="Cambria Math"/>
                                      <a:ea typeface="Cambria Math"/>
                                    </a:rPr>
                                  </m:ctrlPr>
                                </m:accPr>
                                <m:e>
                                  <m:r>
                                    <a:rPr lang="en-US" sz="2800" b="1" i="1" smtClean="0">
                                      <a:solidFill>
                                        <a:srgbClr val="FF0000"/>
                                      </a:solidFill>
                                      <a:latin typeface="Cambria Math"/>
                                      <a:ea typeface="Cambria Math"/>
                                    </a:rPr>
                                    <m:t>𝑭</m:t>
                                  </m:r>
                                </m:e>
                              </m:acc>
                            </m:e>
                            <m:sub>
                              <m:r>
                                <a:rPr lang="en-US" sz="2800" b="1" i="1" smtClean="0">
                                  <a:solidFill>
                                    <a:srgbClr val="FF0000"/>
                                  </a:solidFill>
                                  <a:latin typeface="Cambria Math"/>
                                  <a:ea typeface="Cambria Math"/>
                                </a:rPr>
                                <m:t>𝟐</m:t>
                              </m:r>
                            </m:sub>
                          </m:sSub>
                          <m:r>
                            <a:rPr lang="en-US" sz="2800" b="1" i="1" smtClean="0">
                              <a:solidFill>
                                <a:srgbClr val="FF0000"/>
                              </a:solidFill>
                              <a:latin typeface="Cambria Math"/>
                              <a:ea typeface="Cambria Math"/>
                            </a:rPr>
                            <m:t>,</m:t>
                          </m:r>
                          <m:sSub>
                            <m:sSubPr>
                              <m:ctrlPr>
                                <a:rPr lang="en-US" sz="2800" b="1" i="1" smtClean="0">
                                  <a:solidFill>
                                    <a:srgbClr val="FF0000"/>
                                  </a:solidFill>
                                  <a:latin typeface="Cambria Math"/>
                                  <a:ea typeface="Cambria Math"/>
                                </a:rPr>
                              </m:ctrlPr>
                            </m:sSubPr>
                            <m:e>
                              <m:acc>
                                <m:accPr>
                                  <m:chr m:val="⃗"/>
                                  <m:ctrlPr>
                                    <a:rPr lang="en-US" sz="2800" b="1" i="1" smtClean="0">
                                      <a:solidFill>
                                        <a:srgbClr val="FF0000"/>
                                      </a:solidFill>
                                      <a:latin typeface="Cambria Math"/>
                                      <a:ea typeface="Cambria Math"/>
                                    </a:rPr>
                                  </m:ctrlPr>
                                </m:accPr>
                                <m:e>
                                  <m:r>
                                    <a:rPr lang="en-US" sz="2800" b="1" i="1" smtClean="0">
                                      <a:solidFill>
                                        <a:srgbClr val="FF0000"/>
                                      </a:solidFill>
                                      <a:latin typeface="Cambria Math"/>
                                      <a:ea typeface="Cambria Math"/>
                                    </a:rPr>
                                    <m:t>𝑭</m:t>
                                  </m:r>
                                </m:e>
                              </m:acc>
                            </m:e>
                            <m:sub>
                              <m:r>
                                <a:rPr lang="en-US" sz="2800" b="1" i="1" smtClean="0">
                                  <a:solidFill>
                                    <a:srgbClr val="FF0000"/>
                                  </a:solidFill>
                                  <a:latin typeface="Cambria Math"/>
                                  <a:ea typeface="Cambria Math"/>
                                </a:rPr>
                                <m:t>𝟑</m:t>
                              </m:r>
                            </m:sub>
                          </m:sSub>
                          <m:r>
                            <a:rPr lang="en-US" sz="2800" b="1" i="1" smtClean="0">
                              <a:solidFill>
                                <a:srgbClr val="FF0000"/>
                              </a:solidFill>
                              <a:latin typeface="Cambria Math"/>
                              <a:ea typeface="Cambria Math"/>
                            </a:rPr>
                            <m:t>,…,</m:t>
                          </m:r>
                          <m:sSub>
                            <m:sSubPr>
                              <m:ctrlPr>
                                <a:rPr lang="en-US" sz="2800" b="1" i="1" smtClean="0">
                                  <a:solidFill>
                                    <a:srgbClr val="FF0000"/>
                                  </a:solidFill>
                                  <a:latin typeface="Cambria Math"/>
                                  <a:ea typeface="Cambria Math"/>
                                </a:rPr>
                              </m:ctrlPr>
                            </m:sSubPr>
                            <m:e>
                              <m:acc>
                                <m:accPr>
                                  <m:chr m:val="⃗"/>
                                  <m:ctrlPr>
                                    <a:rPr lang="en-US" sz="2800" b="1" i="1" smtClean="0">
                                      <a:solidFill>
                                        <a:srgbClr val="FF0000"/>
                                      </a:solidFill>
                                      <a:latin typeface="Cambria Math"/>
                                      <a:ea typeface="Cambria Math"/>
                                    </a:rPr>
                                  </m:ctrlPr>
                                </m:accPr>
                                <m:e>
                                  <m:r>
                                    <a:rPr lang="en-US" sz="2800" b="1" i="1" smtClean="0">
                                      <a:solidFill>
                                        <a:srgbClr val="FF0000"/>
                                      </a:solidFill>
                                      <a:latin typeface="Cambria Math"/>
                                      <a:ea typeface="Cambria Math"/>
                                    </a:rPr>
                                    <m:t>𝑭</m:t>
                                  </m:r>
                                </m:e>
                              </m:acc>
                            </m:e>
                            <m:sub>
                              <m:r>
                                <a:rPr lang="en-US" sz="2800" b="1" i="1" smtClean="0">
                                  <a:solidFill>
                                    <a:srgbClr val="FF0000"/>
                                  </a:solidFill>
                                  <a:latin typeface="Cambria Math"/>
                                  <a:ea typeface="Cambria Math"/>
                                </a:rPr>
                                <m:t>𝒏</m:t>
                              </m:r>
                            </m:sub>
                          </m:sSub>
                          <m:r>
                            <a:rPr lang="en-US" sz="2800" b="1" i="1" smtClean="0">
                              <a:solidFill>
                                <a:srgbClr val="FF0000"/>
                              </a:solidFill>
                              <a:latin typeface="Cambria Math"/>
                              <a:ea typeface="Cambria Math"/>
                            </a:rPr>
                            <m:t> </m:t>
                          </m:r>
                        </m:e>
                      </m:d>
                    </m:oMath>
                  </m:oMathPara>
                </a14:m>
                <a:endParaRPr lang="en-US" sz="2800" b="1">
                  <a:solidFill>
                    <a:srgbClr val="FF0000"/>
                  </a:solidFill>
                </a:endParaRPr>
              </a:p>
            </p:txBody>
          </p:sp>
        </mc:Choice>
        <mc:Fallback xmlns="">
          <p:sp>
            <p:nvSpPr>
              <p:cNvPr id="3" name="TextBox 2"/>
              <p:cNvSpPr txBox="1">
                <a:spLocks noRot="1" noChangeAspect="1" noMove="1" noResize="1" noEditPoints="1" noAdjustHandles="1" noChangeArrowheads="1" noChangeShapeType="1" noTextEdit="1"/>
              </p:cNvSpPr>
              <p:nvPr/>
            </p:nvSpPr>
            <p:spPr>
              <a:xfrm>
                <a:off x="693738" y="4594846"/>
                <a:ext cx="4421723" cy="610039"/>
              </a:xfrm>
              <a:prstGeom prst="rect">
                <a:avLst/>
              </a:prstGeom>
              <a:blipFill rotWithShape="1">
                <a:blip r:embed="rId4"/>
                <a:stretch>
                  <a:fillRect/>
                </a:stretch>
              </a:blipFill>
            </p:spPr>
            <p:txBody>
              <a:bodyPr/>
              <a:lstStyle/>
              <a:p>
                <a:r>
                  <a:rPr lang="en-US">
                    <a:noFill/>
                  </a:rPr>
                  <a:t> </a:t>
                </a:r>
              </a:p>
            </p:txBody>
          </p:sp>
        </mc:Fallback>
      </mc:AlternateContent>
      <p:sp>
        <p:nvSpPr>
          <p:cNvPr id="7" name="Line 9"/>
          <p:cNvSpPr>
            <a:spLocks noChangeShapeType="1"/>
          </p:cNvSpPr>
          <p:nvPr/>
        </p:nvSpPr>
        <p:spPr bwMode="auto">
          <a:xfrm flipV="1">
            <a:off x="7743825" y="1403350"/>
            <a:ext cx="749300" cy="1447800"/>
          </a:xfrm>
          <a:prstGeom prst="line">
            <a:avLst/>
          </a:prstGeom>
          <a:noFill/>
          <a:ln w="38100">
            <a:solidFill>
              <a:schemeClr val="bg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 name="Line 10"/>
          <p:cNvSpPr>
            <a:spLocks noChangeShapeType="1"/>
          </p:cNvSpPr>
          <p:nvPr/>
        </p:nvSpPr>
        <p:spPr bwMode="auto">
          <a:xfrm flipV="1">
            <a:off x="7743825" y="2466975"/>
            <a:ext cx="1014413" cy="392113"/>
          </a:xfrm>
          <a:prstGeom prst="line">
            <a:avLst/>
          </a:prstGeom>
          <a:noFill/>
          <a:ln w="57150">
            <a:solidFill>
              <a:srgbClr val="CC009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 name="Line 11"/>
          <p:cNvSpPr>
            <a:spLocks noChangeShapeType="1"/>
          </p:cNvSpPr>
          <p:nvPr/>
        </p:nvSpPr>
        <p:spPr bwMode="auto">
          <a:xfrm flipV="1">
            <a:off x="7742238" y="3906838"/>
            <a:ext cx="0" cy="1146175"/>
          </a:xfrm>
          <a:prstGeom prst="line">
            <a:avLst/>
          </a:prstGeom>
          <a:noFill/>
          <a:ln w="76200">
            <a:solidFill>
              <a:srgbClr val="0099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 name="Line 12"/>
          <p:cNvSpPr>
            <a:spLocks noChangeShapeType="1"/>
          </p:cNvSpPr>
          <p:nvPr/>
        </p:nvSpPr>
        <p:spPr bwMode="auto">
          <a:xfrm flipV="1">
            <a:off x="7743825" y="2640013"/>
            <a:ext cx="0" cy="1295400"/>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 name="Line 13"/>
          <p:cNvSpPr>
            <a:spLocks noChangeShapeType="1"/>
          </p:cNvSpPr>
          <p:nvPr/>
        </p:nvSpPr>
        <p:spPr bwMode="auto">
          <a:xfrm flipH="1" flipV="1">
            <a:off x="7069138" y="1976438"/>
            <a:ext cx="482600" cy="603250"/>
          </a:xfrm>
          <a:prstGeom prst="line">
            <a:avLst/>
          </a:prstGeom>
          <a:noFill/>
          <a:ln w="762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 name="Line 14"/>
          <p:cNvSpPr>
            <a:spLocks noChangeShapeType="1"/>
          </p:cNvSpPr>
          <p:nvPr/>
        </p:nvSpPr>
        <p:spPr bwMode="auto">
          <a:xfrm>
            <a:off x="7527925" y="2568575"/>
            <a:ext cx="433388" cy="5127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 name="Text Box 15"/>
          <p:cNvSpPr txBox="1">
            <a:spLocks noChangeArrowheads="1"/>
          </p:cNvSpPr>
          <p:nvPr/>
        </p:nvSpPr>
        <p:spPr bwMode="auto">
          <a:xfrm>
            <a:off x="7480300" y="2728913"/>
            <a:ext cx="5302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b="1"/>
              <a:t>O</a:t>
            </a:r>
          </a:p>
        </p:txBody>
      </p:sp>
      <p:graphicFrame>
        <p:nvGraphicFramePr>
          <p:cNvPr id="14" name="Object 16"/>
          <p:cNvGraphicFramePr>
            <a:graphicFrameLocks noChangeAspect="1"/>
          </p:cNvGraphicFramePr>
          <p:nvPr/>
        </p:nvGraphicFramePr>
        <p:xfrm>
          <a:off x="7113588" y="1571625"/>
          <a:ext cx="374650" cy="576263"/>
        </p:xfrm>
        <a:graphic>
          <a:graphicData uri="http://schemas.openxmlformats.org/presentationml/2006/ole">
            <mc:AlternateContent xmlns:mc="http://schemas.openxmlformats.org/markup-compatibility/2006">
              <mc:Choice xmlns:v="urn:schemas-microsoft-com:vml" Requires="v">
                <p:oleObj spid="_x0000_s203862" name="Equation" r:id="rId5" imgW="164957" imgH="253780" progId="Equation.DSMT4">
                  <p:embed/>
                </p:oleObj>
              </mc:Choice>
              <mc:Fallback>
                <p:oleObj name="Equation" r:id="rId5" imgW="164957" imgH="25378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13588" y="1571625"/>
                        <a:ext cx="374650" cy="5762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A5002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5" name="Object 17"/>
          <p:cNvGraphicFramePr>
            <a:graphicFrameLocks noChangeAspect="1"/>
          </p:cNvGraphicFramePr>
          <p:nvPr/>
        </p:nvGraphicFramePr>
        <p:xfrm>
          <a:off x="8451850" y="1289050"/>
          <a:ext cx="404813" cy="576263"/>
        </p:xfrm>
        <a:graphic>
          <a:graphicData uri="http://schemas.openxmlformats.org/presentationml/2006/ole">
            <mc:AlternateContent xmlns:mc="http://schemas.openxmlformats.org/markup-compatibility/2006">
              <mc:Choice xmlns:v="urn:schemas-microsoft-com:vml" Requires="v">
                <p:oleObj spid="_x0000_s203863" name="Equation" r:id="rId7" imgW="177569" imgH="253670" progId="Equation.DSMT4">
                  <p:embed/>
                </p:oleObj>
              </mc:Choice>
              <mc:Fallback>
                <p:oleObj name="Equation" r:id="rId7" imgW="177569" imgH="253670"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451850" y="1289050"/>
                        <a:ext cx="404813" cy="5762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A5002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6" name="Object 18"/>
          <p:cNvGraphicFramePr>
            <a:graphicFrameLocks noChangeAspect="1"/>
          </p:cNvGraphicFramePr>
          <p:nvPr/>
        </p:nvGraphicFramePr>
        <p:xfrm>
          <a:off x="7783513" y="4629150"/>
          <a:ext cx="403225" cy="576263"/>
        </p:xfrm>
        <a:graphic>
          <a:graphicData uri="http://schemas.openxmlformats.org/presentationml/2006/ole">
            <mc:AlternateContent xmlns:mc="http://schemas.openxmlformats.org/markup-compatibility/2006">
              <mc:Choice xmlns:v="urn:schemas-microsoft-com:vml" Requires="v">
                <p:oleObj spid="_x0000_s203864" name="Equation" r:id="rId9" imgW="177569" imgH="253670" progId="Equation.DSMT4">
                  <p:embed/>
                </p:oleObj>
              </mc:Choice>
              <mc:Fallback>
                <p:oleObj name="Equation" r:id="rId9" imgW="177569" imgH="25367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783513" y="4629150"/>
                        <a:ext cx="403225" cy="5762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A5002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7" name="Object 19"/>
          <p:cNvGraphicFramePr>
            <a:graphicFrameLocks noChangeAspect="1"/>
          </p:cNvGraphicFramePr>
          <p:nvPr/>
        </p:nvGraphicFramePr>
        <p:xfrm>
          <a:off x="8561388" y="2508250"/>
          <a:ext cx="403225" cy="576263"/>
        </p:xfrm>
        <a:graphic>
          <a:graphicData uri="http://schemas.openxmlformats.org/presentationml/2006/ole">
            <mc:AlternateContent xmlns:mc="http://schemas.openxmlformats.org/markup-compatibility/2006">
              <mc:Choice xmlns:v="urn:schemas-microsoft-com:vml" Requires="v">
                <p:oleObj spid="_x0000_s203865" name="Equation" r:id="rId11" imgW="177569" imgH="253670" progId="Equation.DSMT4">
                  <p:embed/>
                </p:oleObj>
              </mc:Choice>
              <mc:Fallback>
                <p:oleObj name="Equation" r:id="rId11" imgW="177569" imgH="253670"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561388" y="2508250"/>
                        <a:ext cx="403225" cy="5762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A5002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 name="Line 24"/>
          <p:cNvSpPr>
            <a:spLocks noChangeShapeType="1"/>
          </p:cNvSpPr>
          <p:nvPr/>
        </p:nvSpPr>
        <p:spPr bwMode="auto">
          <a:xfrm flipV="1">
            <a:off x="6911975" y="3227388"/>
            <a:ext cx="0" cy="1146175"/>
          </a:xfrm>
          <a:prstGeom prst="line">
            <a:avLst/>
          </a:prstGeom>
          <a:noFill/>
          <a:ln w="76200">
            <a:solidFill>
              <a:srgbClr val="0099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aphicFrame>
        <p:nvGraphicFramePr>
          <p:cNvPr id="21" name="Object 25"/>
          <p:cNvGraphicFramePr>
            <a:graphicFrameLocks noChangeAspect="1"/>
          </p:cNvGraphicFramePr>
          <p:nvPr/>
        </p:nvGraphicFramePr>
        <p:xfrm>
          <a:off x="7013575" y="3119438"/>
          <a:ext cx="403225" cy="576262"/>
        </p:xfrm>
        <a:graphic>
          <a:graphicData uri="http://schemas.openxmlformats.org/presentationml/2006/ole">
            <mc:AlternateContent xmlns:mc="http://schemas.openxmlformats.org/markup-compatibility/2006">
              <mc:Choice xmlns:v="urn:schemas-microsoft-com:vml" Requires="v">
                <p:oleObj spid="_x0000_s203866" name="Equation" r:id="rId13" imgW="177569" imgH="253670" progId="Equation.DSMT4">
                  <p:embed/>
                </p:oleObj>
              </mc:Choice>
              <mc:Fallback>
                <p:oleObj name="Equation" r:id="rId13" imgW="177569" imgH="25367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013575" y="3119438"/>
                        <a:ext cx="403225" cy="5762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A5002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3" name="Line 26"/>
          <p:cNvSpPr>
            <a:spLocks noChangeShapeType="1"/>
          </p:cNvSpPr>
          <p:nvPr/>
        </p:nvSpPr>
        <p:spPr bwMode="auto">
          <a:xfrm flipV="1">
            <a:off x="6911975" y="4416425"/>
            <a:ext cx="0" cy="1146175"/>
          </a:xfrm>
          <a:prstGeom prst="line">
            <a:avLst/>
          </a:prstGeom>
          <a:noFill/>
          <a:ln w="76200">
            <a:solidFill>
              <a:schemeClr val="hlink"/>
            </a:solidFill>
            <a:round/>
            <a:headEnd type="triangle" w="med" len="med"/>
            <a:tailEnd type="oval"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aphicFrame>
        <p:nvGraphicFramePr>
          <p:cNvPr id="24" name="Object 27"/>
          <p:cNvGraphicFramePr>
            <a:graphicFrameLocks noChangeAspect="1"/>
          </p:cNvGraphicFramePr>
          <p:nvPr/>
        </p:nvGraphicFramePr>
        <p:xfrm>
          <a:off x="6942138" y="5100638"/>
          <a:ext cx="633412" cy="576262"/>
        </p:xfrm>
        <a:graphic>
          <a:graphicData uri="http://schemas.openxmlformats.org/presentationml/2006/ole">
            <mc:AlternateContent xmlns:mc="http://schemas.openxmlformats.org/markup-compatibility/2006">
              <mc:Choice xmlns:v="urn:schemas-microsoft-com:vml" Requires="v">
                <p:oleObj spid="_x0000_s203867" name="Equation" r:id="rId14" imgW="279279" imgH="253890" progId="Equation.DSMT4">
                  <p:embed/>
                </p:oleObj>
              </mc:Choice>
              <mc:Fallback>
                <p:oleObj name="Equation" r:id="rId14" imgW="279279" imgH="253890" progId="Equation.DSMT4">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942138" y="5100638"/>
                        <a:ext cx="633412" cy="5762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A5002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 name="Text Box 28"/>
          <p:cNvSpPr txBox="1">
            <a:spLocks noChangeArrowheads="1"/>
          </p:cNvSpPr>
          <p:nvPr/>
        </p:nvSpPr>
        <p:spPr bwMode="auto">
          <a:xfrm>
            <a:off x="6948488" y="4138613"/>
            <a:ext cx="539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400"/>
              <a:t>O</a:t>
            </a:r>
          </a:p>
        </p:txBody>
      </p:sp>
    </p:spTree>
    <p:extLst>
      <p:ext uri="{BB962C8B-B14F-4D97-AF65-F5344CB8AC3E}">
        <p14:creationId xmlns:p14="http://schemas.microsoft.com/office/powerpoint/2010/main" val="232270396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354307"/>
                                        </p:tgtEl>
                                        <p:attrNameLst>
                                          <p:attrName>style.visibility</p:attrName>
                                        </p:attrNameLst>
                                      </p:cBhvr>
                                      <p:to>
                                        <p:strVal val="visible"/>
                                      </p:to>
                                    </p:set>
                                    <p:animEffect transition="in" filter="checkerboard(across)">
                                      <p:cBhvr>
                                        <p:cTn id="7" dur="500"/>
                                        <p:tgtEl>
                                          <p:spTgt spid="354307"/>
                                        </p:tgtEl>
                                      </p:cBhvr>
                                    </p:animEffect>
                                  </p:childTnLst>
                                </p:cTn>
                              </p:par>
                            </p:childTnLst>
                          </p:cTn>
                        </p:par>
                        <p:par>
                          <p:cTn id="8" fill="hold" nodeType="afterGroup">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arn(inVertical)">
                                      <p:cBhvr>
                                        <p:cTn id="11" dur="500"/>
                                        <p:tgtEl>
                                          <p:spTgt spid="2"/>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barn(inVertical)">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4" presetClass="entr" presetSubtype="16"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ox(in)">
                                      <p:cBhvr>
                                        <p:cTn id="21" dur="500"/>
                                        <p:tgtEl>
                                          <p:spTgt spid="7"/>
                                        </p:tgtEl>
                                      </p:cBhvr>
                                    </p:animEffect>
                                  </p:childTnLst>
                                </p:cTn>
                              </p:par>
                              <p:par>
                                <p:cTn id="22" presetID="4" presetClass="entr" presetSubtype="16"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ox(in)">
                                      <p:cBhvr>
                                        <p:cTn id="24" dur="500"/>
                                        <p:tgtEl>
                                          <p:spTgt spid="8"/>
                                        </p:tgtEl>
                                      </p:cBhvr>
                                    </p:animEffect>
                                  </p:childTnLst>
                                </p:cTn>
                              </p:par>
                              <p:par>
                                <p:cTn id="25" presetID="4" presetClass="entr" presetSubtype="16"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ox(in)">
                                      <p:cBhvr>
                                        <p:cTn id="27" dur="500"/>
                                        <p:tgtEl>
                                          <p:spTgt spid="9"/>
                                        </p:tgtEl>
                                      </p:cBhvr>
                                    </p:animEffect>
                                  </p:childTnLst>
                                </p:cTn>
                              </p:par>
                              <p:par>
                                <p:cTn id="28" presetID="4" presetClass="entr" presetSubtype="16"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box(in)">
                                      <p:cBhvr>
                                        <p:cTn id="30" dur="500"/>
                                        <p:tgtEl>
                                          <p:spTgt spid="10"/>
                                        </p:tgtEl>
                                      </p:cBhvr>
                                    </p:animEffect>
                                  </p:childTnLst>
                                </p:cTn>
                              </p:par>
                              <p:par>
                                <p:cTn id="31" presetID="4" presetClass="entr" presetSubtype="16"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box(in)">
                                      <p:cBhvr>
                                        <p:cTn id="33" dur="500"/>
                                        <p:tgtEl>
                                          <p:spTgt spid="11"/>
                                        </p:tgtEl>
                                      </p:cBhvr>
                                    </p:animEffect>
                                  </p:childTnLst>
                                </p:cTn>
                              </p:par>
                              <p:par>
                                <p:cTn id="34" presetID="4" presetClass="entr" presetSubtype="16"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box(in)">
                                      <p:cBhvr>
                                        <p:cTn id="36" dur="500"/>
                                        <p:tgtEl>
                                          <p:spTgt spid="12"/>
                                        </p:tgtEl>
                                      </p:cBhvr>
                                    </p:animEffect>
                                  </p:childTnLst>
                                </p:cTn>
                              </p:par>
                              <p:par>
                                <p:cTn id="37" presetID="4" presetClass="entr" presetSubtype="16"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box(in)">
                                      <p:cBhvr>
                                        <p:cTn id="39" dur="500"/>
                                        <p:tgtEl>
                                          <p:spTgt spid="13"/>
                                        </p:tgtEl>
                                      </p:cBhvr>
                                    </p:animEffect>
                                  </p:childTnLst>
                                </p:cTn>
                              </p:par>
                              <p:par>
                                <p:cTn id="40" presetID="4" presetClass="entr" presetSubtype="16" fill="hold"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box(in)">
                                      <p:cBhvr>
                                        <p:cTn id="42" dur="500"/>
                                        <p:tgtEl>
                                          <p:spTgt spid="14"/>
                                        </p:tgtEl>
                                      </p:cBhvr>
                                    </p:animEffect>
                                  </p:childTnLst>
                                </p:cTn>
                              </p:par>
                              <p:par>
                                <p:cTn id="43" presetID="4" presetClass="entr" presetSubtype="16" fill="hold"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box(in)">
                                      <p:cBhvr>
                                        <p:cTn id="45" dur="500"/>
                                        <p:tgtEl>
                                          <p:spTgt spid="15"/>
                                        </p:tgtEl>
                                      </p:cBhvr>
                                    </p:animEffect>
                                  </p:childTnLst>
                                </p:cTn>
                              </p:par>
                              <p:par>
                                <p:cTn id="46" presetID="4" presetClass="entr" presetSubtype="16" fill="hold"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box(in)">
                                      <p:cBhvr>
                                        <p:cTn id="48" dur="500"/>
                                        <p:tgtEl>
                                          <p:spTgt spid="16"/>
                                        </p:tgtEl>
                                      </p:cBhvr>
                                    </p:animEffect>
                                  </p:childTnLst>
                                </p:cTn>
                              </p:par>
                              <p:par>
                                <p:cTn id="49" presetID="4" presetClass="entr" presetSubtype="16" fill="hold" nodeType="with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box(in)">
                                      <p:cBhvr>
                                        <p:cTn id="51" dur="500"/>
                                        <p:tgtEl>
                                          <p:spTgt spid="17"/>
                                        </p:tgtEl>
                                      </p:cBhvr>
                                    </p:animEffect>
                                  </p:childTnLst>
                                </p:cTn>
                              </p:par>
                            </p:childTnLst>
                          </p:cTn>
                        </p:par>
                      </p:childTnLst>
                    </p:cTn>
                  </p:par>
                  <p:par>
                    <p:cTn id="52" fill="hold">
                      <p:stCondLst>
                        <p:cond delay="indefinite"/>
                      </p:stCondLst>
                      <p:childTnLst>
                        <p:par>
                          <p:cTn id="53" fill="hold">
                            <p:stCondLst>
                              <p:cond delay="0"/>
                            </p:stCondLst>
                            <p:childTnLst>
                              <p:par>
                                <p:cTn id="54" presetID="0" presetClass="path" presetSubtype="0" accel="50000" decel="50000" fill="hold" grpId="1" nodeType="clickEffect">
                                  <p:stCondLst>
                                    <p:cond delay="0"/>
                                  </p:stCondLst>
                                  <p:childTnLst>
                                    <p:animMotion origin="layout" path="M -1.66667E-6 1.11111E-6 L 0.02136 0.03472 " pathEditMode="relative" rAng="0" ptsTypes="AA">
                                      <p:cBhvr>
                                        <p:cTn id="55" dur="2000" fill="hold"/>
                                        <p:tgtEl>
                                          <p:spTgt spid="11"/>
                                        </p:tgtEl>
                                        <p:attrNameLst>
                                          <p:attrName>ppt_x</p:attrName>
                                          <p:attrName>ppt_y</p:attrName>
                                        </p:attrNameLst>
                                      </p:cBhvr>
                                      <p:rCtr x="1059" y="1736"/>
                                    </p:animMotion>
                                  </p:childTnLst>
                                </p:cTn>
                              </p:par>
                            </p:childTnLst>
                          </p:cTn>
                        </p:par>
                        <p:par>
                          <p:cTn id="56" fill="hold">
                            <p:stCondLst>
                              <p:cond delay="2000"/>
                            </p:stCondLst>
                            <p:childTnLst>
                              <p:par>
                                <p:cTn id="57" presetID="0" presetClass="path" presetSubtype="0" accel="50000" decel="50000" fill="hold" grpId="1" nodeType="afterEffect">
                                  <p:stCondLst>
                                    <p:cond delay="0"/>
                                  </p:stCondLst>
                                  <p:childTnLst>
                                    <p:animMotion origin="layout" path="M -1.38889E-6 2.96296E-6 L -0.00017 -0.32963 " pathEditMode="relative" rAng="0" ptsTypes="AA">
                                      <p:cBhvr>
                                        <p:cTn id="58" dur="2000" fill="hold"/>
                                        <p:tgtEl>
                                          <p:spTgt spid="9"/>
                                        </p:tgtEl>
                                        <p:attrNameLst>
                                          <p:attrName>ppt_x</p:attrName>
                                          <p:attrName>ppt_y</p:attrName>
                                        </p:attrNameLst>
                                      </p:cBhvr>
                                      <p:rCtr x="-17" y="-16481"/>
                                    </p:animMotion>
                                  </p:childTnLst>
                                </p:cTn>
                              </p:par>
                              <p:par>
                                <p:cTn id="59" presetID="0" presetClass="path" presetSubtype="0" accel="50000" decel="50000" fill="hold" nodeType="withEffect">
                                  <p:stCondLst>
                                    <p:cond delay="0"/>
                                  </p:stCondLst>
                                  <p:childTnLst>
                                    <p:animMotion origin="layout" path="M -3.88889E-6 -4.44444E-6 L 0.00122 -0.49305 " pathEditMode="relative" rAng="0" ptsTypes="AA">
                                      <p:cBhvr>
                                        <p:cTn id="60" dur="2000" fill="hold"/>
                                        <p:tgtEl>
                                          <p:spTgt spid="16"/>
                                        </p:tgtEl>
                                        <p:attrNameLst>
                                          <p:attrName>ppt_x</p:attrName>
                                          <p:attrName>ppt_y</p:attrName>
                                        </p:attrNameLst>
                                      </p:cBhvr>
                                      <p:rCtr x="52" y="-24653"/>
                                    </p:animMotion>
                                  </p:childTnLst>
                                </p:cTn>
                              </p:par>
                              <p:par>
                                <p:cTn id="61" presetID="3" presetClass="exit" presetSubtype="10" fill="hold" grpId="1" nodeType="withEffect">
                                  <p:stCondLst>
                                    <p:cond delay="0"/>
                                  </p:stCondLst>
                                  <p:childTnLst>
                                    <p:animEffect transition="out" filter="blinds(horizontal)">
                                      <p:cBhvr>
                                        <p:cTn id="62" dur="3000"/>
                                        <p:tgtEl>
                                          <p:spTgt spid="7"/>
                                        </p:tgtEl>
                                      </p:cBhvr>
                                    </p:animEffect>
                                    <p:set>
                                      <p:cBhvr>
                                        <p:cTn id="63" dur="1" fill="hold">
                                          <p:stCondLst>
                                            <p:cond delay="2999"/>
                                          </p:stCondLst>
                                        </p:cTn>
                                        <p:tgtEl>
                                          <p:spTgt spid="7"/>
                                        </p:tgtEl>
                                        <p:attrNameLst>
                                          <p:attrName>style.visibility</p:attrName>
                                        </p:attrNameLst>
                                      </p:cBhvr>
                                      <p:to>
                                        <p:strVal val="hidden"/>
                                      </p:to>
                                    </p:set>
                                  </p:childTnLst>
                                </p:cTn>
                              </p:par>
                              <p:par>
                                <p:cTn id="64" presetID="3" presetClass="exit" presetSubtype="10" fill="hold" grpId="1" nodeType="withEffect">
                                  <p:stCondLst>
                                    <p:cond delay="0"/>
                                  </p:stCondLst>
                                  <p:childTnLst>
                                    <p:animEffect transition="out" filter="blinds(horizontal)">
                                      <p:cBhvr>
                                        <p:cTn id="65" dur="500"/>
                                        <p:tgtEl>
                                          <p:spTgt spid="8"/>
                                        </p:tgtEl>
                                      </p:cBhvr>
                                    </p:animEffect>
                                    <p:set>
                                      <p:cBhvr>
                                        <p:cTn id="66" dur="1" fill="hold">
                                          <p:stCondLst>
                                            <p:cond delay="499"/>
                                          </p:stCondLst>
                                        </p:cTn>
                                        <p:tgtEl>
                                          <p:spTgt spid="8"/>
                                        </p:tgtEl>
                                        <p:attrNameLst>
                                          <p:attrName>style.visibility</p:attrName>
                                        </p:attrNameLst>
                                      </p:cBhvr>
                                      <p:to>
                                        <p:strVal val="hidden"/>
                                      </p:to>
                                    </p:set>
                                  </p:childTnLst>
                                </p:cTn>
                              </p:par>
                              <p:par>
                                <p:cTn id="67" presetID="3" presetClass="exit" presetSubtype="10" fill="hold" grpId="2" nodeType="withEffect">
                                  <p:stCondLst>
                                    <p:cond delay="0"/>
                                  </p:stCondLst>
                                  <p:childTnLst>
                                    <p:animEffect transition="out" filter="blinds(horizontal)">
                                      <p:cBhvr>
                                        <p:cTn id="68" dur="500"/>
                                        <p:tgtEl>
                                          <p:spTgt spid="9"/>
                                        </p:tgtEl>
                                      </p:cBhvr>
                                    </p:animEffect>
                                    <p:set>
                                      <p:cBhvr>
                                        <p:cTn id="69" dur="1" fill="hold">
                                          <p:stCondLst>
                                            <p:cond delay="499"/>
                                          </p:stCondLst>
                                        </p:cTn>
                                        <p:tgtEl>
                                          <p:spTgt spid="9"/>
                                        </p:tgtEl>
                                        <p:attrNameLst>
                                          <p:attrName>style.visibility</p:attrName>
                                        </p:attrNameLst>
                                      </p:cBhvr>
                                      <p:to>
                                        <p:strVal val="hidden"/>
                                      </p:to>
                                    </p:set>
                                  </p:childTnLst>
                                </p:cTn>
                              </p:par>
                              <p:par>
                                <p:cTn id="70" presetID="3" presetClass="exit" presetSubtype="10" fill="hold" grpId="1" nodeType="withEffect">
                                  <p:stCondLst>
                                    <p:cond delay="0"/>
                                  </p:stCondLst>
                                  <p:childTnLst>
                                    <p:animEffect transition="out" filter="blinds(horizontal)">
                                      <p:cBhvr>
                                        <p:cTn id="71" dur="500"/>
                                        <p:tgtEl>
                                          <p:spTgt spid="10"/>
                                        </p:tgtEl>
                                      </p:cBhvr>
                                    </p:animEffect>
                                    <p:set>
                                      <p:cBhvr>
                                        <p:cTn id="72" dur="1" fill="hold">
                                          <p:stCondLst>
                                            <p:cond delay="499"/>
                                          </p:stCondLst>
                                        </p:cTn>
                                        <p:tgtEl>
                                          <p:spTgt spid="10"/>
                                        </p:tgtEl>
                                        <p:attrNameLst>
                                          <p:attrName>style.visibility</p:attrName>
                                        </p:attrNameLst>
                                      </p:cBhvr>
                                      <p:to>
                                        <p:strVal val="hidden"/>
                                      </p:to>
                                    </p:set>
                                  </p:childTnLst>
                                </p:cTn>
                              </p:par>
                              <p:par>
                                <p:cTn id="73" presetID="3" presetClass="exit" presetSubtype="10" fill="hold" grpId="2" nodeType="withEffect">
                                  <p:stCondLst>
                                    <p:cond delay="0"/>
                                  </p:stCondLst>
                                  <p:childTnLst>
                                    <p:animEffect transition="out" filter="blinds(horizontal)">
                                      <p:cBhvr>
                                        <p:cTn id="74" dur="500"/>
                                        <p:tgtEl>
                                          <p:spTgt spid="11"/>
                                        </p:tgtEl>
                                      </p:cBhvr>
                                    </p:animEffect>
                                    <p:set>
                                      <p:cBhvr>
                                        <p:cTn id="75" dur="1" fill="hold">
                                          <p:stCondLst>
                                            <p:cond delay="499"/>
                                          </p:stCondLst>
                                        </p:cTn>
                                        <p:tgtEl>
                                          <p:spTgt spid="11"/>
                                        </p:tgtEl>
                                        <p:attrNameLst>
                                          <p:attrName>style.visibility</p:attrName>
                                        </p:attrNameLst>
                                      </p:cBhvr>
                                      <p:to>
                                        <p:strVal val="hidden"/>
                                      </p:to>
                                    </p:set>
                                  </p:childTnLst>
                                </p:cTn>
                              </p:par>
                              <p:par>
                                <p:cTn id="76" presetID="3" presetClass="exit" presetSubtype="10" fill="hold" grpId="1" nodeType="withEffect">
                                  <p:stCondLst>
                                    <p:cond delay="0"/>
                                  </p:stCondLst>
                                  <p:childTnLst>
                                    <p:animEffect transition="out" filter="blinds(horizontal)">
                                      <p:cBhvr>
                                        <p:cTn id="77" dur="500"/>
                                        <p:tgtEl>
                                          <p:spTgt spid="12"/>
                                        </p:tgtEl>
                                      </p:cBhvr>
                                    </p:animEffect>
                                    <p:set>
                                      <p:cBhvr>
                                        <p:cTn id="78" dur="1" fill="hold">
                                          <p:stCondLst>
                                            <p:cond delay="499"/>
                                          </p:stCondLst>
                                        </p:cTn>
                                        <p:tgtEl>
                                          <p:spTgt spid="12"/>
                                        </p:tgtEl>
                                        <p:attrNameLst>
                                          <p:attrName>style.visibility</p:attrName>
                                        </p:attrNameLst>
                                      </p:cBhvr>
                                      <p:to>
                                        <p:strVal val="hidden"/>
                                      </p:to>
                                    </p:set>
                                  </p:childTnLst>
                                </p:cTn>
                              </p:par>
                              <p:par>
                                <p:cTn id="79" presetID="3" presetClass="exit" presetSubtype="10" fill="hold" nodeType="withEffect">
                                  <p:stCondLst>
                                    <p:cond delay="0"/>
                                  </p:stCondLst>
                                  <p:childTnLst>
                                    <p:animEffect transition="out" filter="blinds(horizontal)">
                                      <p:cBhvr>
                                        <p:cTn id="80" dur="500"/>
                                        <p:tgtEl>
                                          <p:spTgt spid="14"/>
                                        </p:tgtEl>
                                      </p:cBhvr>
                                    </p:animEffect>
                                    <p:set>
                                      <p:cBhvr>
                                        <p:cTn id="81" dur="1" fill="hold">
                                          <p:stCondLst>
                                            <p:cond delay="499"/>
                                          </p:stCondLst>
                                        </p:cTn>
                                        <p:tgtEl>
                                          <p:spTgt spid="14"/>
                                        </p:tgtEl>
                                        <p:attrNameLst>
                                          <p:attrName>style.visibility</p:attrName>
                                        </p:attrNameLst>
                                      </p:cBhvr>
                                      <p:to>
                                        <p:strVal val="hidden"/>
                                      </p:to>
                                    </p:set>
                                  </p:childTnLst>
                                </p:cTn>
                              </p:par>
                              <p:par>
                                <p:cTn id="82" presetID="3" presetClass="exit" presetSubtype="10" fill="hold" nodeType="withEffect">
                                  <p:stCondLst>
                                    <p:cond delay="0"/>
                                  </p:stCondLst>
                                  <p:childTnLst>
                                    <p:animEffect transition="out" filter="blinds(horizontal)">
                                      <p:cBhvr>
                                        <p:cTn id="83" dur="500"/>
                                        <p:tgtEl>
                                          <p:spTgt spid="15"/>
                                        </p:tgtEl>
                                      </p:cBhvr>
                                    </p:animEffect>
                                    <p:set>
                                      <p:cBhvr>
                                        <p:cTn id="84" dur="1" fill="hold">
                                          <p:stCondLst>
                                            <p:cond delay="499"/>
                                          </p:stCondLst>
                                        </p:cTn>
                                        <p:tgtEl>
                                          <p:spTgt spid="15"/>
                                        </p:tgtEl>
                                        <p:attrNameLst>
                                          <p:attrName>style.visibility</p:attrName>
                                        </p:attrNameLst>
                                      </p:cBhvr>
                                      <p:to>
                                        <p:strVal val="hidden"/>
                                      </p:to>
                                    </p:set>
                                  </p:childTnLst>
                                </p:cTn>
                              </p:par>
                              <p:par>
                                <p:cTn id="85" presetID="3" presetClass="exit" presetSubtype="10" fill="hold" nodeType="withEffect">
                                  <p:stCondLst>
                                    <p:cond delay="0"/>
                                  </p:stCondLst>
                                  <p:childTnLst>
                                    <p:animEffect transition="out" filter="blinds(horizontal)">
                                      <p:cBhvr>
                                        <p:cTn id="86" dur="500"/>
                                        <p:tgtEl>
                                          <p:spTgt spid="16"/>
                                        </p:tgtEl>
                                      </p:cBhvr>
                                    </p:animEffect>
                                    <p:set>
                                      <p:cBhvr>
                                        <p:cTn id="87" dur="1" fill="hold">
                                          <p:stCondLst>
                                            <p:cond delay="499"/>
                                          </p:stCondLst>
                                        </p:cTn>
                                        <p:tgtEl>
                                          <p:spTgt spid="16"/>
                                        </p:tgtEl>
                                        <p:attrNameLst>
                                          <p:attrName>style.visibility</p:attrName>
                                        </p:attrNameLst>
                                      </p:cBhvr>
                                      <p:to>
                                        <p:strVal val="hidden"/>
                                      </p:to>
                                    </p:set>
                                  </p:childTnLst>
                                </p:cTn>
                              </p:par>
                              <p:par>
                                <p:cTn id="88" presetID="3" presetClass="exit" presetSubtype="10" fill="hold" nodeType="withEffect">
                                  <p:stCondLst>
                                    <p:cond delay="0"/>
                                  </p:stCondLst>
                                  <p:childTnLst>
                                    <p:animEffect transition="out" filter="blinds(horizontal)">
                                      <p:cBhvr>
                                        <p:cTn id="89" dur="500"/>
                                        <p:tgtEl>
                                          <p:spTgt spid="17"/>
                                        </p:tgtEl>
                                      </p:cBhvr>
                                    </p:animEffect>
                                    <p:set>
                                      <p:cBhvr>
                                        <p:cTn id="90" dur="1" fill="hold">
                                          <p:stCondLst>
                                            <p:cond delay="499"/>
                                          </p:stCondLst>
                                        </p:cTn>
                                        <p:tgtEl>
                                          <p:spTgt spid="17"/>
                                        </p:tgtEl>
                                        <p:attrNameLst>
                                          <p:attrName>style.visibility</p:attrName>
                                        </p:attrNameLst>
                                      </p:cBhvr>
                                      <p:to>
                                        <p:strVal val="hidden"/>
                                      </p:to>
                                    </p:set>
                                  </p:childTnLst>
                                </p:cTn>
                              </p:par>
                            </p:childTnLst>
                          </p:cTn>
                        </p:par>
                      </p:childTnLst>
                    </p:cTn>
                  </p:par>
                  <p:par>
                    <p:cTn id="91" fill="hold">
                      <p:stCondLst>
                        <p:cond delay="indefinite"/>
                      </p:stCondLst>
                      <p:childTnLst>
                        <p:par>
                          <p:cTn id="92" fill="hold">
                            <p:stCondLst>
                              <p:cond delay="0"/>
                            </p:stCondLst>
                            <p:childTnLst>
                              <p:par>
                                <p:cTn id="93" presetID="4" presetClass="entr" presetSubtype="16" fill="hold" grpId="0" nodeType="clickEffect">
                                  <p:stCondLst>
                                    <p:cond delay="0"/>
                                  </p:stCondLst>
                                  <p:childTnLst>
                                    <p:set>
                                      <p:cBhvr>
                                        <p:cTn id="94" dur="1" fill="hold">
                                          <p:stCondLst>
                                            <p:cond delay="0"/>
                                          </p:stCondLst>
                                        </p:cTn>
                                        <p:tgtEl>
                                          <p:spTgt spid="20"/>
                                        </p:tgtEl>
                                        <p:attrNameLst>
                                          <p:attrName>style.visibility</p:attrName>
                                        </p:attrNameLst>
                                      </p:cBhvr>
                                      <p:to>
                                        <p:strVal val="visible"/>
                                      </p:to>
                                    </p:set>
                                    <p:animEffect transition="in" filter="box(in)">
                                      <p:cBhvr>
                                        <p:cTn id="95" dur="500"/>
                                        <p:tgtEl>
                                          <p:spTgt spid="20"/>
                                        </p:tgtEl>
                                      </p:cBhvr>
                                    </p:animEffect>
                                  </p:childTnLst>
                                </p:cTn>
                              </p:par>
                              <p:par>
                                <p:cTn id="96" presetID="4" presetClass="entr" presetSubtype="16" fill="hold" nodeType="withEffect">
                                  <p:stCondLst>
                                    <p:cond delay="0"/>
                                  </p:stCondLst>
                                  <p:childTnLst>
                                    <p:set>
                                      <p:cBhvr>
                                        <p:cTn id="97" dur="1" fill="hold">
                                          <p:stCondLst>
                                            <p:cond delay="0"/>
                                          </p:stCondLst>
                                        </p:cTn>
                                        <p:tgtEl>
                                          <p:spTgt spid="21"/>
                                        </p:tgtEl>
                                        <p:attrNameLst>
                                          <p:attrName>style.visibility</p:attrName>
                                        </p:attrNameLst>
                                      </p:cBhvr>
                                      <p:to>
                                        <p:strVal val="visible"/>
                                      </p:to>
                                    </p:set>
                                    <p:animEffect transition="in" filter="box(in)">
                                      <p:cBhvr>
                                        <p:cTn id="98" dur="500"/>
                                        <p:tgtEl>
                                          <p:spTgt spid="21"/>
                                        </p:tgtEl>
                                      </p:cBhvr>
                                    </p:animEffect>
                                  </p:childTnLst>
                                </p:cTn>
                              </p:par>
                              <p:par>
                                <p:cTn id="99" presetID="4" presetClass="entr" presetSubtype="16" fill="hold" grpId="0" nodeType="withEffect">
                                  <p:stCondLst>
                                    <p:cond delay="0"/>
                                  </p:stCondLst>
                                  <p:childTnLst>
                                    <p:set>
                                      <p:cBhvr>
                                        <p:cTn id="100" dur="1" fill="hold">
                                          <p:stCondLst>
                                            <p:cond delay="0"/>
                                          </p:stCondLst>
                                        </p:cTn>
                                        <p:tgtEl>
                                          <p:spTgt spid="23"/>
                                        </p:tgtEl>
                                        <p:attrNameLst>
                                          <p:attrName>style.visibility</p:attrName>
                                        </p:attrNameLst>
                                      </p:cBhvr>
                                      <p:to>
                                        <p:strVal val="visible"/>
                                      </p:to>
                                    </p:set>
                                    <p:animEffect transition="in" filter="box(in)">
                                      <p:cBhvr>
                                        <p:cTn id="101" dur="500"/>
                                        <p:tgtEl>
                                          <p:spTgt spid="23"/>
                                        </p:tgtEl>
                                      </p:cBhvr>
                                    </p:animEffect>
                                  </p:childTnLst>
                                </p:cTn>
                              </p:par>
                              <p:par>
                                <p:cTn id="102" presetID="4" presetClass="entr" presetSubtype="16" fill="hold" nodeType="withEffect">
                                  <p:stCondLst>
                                    <p:cond delay="0"/>
                                  </p:stCondLst>
                                  <p:childTnLst>
                                    <p:set>
                                      <p:cBhvr>
                                        <p:cTn id="103" dur="1" fill="hold">
                                          <p:stCondLst>
                                            <p:cond delay="0"/>
                                          </p:stCondLst>
                                        </p:cTn>
                                        <p:tgtEl>
                                          <p:spTgt spid="24"/>
                                        </p:tgtEl>
                                        <p:attrNameLst>
                                          <p:attrName>style.visibility</p:attrName>
                                        </p:attrNameLst>
                                      </p:cBhvr>
                                      <p:to>
                                        <p:strVal val="visible"/>
                                      </p:to>
                                    </p:set>
                                    <p:animEffect transition="in" filter="box(in)">
                                      <p:cBhvr>
                                        <p:cTn id="104" dur="500"/>
                                        <p:tgtEl>
                                          <p:spTgt spid="24"/>
                                        </p:tgtEl>
                                      </p:cBhvr>
                                    </p:animEffect>
                                  </p:childTnLst>
                                </p:cTn>
                              </p:par>
                              <p:par>
                                <p:cTn id="105" presetID="4" presetClass="entr" presetSubtype="16" fill="hold" grpId="0" nodeType="withEffect">
                                  <p:stCondLst>
                                    <p:cond delay="0"/>
                                  </p:stCondLst>
                                  <p:childTnLst>
                                    <p:set>
                                      <p:cBhvr>
                                        <p:cTn id="106" dur="1" fill="hold">
                                          <p:stCondLst>
                                            <p:cond delay="0"/>
                                          </p:stCondLst>
                                        </p:cTn>
                                        <p:tgtEl>
                                          <p:spTgt spid="25"/>
                                        </p:tgtEl>
                                        <p:attrNameLst>
                                          <p:attrName>style.visibility</p:attrName>
                                        </p:attrNameLst>
                                      </p:cBhvr>
                                      <p:to>
                                        <p:strVal val="visible"/>
                                      </p:to>
                                    </p:set>
                                    <p:animEffect transition="in" filter="box(in)">
                                      <p:cBhvr>
                                        <p:cTn id="10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4307" grpId="0"/>
      <p:bldP spid="2" grpId="0"/>
      <p:bldP spid="3" grpId="0"/>
      <p:bldP spid="7" grpId="0" animBg="1"/>
      <p:bldP spid="7" grpId="1" animBg="1"/>
      <p:bldP spid="8" grpId="0" animBg="1"/>
      <p:bldP spid="8" grpId="1" animBg="1"/>
      <p:bldP spid="9" grpId="0" animBg="1"/>
      <p:bldP spid="9" grpId="1" animBg="1"/>
      <p:bldP spid="9" grpId="2" animBg="1"/>
      <p:bldP spid="10" grpId="0" animBg="1"/>
      <p:bldP spid="10" grpId="1" animBg="1"/>
      <p:bldP spid="11" grpId="0" animBg="1"/>
      <p:bldP spid="11" grpId="1" animBg="1"/>
      <p:bldP spid="11" grpId="2" animBg="1"/>
      <p:bldP spid="12" grpId="0" animBg="1"/>
      <p:bldP spid="12" grpId="1" animBg="1"/>
      <p:bldP spid="13" grpId="0"/>
      <p:bldP spid="20" grpId="0" animBg="1"/>
      <p:bldP spid="23" grpId="0" animBg="1"/>
      <p:bldP spid="2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Group 29"/>
          <p:cNvGrpSpPr/>
          <p:nvPr/>
        </p:nvGrpSpPr>
        <p:grpSpPr>
          <a:xfrm>
            <a:off x="6480212" y="1285776"/>
            <a:ext cx="2364693" cy="3331356"/>
            <a:chOff x="6480212" y="1285776"/>
            <a:chExt cx="2364693" cy="3331356"/>
          </a:xfrm>
        </p:grpSpPr>
        <p:sp>
          <p:nvSpPr>
            <p:cNvPr id="4" name="Oval 3"/>
            <p:cNvSpPr/>
            <p:nvPr/>
          </p:nvSpPr>
          <p:spPr>
            <a:xfrm>
              <a:off x="6480212" y="1562927"/>
              <a:ext cx="2340260" cy="1742091"/>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9" name="Group 28"/>
            <p:cNvGrpSpPr/>
            <p:nvPr/>
          </p:nvGrpSpPr>
          <p:grpSpPr>
            <a:xfrm>
              <a:off x="7650342" y="3068960"/>
              <a:ext cx="668565" cy="1548172"/>
              <a:chOff x="7650342" y="3068960"/>
              <a:chExt cx="668565" cy="1548172"/>
            </a:xfrm>
          </p:grpSpPr>
          <p:cxnSp>
            <p:nvCxnSpPr>
              <p:cNvPr id="6" name="Straight Arrow Connector 5"/>
              <p:cNvCxnSpPr/>
              <p:nvPr/>
            </p:nvCxnSpPr>
            <p:spPr>
              <a:xfrm>
                <a:off x="7650342" y="3068960"/>
                <a:ext cx="0" cy="1548172"/>
              </a:xfrm>
              <a:prstGeom prst="straightConnector1">
                <a:avLst/>
              </a:prstGeom>
              <a:ln w="57150">
                <a:solidFill>
                  <a:srgbClr val="FF0000"/>
                </a:solidFill>
                <a:headEnd type="none" w="med" len="med"/>
                <a:tailEnd type="triangle" w="med" len="lg"/>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6" name="TextBox 15"/>
                  <p:cNvSpPr txBox="1"/>
                  <p:nvPr/>
                </p:nvSpPr>
                <p:spPr>
                  <a:xfrm>
                    <a:off x="7668344" y="4031334"/>
                    <a:ext cx="650563" cy="541046"/>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e>
                            <m:sub>
                              <m:r>
                                <a:rPr lang="en-US" b="1" i="1" smtClean="0">
                                  <a:solidFill>
                                    <a:srgbClr val="FF0000"/>
                                  </a:solidFill>
                                  <a:latin typeface="Cambria Math"/>
                                </a:rPr>
                                <m:t>𝟑</m:t>
                              </m:r>
                            </m:sub>
                          </m:sSub>
                        </m:oMath>
                      </m:oMathPara>
                    </a14:m>
                    <a:endParaRPr lang="en-US" b="1"/>
                  </a:p>
                </p:txBody>
              </p:sp>
            </mc:Choice>
            <mc:Fallback xmlns="">
              <p:sp>
                <p:nvSpPr>
                  <p:cNvPr id="16" name="TextBox 15"/>
                  <p:cNvSpPr txBox="1">
                    <a:spLocks noRot="1" noChangeAspect="1" noMove="1" noResize="1" noEditPoints="1" noAdjustHandles="1" noChangeArrowheads="1" noChangeShapeType="1" noTextEdit="1"/>
                  </p:cNvSpPr>
                  <p:nvPr/>
                </p:nvSpPr>
                <p:spPr>
                  <a:xfrm>
                    <a:off x="7668344" y="4031334"/>
                    <a:ext cx="650563" cy="541046"/>
                  </a:xfrm>
                  <a:prstGeom prst="rect">
                    <a:avLst/>
                  </a:prstGeom>
                  <a:blipFill rotWithShape="1">
                    <a:blip r:embed="rId2"/>
                    <a:stretch>
                      <a:fillRect/>
                    </a:stretch>
                  </a:blipFill>
                </p:spPr>
                <p:txBody>
                  <a:bodyPr/>
                  <a:lstStyle/>
                  <a:p>
                    <a:r>
                      <a:rPr lang="en-US">
                        <a:noFill/>
                      </a:rPr>
                      <a:t> </a:t>
                    </a:r>
                  </a:p>
                </p:txBody>
              </p:sp>
            </mc:Fallback>
          </mc:AlternateContent>
        </p:grpSp>
        <p:grpSp>
          <p:nvGrpSpPr>
            <p:cNvPr id="26" name="Group 25"/>
            <p:cNvGrpSpPr/>
            <p:nvPr/>
          </p:nvGrpSpPr>
          <p:grpSpPr>
            <a:xfrm>
              <a:off x="7650342" y="1285776"/>
              <a:ext cx="1194563" cy="1315132"/>
              <a:chOff x="7650342" y="1285776"/>
              <a:chExt cx="1194563" cy="1315132"/>
            </a:xfrm>
          </p:grpSpPr>
          <p:cxnSp>
            <p:nvCxnSpPr>
              <p:cNvPr id="10" name="Straight Arrow Connector 9"/>
              <p:cNvCxnSpPr/>
              <p:nvPr/>
            </p:nvCxnSpPr>
            <p:spPr>
              <a:xfrm flipV="1">
                <a:off x="7650342" y="1484784"/>
                <a:ext cx="594066" cy="1116124"/>
              </a:xfrm>
              <a:prstGeom prst="straightConnector1">
                <a:avLst/>
              </a:prstGeom>
              <a:ln w="57150">
                <a:solidFill>
                  <a:srgbClr val="FF0000"/>
                </a:solidFill>
                <a:headEnd type="none" w="med" len="med"/>
                <a:tailEnd type="triangle" w="med" len="lg"/>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0" name="TextBox 19"/>
                  <p:cNvSpPr txBox="1"/>
                  <p:nvPr/>
                </p:nvSpPr>
                <p:spPr>
                  <a:xfrm>
                    <a:off x="8194342" y="1285776"/>
                    <a:ext cx="650563" cy="541046"/>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e>
                            <m:sub>
                              <m:r>
                                <a:rPr lang="en-US" b="1" i="1" smtClean="0">
                                  <a:solidFill>
                                    <a:srgbClr val="FF0000"/>
                                  </a:solidFill>
                                  <a:latin typeface="Cambria Math"/>
                                </a:rPr>
                                <m:t>𝟐</m:t>
                              </m:r>
                            </m:sub>
                          </m:sSub>
                        </m:oMath>
                      </m:oMathPara>
                    </a14:m>
                    <a:endParaRPr lang="en-US" b="1"/>
                  </a:p>
                </p:txBody>
              </p:sp>
            </mc:Choice>
            <mc:Fallback xmlns="">
              <p:sp>
                <p:nvSpPr>
                  <p:cNvPr id="20" name="TextBox 19"/>
                  <p:cNvSpPr txBox="1">
                    <a:spLocks noRot="1" noChangeAspect="1" noMove="1" noResize="1" noEditPoints="1" noAdjustHandles="1" noChangeArrowheads="1" noChangeShapeType="1" noTextEdit="1"/>
                  </p:cNvSpPr>
                  <p:nvPr/>
                </p:nvSpPr>
                <p:spPr>
                  <a:xfrm>
                    <a:off x="8194342" y="1285776"/>
                    <a:ext cx="650563" cy="541046"/>
                  </a:xfrm>
                  <a:prstGeom prst="rect">
                    <a:avLst/>
                  </a:prstGeom>
                  <a:blipFill rotWithShape="1">
                    <a:blip r:embed="rId3"/>
                    <a:stretch>
                      <a:fillRect/>
                    </a:stretch>
                  </a:blipFill>
                </p:spPr>
                <p:txBody>
                  <a:bodyPr/>
                  <a:lstStyle/>
                  <a:p>
                    <a:r>
                      <a:rPr lang="en-US">
                        <a:noFill/>
                      </a:rPr>
                      <a:t> </a:t>
                    </a:r>
                  </a:p>
                </p:txBody>
              </p:sp>
            </mc:Fallback>
          </mc:AlternateContent>
        </p:grpSp>
        <p:grpSp>
          <p:nvGrpSpPr>
            <p:cNvPr id="28" name="Group 27"/>
            <p:cNvGrpSpPr/>
            <p:nvPr/>
          </p:nvGrpSpPr>
          <p:grpSpPr>
            <a:xfrm>
              <a:off x="6585733" y="2024844"/>
              <a:ext cx="1065524" cy="576064"/>
              <a:chOff x="6585733" y="2024844"/>
              <a:chExt cx="1065524" cy="576064"/>
            </a:xfrm>
          </p:grpSpPr>
          <p:cxnSp>
            <p:nvCxnSpPr>
              <p:cNvPr id="13" name="Straight Arrow Connector 12"/>
              <p:cNvCxnSpPr/>
              <p:nvPr/>
            </p:nvCxnSpPr>
            <p:spPr>
              <a:xfrm flipH="1" flipV="1">
                <a:off x="7055943" y="2168860"/>
                <a:ext cx="595314" cy="432048"/>
              </a:xfrm>
              <a:prstGeom prst="straightConnector1">
                <a:avLst/>
              </a:prstGeom>
              <a:ln w="57150">
                <a:solidFill>
                  <a:srgbClr val="FF0000"/>
                </a:solidFill>
                <a:headEnd type="none" w="med" len="med"/>
                <a:tailEnd type="triangle" w="med" len="lg"/>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1" name="TextBox 20"/>
                  <p:cNvSpPr txBox="1"/>
                  <p:nvPr/>
                </p:nvSpPr>
                <p:spPr>
                  <a:xfrm>
                    <a:off x="6585733" y="2024844"/>
                    <a:ext cx="650563" cy="541046"/>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e>
                            <m:sub>
                              <m:r>
                                <a:rPr lang="en-US" b="1" i="1" smtClean="0">
                                  <a:solidFill>
                                    <a:srgbClr val="FF0000"/>
                                  </a:solidFill>
                                  <a:latin typeface="Cambria Math"/>
                                </a:rPr>
                                <m:t>𝟏</m:t>
                              </m:r>
                            </m:sub>
                          </m:sSub>
                        </m:oMath>
                      </m:oMathPara>
                    </a14:m>
                    <a:endParaRPr lang="en-US" b="1"/>
                  </a:p>
                </p:txBody>
              </p:sp>
            </mc:Choice>
            <mc:Fallback xmlns="">
              <p:sp>
                <p:nvSpPr>
                  <p:cNvPr id="21" name="TextBox 20"/>
                  <p:cNvSpPr txBox="1">
                    <a:spLocks noRot="1" noChangeAspect="1" noMove="1" noResize="1" noEditPoints="1" noAdjustHandles="1" noChangeArrowheads="1" noChangeShapeType="1" noTextEdit="1"/>
                  </p:cNvSpPr>
                  <p:nvPr/>
                </p:nvSpPr>
                <p:spPr>
                  <a:xfrm>
                    <a:off x="6585733" y="2024844"/>
                    <a:ext cx="650563" cy="541046"/>
                  </a:xfrm>
                  <a:prstGeom prst="rect">
                    <a:avLst/>
                  </a:prstGeom>
                  <a:blipFill rotWithShape="1">
                    <a:blip r:embed="rId4"/>
                    <a:stretch>
                      <a:fillRect/>
                    </a:stretch>
                  </a:blipFill>
                </p:spPr>
                <p:txBody>
                  <a:bodyPr/>
                  <a:lstStyle/>
                  <a:p>
                    <a:r>
                      <a:rPr lang="en-US">
                        <a:noFill/>
                      </a:rPr>
                      <a:t> </a:t>
                    </a:r>
                  </a:p>
                </p:txBody>
              </p:sp>
            </mc:Fallback>
          </mc:AlternateContent>
        </p:grpSp>
      </p:grpSp>
      <p:cxnSp>
        <p:nvCxnSpPr>
          <p:cNvPr id="15" name="Straight Connector 14"/>
          <p:cNvCxnSpPr/>
          <p:nvPr/>
        </p:nvCxnSpPr>
        <p:spPr>
          <a:xfrm>
            <a:off x="7649094" y="692696"/>
            <a:ext cx="0" cy="4104456"/>
          </a:xfrm>
          <a:prstGeom prst="line">
            <a:avLst/>
          </a:prstGeom>
          <a:ln w="19050">
            <a:solidFill>
              <a:srgbClr val="005C00"/>
            </a:solidFill>
            <a:prstDash val="lgDash"/>
          </a:ln>
        </p:spPr>
        <p:style>
          <a:lnRef idx="1">
            <a:schemeClr val="accent1"/>
          </a:lnRef>
          <a:fillRef idx="0">
            <a:schemeClr val="accent1"/>
          </a:fillRef>
          <a:effectRef idx="0">
            <a:schemeClr val="accent1"/>
          </a:effectRef>
          <a:fontRef idx="minor">
            <a:schemeClr val="tx1"/>
          </a:fontRef>
        </p:style>
      </p:cxnSp>
      <p:sp>
        <p:nvSpPr>
          <p:cNvPr id="22" name="Slide Number Placeholder 3"/>
          <p:cNvSpPr>
            <a:spLocks noGrp="1"/>
          </p:cNvSpPr>
          <p:nvPr>
            <p:ph type="sldNum" sz="quarter" idx="12"/>
          </p:nvPr>
        </p:nvSpPr>
        <p:spPr/>
        <p:txBody>
          <a:bodyPr/>
          <a:lstStyle/>
          <a:p>
            <a:pPr>
              <a:defRPr/>
            </a:pPr>
            <a:fld id="{3C9492C5-1F03-4B09-8DE2-A4FC3DB6722F}" type="slidenum">
              <a:rPr lang="en-US" altLang="en-US"/>
              <a:pPr>
                <a:defRPr/>
              </a:pPr>
              <a:t>39</a:t>
            </a:fld>
            <a:endParaRPr lang="en-US" altLang="en-US"/>
          </a:p>
        </p:txBody>
      </p:sp>
      <p:sp>
        <p:nvSpPr>
          <p:cNvPr id="354306" name="Text Box 2"/>
          <p:cNvSpPr txBox="1">
            <a:spLocks noChangeArrowheads="1"/>
          </p:cNvSpPr>
          <p:nvPr/>
        </p:nvSpPr>
        <p:spPr bwMode="auto">
          <a:xfrm>
            <a:off x="693738" y="317500"/>
            <a:ext cx="318770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b="1" smtClean="0">
                <a:solidFill>
                  <a:srgbClr val="006600"/>
                </a:solidFill>
              </a:rPr>
              <a:t>4. </a:t>
            </a:r>
            <a:r>
              <a:rPr lang="en-US" b="1">
                <a:solidFill>
                  <a:srgbClr val="006600"/>
                </a:solidFill>
              </a:rPr>
              <a:t>CÁC HỆ QUẢ</a:t>
            </a:r>
            <a:endParaRPr lang="en-US">
              <a:solidFill>
                <a:srgbClr val="006600"/>
              </a:solidFill>
            </a:endParaRPr>
          </a:p>
        </p:txBody>
      </p:sp>
      <p:sp>
        <p:nvSpPr>
          <p:cNvPr id="354307" name="Text Box 3"/>
          <p:cNvSpPr txBox="1">
            <a:spLocks noChangeArrowheads="1"/>
          </p:cNvSpPr>
          <p:nvPr/>
        </p:nvSpPr>
        <p:spPr bwMode="auto">
          <a:xfrm>
            <a:off x="693738" y="836613"/>
            <a:ext cx="5642458"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lnSpc>
                <a:spcPct val="120000"/>
              </a:lnSpc>
            </a:pPr>
            <a:r>
              <a:rPr lang="en-US" sz="2800" b="1" smtClean="0">
                <a:solidFill>
                  <a:srgbClr val="0000FF"/>
                </a:solidFill>
              </a:rPr>
              <a:t>4.3. Định lý 3 lực cân bằng</a:t>
            </a:r>
            <a:r>
              <a:rPr lang="en-US" sz="2800" i="1" smtClean="0">
                <a:solidFill>
                  <a:srgbClr val="0000FF"/>
                </a:solidFill>
              </a:rPr>
              <a:t>:</a:t>
            </a:r>
            <a:r>
              <a:rPr lang="en-US" sz="2800" b="1" i="1" smtClean="0"/>
              <a:t> </a:t>
            </a:r>
            <a:endParaRPr lang="en-US" sz="2800" b="1" i="1"/>
          </a:p>
          <a:p>
            <a:pPr algn="just" eaLnBrk="1" hangingPunct="1">
              <a:lnSpc>
                <a:spcPct val="120000"/>
              </a:lnSpc>
            </a:pPr>
            <a:r>
              <a:rPr lang="en-US" sz="2800" i="1"/>
              <a:t>     	</a:t>
            </a:r>
            <a:r>
              <a:rPr lang="en-US" sz="2800" i="1" smtClean="0"/>
              <a:t>Ba lực cân bằng cùng nằm trên một mặt phẳng, nếu không song song thì đường tác dụng phải đồng qui tại một điểm.</a:t>
            </a:r>
            <a:endParaRPr lang="en-US" sz="2800" i="1"/>
          </a:p>
        </p:txBody>
      </p:sp>
      <mc:AlternateContent xmlns:mc="http://schemas.openxmlformats.org/markup-compatibility/2006" xmlns:a14="http://schemas.microsoft.com/office/drawing/2010/main">
        <mc:Choice Requires="a14">
          <p:sp>
            <p:nvSpPr>
              <p:cNvPr id="7" name="Text Box 3"/>
              <p:cNvSpPr txBox="1">
                <a:spLocks noChangeArrowheads="1"/>
              </p:cNvSpPr>
              <p:nvPr/>
            </p:nvSpPr>
            <p:spPr bwMode="auto">
              <a:xfrm>
                <a:off x="693738" y="3537012"/>
                <a:ext cx="7720012" cy="2476575"/>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lnSpc>
                    <a:spcPct val="120000"/>
                  </a:lnSpc>
                </a:pPr>
                <a:r>
                  <a:rPr lang="en-US" sz="2800" b="1" smtClean="0">
                    <a:solidFill>
                      <a:srgbClr val="0000FF"/>
                    </a:solidFill>
                  </a:rPr>
                  <a:t>Chứng minh</a:t>
                </a:r>
                <a:r>
                  <a:rPr lang="en-US" sz="2800" i="1" smtClean="0">
                    <a:solidFill>
                      <a:srgbClr val="0000FF"/>
                    </a:solidFill>
                  </a:rPr>
                  <a:t>:</a:t>
                </a:r>
                <a:endParaRPr lang="en-US" sz="2800" b="1" i="1"/>
              </a:p>
              <a:p>
                <a:pPr algn="just" eaLnBrk="1" hangingPunct="1">
                  <a:lnSpc>
                    <a:spcPct val="120000"/>
                  </a:lnSpc>
                </a:pPr>
                <a14:m>
                  <m:oMath xmlns:m="http://schemas.openxmlformats.org/officeDocument/2006/math">
                    <m:sSub>
                      <m:sSubPr>
                        <m:ctrlPr>
                          <a:rPr lang="en-US" sz="2800" b="1" i="1" smtClean="0">
                            <a:solidFill>
                              <a:srgbClr val="FF0000"/>
                            </a:solidFill>
                            <a:latin typeface="Cambria Math"/>
                          </a:rPr>
                        </m:ctrlPr>
                      </m:sSubPr>
                      <m:e>
                        <m:acc>
                          <m:accPr>
                            <m:chr m:val="⃗"/>
                            <m:ctrlPr>
                              <a:rPr lang="en-US" sz="2800" b="1" i="1" smtClean="0">
                                <a:solidFill>
                                  <a:srgbClr val="FF0000"/>
                                </a:solidFill>
                                <a:latin typeface="Cambria Math"/>
                              </a:rPr>
                            </m:ctrlPr>
                          </m:accPr>
                          <m:e>
                            <m:r>
                              <a:rPr lang="en-US" sz="2800" b="1" i="1" smtClean="0">
                                <a:solidFill>
                                  <a:srgbClr val="FF0000"/>
                                </a:solidFill>
                                <a:latin typeface="Cambria Math"/>
                              </a:rPr>
                              <m:t>𝑭</m:t>
                            </m:r>
                          </m:e>
                        </m:acc>
                      </m:e>
                      <m:sub>
                        <m:r>
                          <a:rPr lang="en-US" sz="2800" b="1" i="1" smtClean="0">
                            <a:solidFill>
                              <a:srgbClr val="FF0000"/>
                            </a:solidFill>
                            <a:latin typeface="Cambria Math"/>
                          </a:rPr>
                          <m:t>𝟏</m:t>
                        </m:r>
                      </m:sub>
                    </m:sSub>
                    <m:r>
                      <a:rPr lang="en-US" sz="2800" b="1" i="1" smtClean="0">
                        <a:solidFill>
                          <a:srgbClr val="FF0000"/>
                        </a:solidFill>
                        <a:latin typeface="Cambria Math"/>
                      </a:rPr>
                      <m:t>,</m:t>
                    </m:r>
                    <m:sSub>
                      <m:sSubPr>
                        <m:ctrlPr>
                          <a:rPr lang="en-US" sz="2800" b="1" i="1" smtClean="0">
                            <a:solidFill>
                              <a:srgbClr val="FF0000"/>
                            </a:solidFill>
                            <a:latin typeface="Cambria Math"/>
                          </a:rPr>
                        </m:ctrlPr>
                      </m:sSubPr>
                      <m:e>
                        <m:acc>
                          <m:accPr>
                            <m:chr m:val="⃗"/>
                            <m:ctrlPr>
                              <a:rPr lang="en-US" sz="2800" b="1" i="1" smtClean="0">
                                <a:solidFill>
                                  <a:srgbClr val="FF0000"/>
                                </a:solidFill>
                                <a:latin typeface="Cambria Math"/>
                              </a:rPr>
                            </m:ctrlPr>
                          </m:accPr>
                          <m:e>
                            <m:r>
                              <a:rPr lang="en-US" sz="2800" b="1" i="1" smtClean="0">
                                <a:solidFill>
                                  <a:srgbClr val="FF0000"/>
                                </a:solidFill>
                                <a:latin typeface="Cambria Math"/>
                              </a:rPr>
                              <m:t>𝑭</m:t>
                            </m:r>
                          </m:e>
                        </m:acc>
                      </m:e>
                      <m:sub>
                        <m:r>
                          <a:rPr lang="en-US" sz="2800" b="1" i="1" smtClean="0">
                            <a:solidFill>
                              <a:srgbClr val="FF0000"/>
                            </a:solidFill>
                            <a:latin typeface="Cambria Math"/>
                          </a:rPr>
                          <m:t>𝟐</m:t>
                        </m:r>
                      </m:sub>
                    </m:sSub>
                  </m:oMath>
                </a14:m>
                <a:r>
                  <a:rPr lang="en-US" sz="2800" smtClean="0"/>
                  <a:t> đồng qui nên </a:t>
                </a:r>
                <a14:m>
                  <m:oMath xmlns:m="http://schemas.openxmlformats.org/officeDocument/2006/math">
                    <m:d>
                      <m:dPr>
                        <m:ctrlPr>
                          <a:rPr lang="en-US" sz="2800" b="1" i="1" smtClean="0">
                            <a:solidFill>
                              <a:srgbClr val="FF0000"/>
                            </a:solidFill>
                            <a:latin typeface="Cambria Math"/>
                          </a:rPr>
                        </m:ctrlPr>
                      </m:dPr>
                      <m:e>
                        <m:sSub>
                          <m:sSubPr>
                            <m:ctrlPr>
                              <a:rPr lang="en-US" sz="2800" b="1" i="1" smtClean="0">
                                <a:solidFill>
                                  <a:srgbClr val="FF0000"/>
                                </a:solidFill>
                                <a:latin typeface="Cambria Math"/>
                              </a:rPr>
                            </m:ctrlPr>
                          </m:sSubPr>
                          <m:e>
                            <m:acc>
                              <m:accPr>
                                <m:chr m:val="⃗"/>
                                <m:ctrlPr>
                                  <a:rPr lang="en-US" sz="2800" b="1" i="1" smtClean="0">
                                    <a:solidFill>
                                      <a:srgbClr val="FF0000"/>
                                    </a:solidFill>
                                    <a:latin typeface="Cambria Math"/>
                                  </a:rPr>
                                </m:ctrlPr>
                              </m:accPr>
                              <m:e>
                                <m:r>
                                  <a:rPr lang="en-US" sz="2800" b="1" i="1" smtClean="0">
                                    <a:solidFill>
                                      <a:srgbClr val="FF0000"/>
                                    </a:solidFill>
                                    <a:latin typeface="Cambria Math"/>
                                  </a:rPr>
                                  <m:t>𝑭</m:t>
                                </m:r>
                              </m:e>
                            </m:acc>
                          </m:e>
                          <m:sub>
                            <m:r>
                              <a:rPr lang="en-US" sz="2800" b="1" i="1" smtClean="0">
                                <a:solidFill>
                                  <a:srgbClr val="FF0000"/>
                                </a:solidFill>
                                <a:latin typeface="Cambria Math"/>
                              </a:rPr>
                              <m:t>𝟏</m:t>
                            </m:r>
                          </m:sub>
                        </m:sSub>
                        <m:r>
                          <a:rPr lang="en-US" sz="2800" b="1" i="1" smtClean="0">
                            <a:solidFill>
                              <a:srgbClr val="FF0000"/>
                            </a:solidFill>
                            <a:latin typeface="Cambria Math"/>
                          </a:rPr>
                          <m:t>,</m:t>
                        </m:r>
                        <m:sSub>
                          <m:sSubPr>
                            <m:ctrlPr>
                              <a:rPr lang="en-US" sz="2800" b="1" i="1" smtClean="0">
                                <a:solidFill>
                                  <a:srgbClr val="FF0000"/>
                                </a:solidFill>
                                <a:latin typeface="Cambria Math"/>
                              </a:rPr>
                            </m:ctrlPr>
                          </m:sSubPr>
                          <m:e>
                            <m:acc>
                              <m:accPr>
                                <m:chr m:val="⃗"/>
                                <m:ctrlPr>
                                  <a:rPr lang="en-US" sz="2800" b="1" i="1" smtClean="0">
                                    <a:solidFill>
                                      <a:srgbClr val="FF0000"/>
                                    </a:solidFill>
                                    <a:latin typeface="Cambria Math"/>
                                  </a:rPr>
                                </m:ctrlPr>
                              </m:accPr>
                              <m:e>
                                <m:r>
                                  <a:rPr lang="en-US" sz="2800" b="1" i="1" smtClean="0">
                                    <a:solidFill>
                                      <a:srgbClr val="FF0000"/>
                                    </a:solidFill>
                                    <a:latin typeface="Cambria Math"/>
                                  </a:rPr>
                                  <m:t>𝑭</m:t>
                                </m:r>
                              </m:e>
                            </m:acc>
                          </m:e>
                          <m:sub>
                            <m:r>
                              <a:rPr lang="en-US" sz="2800" b="1" i="1" smtClean="0">
                                <a:solidFill>
                                  <a:srgbClr val="FF0000"/>
                                </a:solidFill>
                                <a:latin typeface="Cambria Math"/>
                              </a:rPr>
                              <m:t>𝟐</m:t>
                            </m:r>
                          </m:sub>
                        </m:sSub>
                      </m:e>
                    </m:d>
                    <m:r>
                      <a:rPr lang="en-US" sz="2800" b="1" i="1" smtClean="0">
                        <a:solidFill>
                          <a:srgbClr val="FF0000"/>
                        </a:solidFill>
                        <a:latin typeface="Cambria Math"/>
                        <a:ea typeface="Cambria Math"/>
                      </a:rPr>
                      <m:t>~</m:t>
                    </m:r>
                    <m:acc>
                      <m:accPr>
                        <m:chr m:val="⃗"/>
                        <m:ctrlPr>
                          <a:rPr lang="en-US" sz="2800" b="1" i="1" smtClean="0">
                            <a:solidFill>
                              <a:srgbClr val="0000FF"/>
                            </a:solidFill>
                            <a:latin typeface="Cambria Math"/>
                            <a:ea typeface="Cambria Math"/>
                          </a:rPr>
                        </m:ctrlPr>
                      </m:accPr>
                      <m:e>
                        <m:r>
                          <a:rPr lang="en-US" sz="2800" b="1" i="1" smtClean="0">
                            <a:solidFill>
                              <a:srgbClr val="0000FF"/>
                            </a:solidFill>
                            <a:latin typeface="Cambria Math"/>
                            <a:ea typeface="Cambria Math"/>
                          </a:rPr>
                          <m:t>𝑹</m:t>
                        </m:r>
                      </m:e>
                    </m:acc>
                  </m:oMath>
                </a14:m>
                <a:endParaRPr lang="en-US" sz="2800" b="1" smtClean="0"/>
              </a:p>
              <a:p>
                <a:pPr algn="just" eaLnBrk="1" hangingPunct="1">
                  <a:lnSpc>
                    <a:spcPct val="120000"/>
                  </a:lnSpc>
                </a:pPr>
                <a14:m>
                  <m:oMath xmlns:m="http://schemas.openxmlformats.org/officeDocument/2006/math">
                    <m:d>
                      <m:dPr>
                        <m:ctrlPr>
                          <a:rPr lang="en-US" sz="2800" b="1" i="1">
                            <a:solidFill>
                              <a:srgbClr val="FF0000"/>
                            </a:solidFill>
                            <a:latin typeface="Cambria Math"/>
                          </a:rPr>
                        </m:ctrlPr>
                      </m:dPr>
                      <m:e>
                        <m:sSub>
                          <m:sSubPr>
                            <m:ctrlPr>
                              <a:rPr lang="en-US" sz="2800" b="1" i="1">
                                <a:solidFill>
                                  <a:srgbClr val="FF0000"/>
                                </a:solidFill>
                                <a:latin typeface="Cambria Math"/>
                              </a:rPr>
                            </m:ctrlPr>
                          </m:sSubPr>
                          <m:e>
                            <m:acc>
                              <m:accPr>
                                <m:chr m:val="⃗"/>
                                <m:ctrlPr>
                                  <a:rPr lang="en-US" sz="2800" b="1" i="1">
                                    <a:solidFill>
                                      <a:srgbClr val="FF0000"/>
                                    </a:solidFill>
                                    <a:latin typeface="Cambria Math"/>
                                  </a:rPr>
                                </m:ctrlPr>
                              </m:accPr>
                              <m:e>
                                <m:r>
                                  <a:rPr lang="en-US" sz="2800" b="1" i="1">
                                    <a:solidFill>
                                      <a:srgbClr val="FF0000"/>
                                    </a:solidFill>
                                    <a:latin typeface="Cambria Math"/>
                                  </a:rPr>
                                  <m:t>𝑭</m:t>
                                </m:r>
                              </m:e>
                            </m:acc>
                          </m:e>
                          <m:sub>
                            <m:r>
                              <a:rPr lang="en-US" sz="2800" b="1" i="1">
                                <a:solidFill>
                                  <a:srgbClr val="FF0000"/>
                                </a:solidFill>
                                <a:latin typeface="Cambria Math"/>
                              </a:rPr>
                              <m:t>𝟏</m:t>
                            </m:r>
                          </m:sub>
                        </m:sSub>
                        <m:r>
                          <a:rPr lang="en-US" sz="2800" b="1" i="1">
                            <a:solidFill>
                              <a:srgbClr val="FF0000"/>
                            </a:solidFill>
                            <a:latin typeface="Cambria Math"/>
                          </a:rPr>
                          <m:t>,</m:t>
                        </m:r>
                        <m:sSub>
                          <m:sSubPr>
                            <m:ctrlPr>
                              <a:rPr lang="en-US" sz="2800" b="1" i="1">
                                <a:solidFill>
                                  <a:srgbClr val="FF0000"/>
                                </a:solidFill>
                                <a:latin typeface="Cambria Math"/>
                              </a:rPr>
                            </m:ctrlPr>
                          </m:sSubPr>
                          <m:e>
                            <m:acc>
                              <m:accPr>
                                <m:chr m:val="⃗"/>
                                <m:ctrlPr>
                                  <a:rPr lang="en-US" sz="2800" b="1" i="1">
                                    <a:solidFill>
                                      <a:srgbClr val="FF0000"/>
                                    </a:solidFill>
                                    <a:latin typeface="Cambria Math"/>
                                  </a:rPr>
                                </m:ctrlPr>
                              </m:accPr>
                              <m:e>
                                <m:r>
                                  <a:rPr lang="en-US" sz="2800" b="1" i="1">
                                    <a:solidFill>
                                      <a:srgbClr val="FF0000"/>
                                    </a:solidFill>
                                    <a:latin typeface="Cambria Math"/>
                                  </a:rPr>
                                  <m:t>𝑭</m:t>
                                </m:r>
                              </m:e>
                            </m:acc>
                          </m:e>
                          <m:sub>
                            <m:r>
                              <a:rPr lang="en-US" sz="2800" b="1" i="1">
                                <a:solidFill>
                                  <a:srgbClr val="FF0000"/>
                                </a:solidFill>
                                <a:latin typeface="Cambria Math"/>
                              </a:rPr>
                              <m:t>𝟐</m:t>
                            </m:r>
                          </m:sub>
                        </m:sSub>
                        <m:r>
                          <a:rPr lang="en-US" sz="2800" b="1" i="1">
                            <a:solidFill>
                              <a:srgbClr val="FF0000"/>
                            </a:solidFill>
                            <a:latin typeface="Cambria Math"/>
                          </a:rPr>
                          <m:t>,</m:t>
                        </m:r>
                        <m:sSub>
                          <m:sSubPr>
                            <m:ctrlPr>
                              <a:rPr lang="en-US" sz="2800" b="1" i="1">
                                <a:solidFill>
                                  <a:srgbClr val="FF0000"/>
                                </a:solidFill>
                                <a:latin typeface="Cambria Math"/>
                              </a:rPr>
                            </m:ctrlPr>
                          </m:sSubPr>
                          <m:e>
                            <m:acc>
                              <m:accPr>
                                <m:chr m:val="⃗"/>
                                <m:ctrlPr>
                                  <a:rPr lang="en-US" sz="2800" b="1" i="1">
                                    <a:solidFill>
                                      <a:srgbClr val="FF0000"/>
                                    </a:solidFill>
                                    <a:latin typeface="Cambria Math"/>
                                  </a:rPr>
                                </m:ctrlPr>
                              </m:accPr>
                              <m:e>
                                <m:r>
                                  <a:rPr lang="en-US" sz="2800" b="1" i="1">
                                    <a:solidFill>
                                      <a:srgbClr val="FF0000"/>
                                    </a:solidFill>
                                    <a:latin typeface="Cambria Math"/>
                                  </a:rPr>
                                  <m:t>𝑭</m:t>
                                </m:r>
                              </m:e>
                            </m:acc>
                          </m:e>
                          <m:sub>
                            <m:r>
                              <a:rPr lang="en-US" sz="2800" b="1" i="1" smtClean="0">
                                <a:solidFill>
                                  <a:srgbClr val="FF0000"/>
                                </a:solidFill>
                                <a:latin typeface="Cambria Math"/>
                              </a:rPr>
                              <m:t>𝟑</m:t>
                            </m:r>
                          </m:sub>
                        </m:sSub>
                      </m:e>
                    </m:d>
                    <m:r>
                      <a:rPr lang="en-US" sz="2800" b="1" i="1">
                        <a:solidFill>
                          <a:srgbClr val="FF0000"/>
                        </a:solidFill>
                        <a:latin typeface="Cambria Math"/>
                        <a:ea typeface="Cambria Math"/>
                      </a:rPr>
                      <m:t>∼</m:t>
                    </m:r>
                    <m:acc>
                      <m:accPr>
                        <m:chr m:val="⃗"/>
                        <m:ctrlPr>
                          <a:rPr lang="en-US" sz="2800" b="1" i="1">
                            <a:solidFill>
                              <a:srgbClr val="FF0000"/>
                            </a:solidFill>
                            <a:latin typeface="Cambria Math"/>
                            <a:ea typeface="Cambria Math"/>
                          </a:rPr>
                        </m:ctrlPr>
                      </m:accPr>
                      <m:e>
                        <m:r>
                          <a:rPr lang="en-US" sz="2800" b="1" i="1">
                            <a:solidFill>
                              <a:srgbClr val="FF0000"/>
                            </a:solidFill>
                            <a:latin typeface="Cambria Math"/>
                            <a:ea typeface="Cambria Math"/>
                          </a:rPr>
                          <m:t>𝟎</m:t>
                        </m:r>
                      </m:e>
                    </m:acc>
                  </m:oMath>
                </a14:m>
                <a:r>
                  <a:rPr lang="en-US" sz="2800" smtClean="0"/>
                  <a:t> nên </a:t>
                </a:r>
                <a14:m>
                  <m:oMath xmlns:m="http://schemas.openxmlformats.org/officeDocument/2006/math">
                    <m:d>
                      <m:dPr>
                        <m:ctrlPr>
                          <a:rPr lang="en-US" sz="2800" b="1" i="1">
                            <a:solidFill>
                              <a:srgbClr val="FF0000"/>
                            </a:solidFill>
                            <a:latin typeface="Cambria Math"/>
                          </a:rPr>
                        </m:ctrlPr>
                      </m:dPr>
                      <m:e>
                        <m:acc>
                          <m:accPr>
                            <m:chr m:val="⃗"/>
                            <m:ctrlPr>
                              <a:rPr lang="en-US" sz="2800" b="1" i="1" smtClean="0">
                                <a:solidFill>
                                  <a:srgbClr val="0000FF"/>
                                </a:solidFill>
                                <a:latin typeface="Cambria Math"/>
                              </a:rPr>
                            </m:ctrlPr>
                          </m:accPr>
                          <m:e>
                            <m:r>
                              <a:rPr lang="en-US" sz="2800" b="1" i="1" smtClean="0">
                                <a:solidFill>
                                  <a:srgbClr val="0000FF"/>
                                </a:solidFill>
                                <a:latin typeface="Cambria Math"/>
                              </a:rPr>
                              <m:t>𝑹</m:t>
                            </m:r>
                          </m:e>
                        </m:acc>
                        <m:r>
                          <a:rPr lang="en-US" sz="2800" b="1" i="1">
                            <a:solidFill>
                              <a:srgbClr val="FF0000"/>
                            </a:solidFill>
                            <a:latin typeface="Cambria Math"/>
                          </a:rPr>
                          <m:t>,</m:t>
                        </m:r>
                        <m:sSub>
                          <m:sSubPr>
                            <m:ctrlPr>
                              <a:rPr lang="en-US" sz="2800" b="1" i="1">
                                <a:solidFill>
                                  <a:srgbClr val="FF0000"/>
                                </a:solidFill>
                                <a:latin typeface="Cambria Math"/>
                              </a:rPr>
                            </m:ctrlPr>
                          </m:sSubPr>
                          <m:e>
                            <m:acc>
                              <m:accPr>
                                <m:chr m:val="⃗"/>
                                <m:ctrlPr>
                                  <a:rPr lang="en-US" sz="2800" b="1" i="1">
                                    <a:solidFill>
                                      <a:srgbClr val="FF0000"/>
                                    </a:solidFill>
                                    <a:latin typeface="Cambria Math"/>
                                  </a:rPr>
                                </m:ctrlPr>
                              </m:accPr>
                              <m:e>
                                <m:r>
                                  <a:rPr lang="en-US" sz="2800" b="1" i="1">
                                    <a:solidFill>
                                      <a:srgbClr val="FF0000"/>
                                    </a:solidFill>
                                    <a:latin typeface="Cambria Math"/>
                                  </a:rPr>
                                  <m:t>𝑭</m:t>
                                </m:r>
                              </m:e>
                            </m:acc>
                          </m:e>
                          <m:sub>
                            <m:r>
                              <a:rPr lang="en-US" sz="2800" b="1" i="1" smtClean="0">
                                <a:solidFill>
                                  <a:srgbClr val="FF0000"/>
                                </a:solidFill>
                                <a:latin typeface="Cambria Math"/>
                              </a:rPr>
                              <m:t>𝟑</m:t>
                            </m:r>
                          </m:sub>
                        </m:sSub>
                      </m:e>
                    </m:d>
                    <m:r>
                      <a:rPr lang="en-US" sz="2800" b="1" i="1">
                        <a:solidFill>
                          <a:srgbClr val="FF0000"/>
                        </a:solidFill>
                        <a:latin typeface="Cambria Math"/>
                        <a:ea typeface="Cambria Math"/>
                      </a:rPr>
                      <m:t>~</m:t>
                    </m:r>
                    <m:acc>
                      <m:accPr>
                        <m:chr m:val="⃗"/>
                        <m:ctrlPr>
                          <a:rPr lang="en-US" sz="2800" b="1" i="1">
                            <a:solidFill>
                              <a:srgbClr val="FF0000"/>
                            </a:solidFill>
                            <a:latin typeface="Cambria Math"/>
                            <a:ea typeface="Cambria Math"/>
                          </a:rPr>
                        </m:ctrlPr>
                      </m:accPr>
                      <m:e>
                        <m:r>
                          <a:rPr lang="en-US" sz="2800" b="1" i="1" smtClean="0">
                            <a:solidFill>
                              <a:srgbClr val="FF0000"/>
                            </a:solidFill>
                            <a:latin typeface="Cambria Math"/>
                            <a:ea typeface="Cambria Math"/>
                          </a:rPr>
                          <m:t>𝟎</m:t>
                        </m:r>
                      </m:e>
                    </m:acc>
                  </m:oMath>
                </a14:m>
                <a:endParaRPr lang="en-US" sz="2800" smtClean="0"/>
              </a:p>
              <a:p>
                <a:pPr algn="just" eaLnBrk="1" hangingPunct="1">
                  <a:lnSpc>
                    <a:spcPct val="120000"/>
                  </a:lnSpc>
                </a:pPr>
                <a:r>
                  <a:rPr lang="en-US" sz="2800" smtClean="0"/>
                  <a:t>→ </a:t>
                </a:r>
                <a14:m>
                  <m:oMath xmlns:m="http://schemas.openxmlformats.org/officeDocument/2006/math">
                    <m:d>
                      <m:dPr>
                        <m:ctrlPr>
                          <a:rPr lang="en-US" sz="2800" b="1" i="1">
                            <a:solidFill>
                              <a:srgbClr val="FF0000"/>
                            </a:solidFill>
                            <a:latin typeface="Cambria Math"/>
                          </a:rPr>
                        </m:ctrlPr>
                      </m:dPr>
                      <m:e>
                        <m:acc>
                          <m:accPr>
                            <m:chr m:val="⃗"/>
                            <m:ctrlPr>
                              <a:rPr lang="en-US" sz="2800" b="1" i="1" smtClean="0">
                                <a:solidFill>
                                  <a:srgbClr val="0000FF"/>
                                </a:solidFill>
                                <a:latin typeface="Cambria Math"/>
                              </a:rPr>
                            </m:ctrlPr>
                          </m:accPr>
                          <m:e>
                            <m:r>
                              <a:rPr lang="en-US" sz="2800" b="1" i="1">
                                <a:solidFill>
                                  <a:srgbClr val="0000FF"/>
                                </a:solidFill>
                                <a:latin typeface="Cambria Math"/>
                              </a:rPr>
                              <m:t>𝑹</m:t>
                            </m:r>
                          </m:e>
                        </m:acc>
                        <m:r>
                          <a:rPr lang="en-US" sz="2800" b="1" i="1">
                            <a:solidFill>
                              <a:srgbClr val="FF0000"/>
                            </a:solidFill>
                            <a:latin typeface="Cambria Math"/>
                          </a:rPr>
                          <m:t>,</m:t>
                        </m:r>
                        <m:sSub>
                          <m:sSubPr>
                            <m:ctrlPr>
                              <a:rPr lang="en-US" sz="2800" b="1" i="1">
                                <a:solidFill>
                                  <a:srgbClr val="FF0000"/>
                                </a:solidFill>
                                <a:latin typeface="Cambria Math"/>
                              </a:rPr>
                            </m:ctrlPr>
                          </m:sSubPr>
                          <m:e>
                            <m:acc>
                              <m:accPr>
                                <m:chr m:val="⃗"/>
                                <m:ctrlPr>
                                  <a:rPr lang="en-US" sz="2800" b="1" i="1">
                                    <a:solidFill>
                                      <a:srgbClr val="FF0000"/>
                                    </a:solidFill>
                                    <a:latin typeface="Cambria Math"/>
                                  </a:rPr>
                                </m:ctrlPr>
                              </m:accPr>
                              <m:e>
                                <m:r>
                                  <a:rPr lang="en-US" sz="2800" b="1" i="1">
                                    <a:solidFill>
                                      <a:srgbClr val="FF0000"/>
                                    </a:solidFill>
                                    <a:latin typeface="Cambria Math"/>
                                  </a:rPr>
                                  <m:t>𝑭</m:t>
                                </m:r>
                              </m:e>
                            </m:acc>
                          </m:e>
                          <m:sub>
                            <m:r>
                              <a:rPr lang="en-US" sz="2800" b="1" i="1">
                                <a:solidFill>
                                  <a:srgbClr val="FF0000"/>
                                </a:solidFill>
                                <a:latin typeface="Cambria Math"/>
                              </a:rPr>
                              <m:t>𝟑</m:t>
                            </m:r>
                          </m:sub>
                        </m:sSub>
                      </m:e>
                    </m:d>
                  </m:oMath>
                </a14:m>
                <a:r>
                  <a:rPr lang="en-US" sz="2800" smtClean="0"/>
                  <a:t> có cùng đường tác dụng → đồng qui</a:t>
                </a:r>
                <a:endParaRPr lang="en-US" sz="2800"/>
              </a:p>
            </p:txBody>
          </p:sp>
        </mc:Choice>
        <mc:Fallback xmlns="">
          <p:sp>
            <p:nvSpPr>
              <p:cNvPr id="7" name="Text Box 3"/>
              <p:cNvSpPr txBox="1">
                <a:spLocks noRot="1" noChangeAspect="1" noMove="1" noResize="1" noEditPoints="1" noAdjustHandles="1" noChangeArrowheads="1" noChangeShapeType="1" noTextEdit="1"/>
              </p:cNvSpPr>
              <p:nvPr/>
            </p:nvSpPr>
            <p:spPr bwMode="auto">
              <a:xfrm>
                <a:off x="693738" y="3537012"/>
                <a:ext cx="7720012" cy="2476575"/>
              </a:xfrm>
              <a:prstGeom prst="rect">
                <a:avLst/>
              </a:prstGeom>
              <a:blipFill rotWithShape="1">
                <a:blip r:embed="rId5"/>
                <a:stretch>
                  <a:fillRect l="-1659" t="-985" r="-395" b="-2956"/>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grpSp>
        <p:nvGrpSpPr>
          <p:cNvPr id="24" name="Group 23"/>
          <p:cNvGrpSpPr/>
          <p:nvPr/>
        </p:nvGrpSpPr>
        <p:grpSpPr>
          <a:xfrm>
            <a:off x="7055943" y="1052736"/>
            <a:ext cx="1188465" cy="1116124"/>
            <a:chOff x="7055943" y="1052736"/>
            <a:chExt cx="1188465" cy="1116124"/>
          </a:xfrm>
        </p:grpSpPr>
        <p:cxnSp>
          <p:nvCxnSpPr>
            <p:cNvPr id="18" name="Straight Connector 17"/>
            <p:cNvCxnSpPr/>
            <p:nvPr/>
          </p:nvCxnSpPr>
          <p:spPr>
            <a:xfrm flipH="1">
              <a:off x="7055943" y="1052736"/>
              <a:ext cx="595314" cy="1116124"/>
            </a:xfrm>
            <a:prstGeom prst="line">
              <a:avLst/>
            </a:prstGeom>
            <a:ln w="28575">
              <a:solidFill>
                <a:srgbClr val="CC00CC"/>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7649094" y="1052736"/>
              <a:ext cx="595314" cy="432048"/>
            </a:xfrm>
            <a:prstGeom prst="line">
              <a:avLst/>
            </a:prstGeom>
            <a:ln w="28575">
              <a:solidFill>
                <a:srgbClr val="CC00CC"/>
              </a:solidFill>
            </a:ln>
          </p:spPr>
          <p:style>
            <a:lnRef idx="1">
              <a:schemeClr val="accent1"/>
            </a:lnRef>
            <a:fillRef idx="0">
              <a:schemeClr val="accent1"/>
            </a:fillRef>
            <a:effectRef idx="0">
              <a:schemeClr val="accent1"/>
            </a:effectRef>
            <a:fontRef idx="minor">
              <a:schemeClr val="tx1"/>
            </a:fontRef>
          </p:style>
        </p:cxnSp>
      </p:grpSp>
      <p:grpSp>
        <p:nvGrpSpPr>
          <p:cNvPr id="25" name="Group 24"/>
          <p:cNvGrpSpPr/>
          <p:nvPr/>
        </p:nvGrpSpPr>
        <p:grpSpPr>
          <a:xfrm>
            <a:off x="7185779" y="692696"/>
            <a:ext cx="510075" cy="1908212"/>
            <a:chOff x="7185779" y="692696"/>
            <a:chExt cx="510075" cy="1908212"/>
          </a:xfrm>
        </p:grpSpPr>
        <p:cxnSp>
          <p:nvCxnSpPr>
            <p:cNvPr id="12" name="Straight Arrow Connector 11"/>
            <p:cNvCxnSpPr/>
            <p:nvPr/>
          </p:nvCxnSpPr>
          <p:spPr>
            <a:xfrm flipV="1">
              <a:off x="7649094" y="1052736"/>
              <a:ext cx="0" cy="1548172"/>
            </a:xfrm>
            <a:prstGeom prst="straightConnector1">
              <a:avLst/>
            </a:prstGeom>
            <a:ln w="57150">
              <a:solidFill>
                <a:srgbClr val="0000FF"/>
              </a:solidFill>
              <a:headEnd type="none" w="med" len="med"/>
              <a:tailEnd type="triangle" w="med" len="lg"/>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7" name="TextBox 26"/>
                <p:cNvSpPr txBox="1"/>
                <p:nvPr/>
              </p:nvSpPr>
              <p:spPr>
                <a:xfrm>
                  <a:off x="7185779" y="692696"/>
                  <a:ext cx="510075" cy="541046"/>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acc>
                          <m:accPr>
                            <m:chr m:val="⃗"/>
                            <m:ctrlPr>
                              <a:rPr lang="en-US" b="1" i="1" smtClean="0">
                                <a:solidFill>
                                  <a:srgbClr val="0000FF"/>
                                </a:solidFill>
                                <a:latin typeface="Cambria Math"/>
                              </a:rPr>
                            </m:ctrlPr>
                          </m:accPr>
                          <m:e>
                            <m:r>
                              <a:rPr lang="en-US" b="1" i="1" smtClean="0">
                                <a:solidFill>
                                  <a:srgbClr val="0000FF"/>
                                </a:solidFill>
                                <a:latin typeface="Cambria Math"/>
                              </a:rPr>
                              <m:t>𝑹</m:t>
                            </m:r>
                          </m:e>
                        </m:acc>
                      </m:oMath>
                    </m:oMathPara>
                  </a14:m>
                  <a:endParaRPr lang="en-US" b="1">
                    <a:solidFill>
                      <a:srgbClr val="0000FF"/>
                    </a:solidFill>
                  </a:endParaRPr>
                </a:p>
              </p:txBody>
            </p:sp>
          </mc:Choice>
          <mc:Fallback xmlns="">
            <p:sp>
              <p:nvSpPr>
                <p:cNvPr id="27" name="TextBox 26"/>
                <p:cNvSpPr txBox="1">
                  <a:spLocks noRot="1" noChangeAspect="1" noMove="1" noResize="1" noEditPoints="1" noAdjustHandles="1" noChangeArrowheads="1" noChangeShapeType="1" noTextEdit="1"/>
                </p:cNvSpPr>
                <p:nvPr/>
              </p:nvSpPr>
              <p:spPr>
                <a:xfrm>
                  <a:off x="7185779" y="692696"/>
                  <a:ext cx="510075" cy="541046"/>
                </a:xfrm>
                <a:prstGeom prst="rect">
                  <a:avLst/>
                </a:prstGeom>
                <a:blipFill rotWithShape="1">
                  <a:blip r:embed="rId6"/>
                  <a:stretch>
                    <a:fillRect/>
                  </a:stretch>
                </a:blipFill>
              </p:spPr>
              <p:txBody>
                <a:bodyPr/>
                <a:lstStyle/>
                <a:p>
                  <a:r>
                    <a:rPr lang="en-US">
                      <a:noFill/>
                    </a:rPr>
                    <a:t> </a:t>
                  </a:r>
                </a:p>
              </p:txBody>
            </p:sp>
          </mc:Fallback>
        </mc:AlternateContent>
      </p:grpSp>
    </p:spTree>
    <p:extLst>
      <p:ext uri="{BB962C8B-B14F-4D97-AF65-F5344CB8AC3E}">
        <p14:creationId xmlns:p14="http://schemas.microsoft.com/office/powerpoint/2010/main" val="93156848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354307"/>
                                        </p:tgtEl>
                                        <p:attrNameLst>
                                          <p:attrName>style.visibility</p:attrName>
                                        </p:attrNameLst>
                                      </p:cBhvr>
                                      <p:to>
                                        <p:strVal val="visible"/>
                                      </p:to>
                                    </p:set>
                                    <p:animEffect transition="in" filter="checkerboard(across)">
                                      <p:cBhvr>
                                        <p:cTn id="7" dur="500"/>
                                        <p:tgtEl>
                                          <p:spTgt spid="354307"/>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barn(inVertical)">
                                      <p:cBhvr>
                                        <p:cTn id="11" dur="500"/>
                                        <p:tgtEl>
                                          <p:spTgt spid="30"/>
                                        </p:tgtEl>
                                      </p:cBhvr>
                                    </p:animEffect>
                                  </p:childTnLst>
                                </p:cTn>
                              </p:par>
                            </p:childTnLst>
                          </p:cTn>
                        </p:par>
                        <p:par>
                          <p:cTn id="12" fill="hold">
                            <p:stCondLst>
                              <p:cond delay="1000"/>
                            </p:stCondLst>
                            <p:childTnLst>
                              <p:par>
                                <p:cTn id="13" presetID="5" presetClass="entr" presetSubtype="10" fill="hold" grpId="0" nodeType="after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checkerboard(across)">
                                      <p:cBhvr>
                                        <p:cTn id="15" dur="500"/>
                                        <p:tgtEl>
                                          <p:spTgt spid="7">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grpId="0" nodeType="clickEffect">
                                  <p:stCondLst>
                                    <p:cond delay="0"/>
                                  </p:stCondLst>
                                  <p:childTnLst>
                                    <p:set>
                                      <p:cBhvr>
                                        <p:cTn id="19" dur="1" fill="hold">
                                          <p:stCondLst>
                                            <p:cond delay="0"/>
                                          </p:stCondLst>
                                        </p:cTn>
                                        <p:tgtEl>
                                          <p:spTgt spid="7">
                                            <p:txEl>
                                              <p:pRg st="1" end="1"/>
                                            </p:txEl>
                                          </p:spTgt>
                                        </p:tgtEl>
                                        <p:attrNameLst>
                                          <p:attrName>style.visibility</p:attrName>
                                        </p:attrNameLst>
                                      </p:cBhvr>
                                      <p:to>
                                        <p:strVal val="visible"/>
                                      </p:to>
                                    </p:set>
                                    <p:animEffect transition="in" filter="checkerboard(across)">
                                      <p:cBhvr>
                                        <p:cTn id="20" dur="500"/>
                                        <p:tgtEl>
                                          <p:spTgt spid="7">
                                            <p:txEl>
                                              <p:pRg st="1" end="1"/>
                                            </p:txEl>
                                          </p:spTgt>
                                        </p:tgtEl>
                                      </p:cBhvr>
                                    </p:animEffect>
                                  </p:childTnLst>
                                </p:cTn>
                              </p:par>
                            </p:childTnLst>
                          </p:cTn>
                        </p:par>
                        <p:par>
                          <p:cTn id="21" fill="hold">
                            <p:stCondLst>
                              <p:cond delay="500"/>
                            </p:stCondLst>
                            <p:childTnLst>
                              <p:par>
                                <p:cTn id="22" presetID="22" presetClass="entr" presetSubtype="4" fill="hold"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wipe(down)">
                                      <p:cBhvr>
                                        <p:cTn id="24" dur="500"/>
                                        <p:tgtEl>
                                          <p:spTgt spid="24"/>
                                        </p:tgtEl>
                                      </p:cBhvr>
                                    </p:animEffect>
                                  </p:childTnLst>
                                </p:cTn>
                              </p:par>
                            </p:childTnLst>
                          </p:cTn>
                        </p:par>
                        <p:par>
                          <p:cTn id="25" fill="hold">
                            <p:stCondLst>
                              <p:cond delay="1000"/>
                            </p:stCondLst>
                            <p:childTnLst>
                              <p:par>
                                <p:cTn id="26" presetID="22" presetClass="entr" presetSubtype="4" fill="hold"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down)">
                                      <p:cBhvr>
                                        <p:cTn id="28" dur="500"/>
                                        <p:tgtEl>
                                          <p:spTgt spid="25"/>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grpId="0" nodeType="clickEffect">
                                  <p:stCondLst>
                                    <p:cond delay="0"/>
                                  </p:stCondLst>
                                  <p:childTnLst>
                                    <p:set>
                                      <p:cBhvr>
                                        <p:cTn id="32" dur="1" fill="hold">
                                          <p:stCondLst>
                                            <p:cond delay="0"/>
                                          </p:stCondLst>
                                        </p:cTn>
                                        <p:tgtEl>
                                          <p:spTgt spid="7">
                                            <p:txEl>
                                              <p:pRg st="2" end="2"/>
                                            </p:txEl>
                                          </p:spTgt>
                                        </p:tgtEl>
                                        <p:attrNameLst>
                                          <p:attrName>style.visibility</p:attrName>
                                        </p:attrNameLst>
                                      </p:cBhvr>
                                      <p:to>
                                        <p:strVal val="visible"/>
                                      </p:to>
                                    </p:set>
                                    <p:animEffect transition="in" filter="checkerboard(across)">
                                      <p:cBhvr>
                                        <p:cTn id="33" dur="500"/>
                                        <p:tgtEl>
                                          <p:spTgt spid="7">
                                            <p:txEl>
                                              <p:pRg st="2" end="2"/>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grpId="0" nodeType="clickEffect">
                                  <p:stCondLst>
                                    <p:cond delay="0"/>
                                  </p:stCondLst>
                                  <p:childTnLst>
                                    <p:set>
                                      <p:cBhvr>
                                        <p:cTn id="37" dur="1" fill="hold">
                                          <p:stCondLst>
                                            <p:cond delay="0"/>
                                          </p:stCondLst>
                                        </p:cTn>
                                        <p:tgtEl>
                                          <p:spTgt spid="7">
                                            <p:txEl>
                                              <p:pRg st="3" end="3"/>
                                            </p:txEl>
                                          </p:spTgt>
                                        </p:tgtEl>
                                        <p:attrNameLst>
                                          <p:attrName>style.visibility</p:attrName>
                                        </p:attrNameLst>
                                      </p:cBhvr>
                                      <p:to>
                                        <p:strVal val="visible"/>
                                      </p:to>
                                    </p:set>
                                    <p:animEffect transition="in" filter="checkerboard(across)">
                                      <p:cBhvr>
                                        <p:cTn id="38" dur="500"/>
                                        <p:tgtEl>
                                          <p:spTgt spid="7">
                                            <p:txEl>
                                              <p:pRg st="3" end="3"/>
                                            </p:txEl>
                                          </p:spTgt>
                                        </p:tgtEl>
                                      </p:cBhvr>
                                    </p:animEffect>
                                  </p:childTnLst>
                                </p:cTn>
                              </p:par>
                              <p:par>
                                <p:cTn id="39" presetID="22" presetClass="entr" presetSubtype="4" repeatCount="indefinite" fill="hold" nodeType="withEffect">
                                  <p:stCondLst>
                                    <p:cond delay="0"/>
                                  </p:stCondLst>
                                  <p:endCondLst>
                                    <p:cond evt="onNext" delay="0">
                                      <p:tgtEl>
                                        <p:sldTgt/>
                                      </p:tgtEl>
                                    </p:cond>
                                  </p:endCondLst>
                                  <p:childTnLst>
                                    <p:set>
                                      <p:cBhvr>
                                        <p:cTn id="40" dur="1" fill="hold">
                                          <p:stCondLst>
                                            <p:cond delay="0"/>
                                          </p:stCondLst>
                                        </p:cTn>
                                        <p:tgtEl>
                                          <p:spTgt spid="15"/>
                                        </p:tgtEl>
                                        <p:attrNameLst>
                                          <p:attrName>style.visibility</p:attrName>
                                        </p:attrNameLst>
                                      </p:cBhvr>
                                      <p:to>
                                        <p:strVal val="visible"/>
                                      </p:to>
                                    </p:set>
                                    <p:animEffect transition="in" filter="wipe(down)">
                                      <p:cBhvr>
                                        <p:cTn id="4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4307" grpId="0"/>
      <p:bldP spid="7"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45CD5EFE-BD49-4207-915A-3E08E0F47530}" type="slidenum">
              <a:rPr lang="en-US" altLang="en-US" smtClean="0"/>
              <a:pPr>
                <a:defRPr/>
              </a:pPr>
              <a:t>4</a:t>
            </a:fld>
            <a:endParaRPr lang="en-US" altLang="en-US"/>
          </a:p>
        </p:txBody>
      </p:sp>
      <p:graphicFrame>
        <p:nvGraphicFramePr>
          <p:cNvPr id="3" name="Table 2"/>
          <p:cNvGraphicFramePr>
            <a:graphicFrameLocks noGrp="1"/>
          </p:cNvGraphicFramePr>
          <p:nvPr>
            <p:extLst>
              <p:ext uri="{D42A27DB-BD31-4B8C-83A1-F6EECF244321}">
                <p14:modId xmlns:p14="http://schemas.microsoft.com/office/powerpoint/2010/main" val="2122026275"/>
              </p:ext>
            </p:extLst>
          </p:nvPr>
        </p:nvGraphicFramePr>
        <p:xfrm>
          <a:off x="0" y="3"/>
          <a:ext cx="9143999" cy="6747849"/>
        </p:xfrm>
        <a:graphic>
          <a:graphicData uri="http://schemas.openxmlformats.org/drawingml/2006/table">
            <a:tbl>
              <a:tblPr firstRow="1" firstCol="1" bandRow="1" bandCol="1">
                <a:tableStyleId>{073A0DAA-6AF3-43AB-8588-CEC1D06C72B9}</a:tableStyleId>
              </a:tblPr>
              <a:tblGrid>
                <a:gridCol w="868274"/>
                <a:gridCol w="8275725"/>
              </a:tblGrid>
              <a:tr h="257632">
                <a:tc>
                  <a:txBody>
                    <a:bodyPr/>
                    <a:lstStyle/>
                    <a:p>
                      <a:pPr algn="ctr" fontAlgn="ctr"/>
                      <a:r>
                        <a:rPr lang="en-US" sz="1400" u="none" strike="noStrike">
                          <a:effectLst/>
                        </a:rPr>
                        <a:t>STT</a:t>
                      </a:r>
                      <a:endParaRPr lang="en-US" sz="1400" b="1" i="0" u="none" strike="noStrike">
                        <a:solidFill>
                          <a:srgbClr val="000000"/>
                        </a:solidFill>
                        <a:effectLst/>
                        <a:latin typeface="Times New Roman" pitchFamily="18" charset="0"/>
                        <a:cs typeface="Times New Roman" pitchFamily="18" charset="0"/>
                      </a:endParaRPr>
                    </a:p>
                  </a:txBody>
                  <a:tcPr marL="4810" marR="4810" marT="4810" marB="0" anchor="ctr"/>
                </a:tc>
                <a:tc>
                  <a:txBody>
                    <a:bodyPr/>
                    <a:lstStyle/>
                    <a:p>
                      <a:pPr algn="ctr" fontAlgn="ctr"/>
                      <a:r>
                        <a:rPr lang="en-US" sz="1400" u="none" strike="noStrike">
                          <a:effectLst/>
                        </a:rPr>
                        <a:t>NỘI </a:t>
                      </a:r>
                      <a:r>
                        <a:rPr lang="en-US" sz="1400" u="none" strike="noStrike" smtClean="0">
                          <a:effectLst/>
                        </a:rPr>
                        <a:t>DUNG CHƯƠNG</a:t>
                      </a:r>
                      <a:r>
                        <a:rPr lang="en-US" sz="1400" u="none" strike="noStrike" baseline="0" smtClean="0">
                          <a:effectLst/>
                        </a:rPr>
                        <a:t> TRÌNH</a:t>
                      </a:r>
                      <a:endParaRPr lang="en-US" sz="1400" b="1" i="0" u="none" strike="noStrike">
                        <a:solidFill>
                          <a:srgbClr val="000000"/>
                        </a:solidFill>
                        <a:effectLst/>
                        <a:latin typeface="Times New Roman" pitchFamily="18" charset="0"/>
                        <a:cs typeface="Times New Roman" pitchFamily="18" charset="0"/>
                      </a:endParaRPr>
                    </a:p>
                  </a:txBody>
                  <a:tcPr marL="4810" marR="4810" marT="4810" marB="0" anchor="ctr"/>
                </a:tc>
              </a:tr>
              <a:tr h="858772">
                <a:tc>
                  <a:txBody>
                    <a:bodyPr/>
                    <a:lstStyle/>
                    <a:p>
                      <a:pPr algn="ctr" fontAlgn="ctr"/>
                      <a:r>
                        <a:rPr lang="en-US" sz="1400" u="none" strike="noStrike" smtClean="0">
                          <a:effectLst/>
                        </a:rPr>
                        <a:t>Tuần 01</a:t>
                      </a:r>
                      <a:endParaRPr lang="en-US" sz="1400" b="1" i="0" u="none" strike="noStrike">
                        <a:solidFill>
                          <a:srgbClr val="000000"/>
                        </a:solidFill>
                        <a:effectLst/>
                        <a:latin typeface="Times New Roman" pitchFamily="18" charset="0"/>
                        <a:cs typeface="Times New Roman" pitchFamily="18" charset="0"/>
                      </a:endParaRPr>
                    </a:p>
                  </a:txBody>
                  <a:tcPr marL="4810" marR="4810" marT="4810" marB="0" anchor="ctr"/>
                </a:tc>
                <a:tc>
                  <a:txBody>
                    <a:bodyPr/>
                    <a:lstStyle/>
                    <a:p>
                      <a:pPr algn="l" fontAlgn="ctr"/>
                      <a:r>
                        <a:rPr lang="vi-VN" sz="1400" b="1" u="none" strike="noStrike">
                          <a:effectLst/>
                        </a:rPr>
                        <a:t>Bài 1: Các khái niệm cơ bản (0,5t)</a:t>
                      </a:r>
                      <a:br>
                        <a:rPr lang="vi-VN" sz="1400" b="1" u="none" strike="noStrike">
                          <a:effectLst/>
                        </a:rPr>
                      </a:br>
                      <a:r>
                        <a:rPr lang="vi-VN" sz="1400" b="1" u="none" strike="noStrike">
                          <a:effectLst/>
                        </a:rPr>
                        <a:t>Bài 2: Các tiên đề tĩnh học (0,5t)</a:t>
                      </a:r>
                      <a:br>
                        <a:rPr lang="vi-VN" sz="1400" b="1" u="none" strike="noStrike">
                          <a:effectLst/>
                        </a:rPr>
                      </a:br>
                      <a:r>
                        <a:rPr lang="vi-VN" sz="1400" b="1" u="none" strike="noStrike">
                          <a:effectLst/>
                        </a:rPr>
                        <a:t>Bài 3: Liên kết và phản lực liên kết (1t)</a:t>
                      </a:r>
                      <a:br>
                        <a:rPr lang="vi-VN" sz="1400" b="1" u="none" strike="noStrike">
                          <a:effectLst/>
                        </a:rPr>
                      </a:br>
                      <a:r>
                        <a:rPr lang="vi-VN" sz="1400" b="1" u="none" strike="noStrike">
                          <a:effectLst/>
                        </a:rPr>
                        <a:t>Bài 4: Các hệ quả (1t)</a:t>
                      </a:r>
                      <a:endParaRPr lang="vi-VN" sz="1400" b="1" i="0" u="none" strike="noStrike">
                        <a:solidFill>
                          <a:srgbClr val="000000"/>
                        </a:solidFill>
                        <a:effectLst/>
                        <a:latin typeface="Times New Roman" pitchFamily="18" charset="0"/>
                        <a:cs typeface="Times New Roman" pitchFamily="18" charset="0"/>
                      </a:endParaRPr>
                    </a:p>
                  </a:txBody>
                  <a:tcPr marL="4810" marR="4810" marT="4810" marB="0" anchor="ctr"/>
                </a:tc>
              </a:tr>
              <a:tr h="644079">
                <a:tc>
                  <a:txBody>
                    <a:bodyPr/>
                    <a:lstStyle/>
                    <a:p>
                      <a:pPr algn="ctr" fontAlgn="ctr"/>
                      <a:r>
                        <a:rPr lang="en-US" sz="1400" u="none" strike="noStrike" smtClean="0">
                          <a:effectLst/>
                        </a:rPr>
                        <a:t>Tuần 02</a:t>
                      </a:r>
                      <a:endParaRPr lang="en-US" sz="1400" b="1" i="0" u="none" strike="noStrike">
                        <a:solidFill>
                          <a:srgbClr val="000000"/>
                        </a:solidFill>
                        <a:effectLst/>
                        <a:latin typeface="Times New Roman" pitchFamily="18" charset="0"/>
                        <a:cs typeface="Times New Roman" pitchFamily="18" charset="0"/>
                      </a:endParaRPr>
                    </a:p>
                  </a:txBody>
                  <a:tcPr marL="4810" marR="4810" marT="4810" marB="0" anchor="ctr"/>
                </a:tc>
                <a:tc>
                  <a:txBody>
                    <a:bodyPr/>
                    <a:lstStyle/>
                    <a:p>
                      <a:pPr algn="l" fontAlgn="ctr"/>
                      <a:r>
                        <a:rPr lang="vi-VN" sz="1400" b="1" u="none" strike="noStrike">
                          <a:effectLst/>
                        </a:rPr>
                        <a:t>Bài 5: Vec tơ chính và momen chính của hệ lực phẳng (1t)  </a:t>
                      </a:r>
                      <a:br>
                        <a:rPr lang="vi-VN" sz="1400" b="1" u="none" strike="noStrike">
                          <a:effectLst/>
                        </a:rPr>
                      </a:br>
                      <a:r>
                        <a:rPr lang="vi-VN" sz="1400" b="1" u="none" strike="noStrike">
                          <a:effectLst/>
                        </a:rPr>
                        <a:t>Bài 6: Thu gọn hệ lực phẳng (1t) </a:t>
                      </a:r>
                      <a:br>
                        <a:rPr lang="vi-VN" sz="1400" b="1" u="none" strike="noStrike">
                          <a:effectLst/>
                        </a:rPr>
                      </a:br>
                      <a:r>
                        <a:rPr lang="vi-VN" sz="1400" b="1" u="none" strike="noStrike">
                          <a:effectLst/>
                        </a:rPr>
                        <a:t>Bài 7: Điều kiện cân bằng và các phương trình cân bằng của hệ lực phẳng (1t) </a:t>
                      </a:r>
                      <a:endParaRPr lang="vi-VN" sz="1400" b="1" i="0" u="none" strike="noStrike">
                        <a:solidFill>
                          <a:srgbClr val="000000"/>
                        </a:solidFill>
                        <a:effectLst/>
                        <a:latin typeface="Times New Roman" pitchFamily="18" charset="0"/>
                        <a:cs typeface="Times New Roman" pitchFamily="18" charset="0"/>
                      </a:endParaRPr>
                    </a:p>
                  </a:txBody>
                  <a:tcPr marL="4810" marR="4810" marT="4810" marB="0" anchor="ctr"/>
                </a:tc>
              </a:tr>
              <a:tr h="644079">
                <a:tc>
                  <a:txBody>
                    <a:bodyPr/>
                    <a:lstStyle/>
                    <a:p>
                      <a:pPr algn="ctr" fontAlgn="ctr"/>
                      <a:r>
                        <a:rPr lang="en-US" sz="1400" u="none" strike="noStrike" smtClean="0">
                          <a:effectLst/>
                        </a:rPr>
                        <a:t>Tuần 03</a:t>
                      </a:r>
                      <a:endParaRPr lang="en-US" sz="1400" b="1" i="0" u="none" strike="noStrike">
                        <a:solidFill>
                          <a:srgbClr val="000000"/>
                        </a:solidFill>
                        <a:effectLst/>
                        <a:latin typeface="Times New Roman" pitchFamily="18" charset="0"/>
                        <a:cs typeface="Times New Roman" pitchFamily="18" charset="0"/>
                      </a:endParaRPr>
                    </a:p>
                  </a:txBody>
                  <a:tcPr marL="4810" marR="4810" marT="4810" marB="0" anchor="ctr"/>
                </a:tc>
                <a:tc>
                  <a:txBody>
                    <a:bodyPr/>
                    <a:lstStyle/>
                    <a:p>
                      <a:pPr algn="l" fontAlgn="ctr"/>
                      <a:r>
                        <a:rPr lang="vi-VN" sz="1400" b="1" u="none" strike="noStrike">
                          <a:effectLst/>
                        </a:rPr>
                        <a:t>Bài 7: Điều kiện cân bằng và các phương trình cân bằng của hệ lực phẳng (1t)  </a:t>
                      </a:r>
                      <a:br>
                        <a:rPr lang="vi-VN" sz="1400" b="1" u="none" strike="noStrike">
                          <a:effectLst/>
                        </a:rPr>
                      </a:br>
                      <a:r>
                        <a:rPr lang="vi-VN" sz="1400" b="1" u="none" strike="noStrike">
                          <a:effectLst/>
                        </a:rPr>
                        <a:t>Bài 8: Các bài toán ứng dụng (1t)</a:t>
                      </a:r>
                      <a:br>
                        <a:rPr lang="vi-VN" sz="1400" b="1" u="none" strike="noStrike">
                          <a:effectLst/>
                        </a:rPr>
                      </a:br>
                      <a:r>
                        <a:rPr lang="vi-VN" sz="1400" b="1" u="none" strike="noStrike">
                          <a:effectLst/>
                        </a:rPr>
                        <a:t>Bài 9: Vec tơ chính và momen chính của hệ lực không gian (1t) </a:t>
                      </a:r>
                      <a:endParaRPr lang="vi-VN" sz="1400" b="1" i="0" u="none" strike="noStrike">
                        <a:solidFill>
                          <a:srgbClr val="000000"/>
                        </a:solidFill>
                        <a:effectLst/>
                        <a:latin typeface="Times New Roman" pitchFamily="18" charset="0"/>
                        <a:cs typeface="Times New Roman" pitchFamily="18" charset="0"/>
                      </a:endParaRPr>
                    </a:p>
                  </a:txBody>
                  <a:tcPr marL="4810" marR="4810" marT="4810" marB="0" anchor="ctr"/>
                </a:tc>
              </a:tr>
              <a:tr h="644079">
                <a:tc>
                  <a:txBody>
                    <a:bodyPr/>
                    <a:lstStyle/>
                    <a:p>
                      <a:pPr algn="ctr" fontAlgn="ctr"/>
                      <a:r>
                        <a:rPr lang="en-US" sz="1400" u="none" strike="noStrike" smtClean="0">
                          <a:effectLst/>
                        </a:rPr>
                        <a:t>Tuần 04</a:t>
                      </a:r>
                      <a:endParaRPr lang="en-US" sz="1400" b="1" i="0" u="none" strike="noStrike">
                        <a:solidFill>
                          <a:srgbClr val="000000"/>
                        </a:solidFill>
                        <a:effectLst/>
                        <a:latin typeface="Times New Roman" pitchFamily="18" charset="0"/>
                        <a:cs typeface="Times New Roman" pitchFamily="18" charset="0"/>
                      </a:endParaRPr>
                    </a:p>
                  </a:txBody>
                  <a:tcPr marL="4810" marR="4810" marT="4810" marB="0" anchor="ctr"/>
                </a:tc>
                <a:tc>
                  <a:txBody>
                    <a:bodyPr/>
                    <a:lstStyle/>
                    <a:p>
                      <a:pPr algn="l" fontAlgn="ctr"/>
                      <a:r>
                        <a:rPr lang="vi-VN" sz="1400" b="1" u="none" strike="noStrike">
                          <a:effectLst/>
                        </a:rPr>
                        <a:t>Bài 9: Vec tơ chính và momen chính của hệ lực không gian (0,5t) </a:t>
                      </a:r>
                      <a:br>
                        <a:rPr lang="vi-VN" sz="1400" b="1" u="none" strike="noStrike">
                          <a:effectLst/>
                        </a:rPr>
                      </a:br>
                      <a:r>
                        <a:rPr lang="vi-VN" sz="1400" b="1" u="none" strike="noStrike">
                          <a:effectLst/>
                        </a:rPr>
                        <a:t>Bài 10: Thu gọn hệ lực không gian (1t) </a:t>
                      </a:r>
                      <a:br>
                        <a:rPr lang="vi-VN" sz="1400" b="1" u="none" strike="noStrike">
                          <a:effectLst/>
                        </a:rPr>
                      </a:br>
                      <a:r>
                        <a:rPr lang="vi-VN" sz="1400" b="1" u="none" strike="noStrike">
                          <a:effectLst/>
                        </a:rPr>
                        <a:t>Bài 11. Điều kiện cân bằng và phương trình cân bằng của hệ lực không gian (1,5t)</a:t>
                      </a:r>
                      <a:endParaRPr lang="vi-VN" sz="1400" b="1" i="0" u="none" strike="noStrike">
                        <a:solidFill>
                          <a:srgbClr val="000000"/>
                        </a:solidFill>
                        <a:effectLst/>
                        <a:latin typeface="Times New Roman" pitchFamily="18" charset="0"/>
                        <a:cs typeface="Times New Roman" pitchFamily="18" charset="0"/>
                      </a:endParaRPr>
                    </a:p>
                  </a:txBody>
                  <a:tcPr marL="4810" marR="4810" marT="4810" marB="0" anchor="ctr"/>
                </a:tc>
              </a:tr>
              <a:tr h="644079">
                <a:tc>
                  <a:txBody>
                    <a:bodyPr/>
                    <a:lstStyle/>
                    <a:p>
                      <a:pPr algn="ctr" fontAlgn="ctr"/>
                      <a:r>
                        <a:rPr lang="en-US" sz="1400" u="none" strike="noStrike" smtClean="0">
                          <a:effectLst/>
                        </a:rPr>
                        <a:t>Tuần 05</a:t>
                      </a:r>
                      <a:endParaRPr lang="en-US" sz="1400" b="1" i="0" u="none" strike="noStrike">
                        <a:solidFill>
                          <a:srgbClr val="000000"/>
                        </a:solidFill>
                        <a:effectLst/>
                        <a:latin typeface="Times New Roman" pitchFamily="18" charset="0"/>
                        <a:cs typeface="Times New Roman" pitchFamily="18" charset="0"/>
                      </a:endParaRPr>
                    </a:p>
                  </a:txBody>
                  <a:tcPr marL="4810" marR="4810" marT="4810" marB="0" anchor="ctr"/>
                </a:tc>
                <a:tc>
                  <a:txBody>
                    <a:bodyPr/>
                    <a:lstStyle/>
                    <a:p>
                      <a:pPr algn="l" fontAlgn="ctr"/>
                      <a:r>
                        <a:rPr lang="vi-VN" sz="1400" b="1" u="none" strike="noStrike">
                          <a:effectLst/>
                        </a:rPr>
                        <a:t>Bài 11. Điều kiện cân bằng và phương trình cân bằng của hệ lực không gian (1t)</a:t>
                      </a:r>
                      <a:br>
                        <a:rPr lang="vi-VN" sz="1400" b="1" u="none" strike="noStrike">
                          <a:effectLst/>
                        </a:rPr>
                      </a:br>
                      <a:r>
                        <a:rPr lang="vi-VN" sz="1400" b="1" u="none" strike="noStrike">
                          <a:effectLst/>
                        </a:rPr>
                        <a:t>Bài 12. Kiểm tra viết (1t) </a:t>
                      </a:r>
                      <a:br>
                        <a:rPr lang="vi-VN" sz="1400" b="1" u="none" strike="noStrike">
                          <a:effectLst/>
                        </a:rPr>
                      </a:br>
                      <a:r>
                        <a:rPr lang="vi-VN" sz="1400" b="1" u="none" strike="noStrike">
                          <a:effectLst/>
                        </a:rPr>
                        <a:t>Bài 13. Trọng tâm của vật (1t)</a:t>
                      </a:r>
                      <a:endParaRPr lang="vi-VN" sz="1400" b="1" i="0" u="none" strike="noStrike">
                        <a:solidFill>
                          <a:srgbClr val="000000"/>
                        </a:solidFill>
                        <a:effectLst/>
                        <a:latin typeface="Times New Roman" pitchFamily="18" charset="0"/>
                        <a:cs typeface="Times New Roman" pitchFamily="18" charset="0"/>
                      </a:endParaRPr>
                    </a:p>
                  </a:txBody>
                  <a:tcPr marL="4810" marR="4810" marT="4810" marB="0" anchor="ctr"/>
                </a:tc>
              </a:tr>
              <a:tr h="644079">
                <a:tc>
                  <a:txBody>
                    <a:bodyPr/>
                    <a:lstStyle/>
                    <a:p>
                      <a:pPr algn="ctr" fontAlgn="ctr"/>
                      <a:r>
                        <a:rPr lang="en-US" sz="1400" u="none" strike="noStrike" smtClean="0">
                          <a:effectLst/>
                        </a:rPr>
                        <a:t>Tuần 06</a:t>
                      </a:r>
                      <a:endParaRPr lang="en-US" sz="1400" b="1" i="0" u="none" strike="noStrike">
                        <a:solidFill>
                          <a:srgbClr val="000000"/>
                        </a:solidFill>
                        <a:effectLst/>
                        <a:latin typeface="Times New Roman" pitchFamily="18" charset="0"/>
                        <a:cs typeface="Times New Roman" pitchFamily="18" charset="0"/>
                      </a:endParaRPr>
                    </a:p>
                  </a:txBody>
                  <a:tcPr marL="4810" marR="4810" marT="4810" marB="0" anchor="ctr"/>
                </a:tc>
                <a:tc>
                  <a:txBody>
                    <a:bodyPr/>
                    <a:lstStyle/>
                    <a:p>
                      <a:pPr algn="l" fontAlgn="ctr"/>
                      <a:r>
                        <a:rPr lang="vi-VN" sz="1400" b="1" u="none" strike="noStrike">
                          <a:effectLst/>
                        </a:rPr>
                        <a:t>Bài 14. Trọng tâm vủa vật thể đối xứng (1t)</a:t>
                      </a:r>
                      <a:br>
                        <a:rPr lang="vi-VN" sz="1400" b="1" u="none" strike="noStrike">
                          <a:effectLst/>
                        </a:rPr>
                      </a:br>
                      <a:r>
                        <a:rPr lang="vi-VN" sz="1400" b="1" u="none" strike="noStrike">
                          <a:effectLst/>
                        </a:rPr>
                        <a:t>Bài 15. Khảo sát chuyển động của điểm bằng phương pháp giải tích (1t) </a:t>
                      </a:r>
                      <a:br>
                        <a:rPr lang="vi-VN" sz="1400" b="1" u="none" strike="noStrike">
                          <a:effectLst/>
                        </a:rPr>
                      </a:br>
                      <a:r>
                        <a:rPr lang="vi-VN" sz="1400" b="1" u="none" strike="noStrike">
                          <a:effectLst/>
                        </a:rPr>
                        <a:t>Bài 16. Khảo sát chuyển động của điểm bằng phương pháp tự nhiên (1t)</a:t>
                      </a:r>
                      <a:endParaRPr lang="vi-VN" sz="1400" b="1" i="0" u="none" strike="noStrike">
                        <a:solidFill>
                          <a:srgbClr val="000000"/>
                        </a:solidFill>
                        <a:effectLst/>
                        <a:latin typeface="Times New Roman" pitchFamily="18" charset="0"/>
                        <a:cs typeface="Times New Roman" pitchFamily="18" charset="0"/>
                      </a:endParaRPr>
                    </a:p>
                  </a:txBody>
                  <a:tcPr marL="4810" marR="4810" marT="4810" marB="0" anchor="ctr"/>
                </a:tc>
              </a:tr>
              <a:tr h="644079">
                <a:tc>
                  <a:txBody>
                    <a:bodyPr/>
                    <a:lstStyle/>
                    <a:p>
                      <a:pPr algn="ctr" fontAlgn="ctr"/>
                      <a:r>
                        <a:rPr lang="en-US" sz="1400" u="none" strike="noStrike" smtClean="0">
                          <a:effectLst/>
                        </a:rPr>
                        <a:t>Tuần 07</a:t>
                      </a:r>
                      <a:endParaRPr lang="en-US" sz="1400" b="1" i="0" u="none" strike="noStrike">
                        <a:solidFill>
                          <a:srgbClr val="000000"/>
                        </a:solidFill>
                        <a:effectLst/>
                        <a:latin typeface="Times New Roman" pitchFamily="18" charset="0"/>
                        <a:cs typeface="Times New Roman" pitchFamily="18" charset="0"/>
                      </a:endParaRPr>
                    </a:p>
                  </a:txBody>
                  <a:tcPr marL="4810" marR="4810" marT="4810" marB="0" anchor="ctr"/>
                </a:tc>
                <a:tc>
                  <a:txBody>
                    <a:bodyPr/>
                    <a:lstStyle/>
                    <a:p>
                      <a:pPr algn="l" fontAlgn="ctr"/>
                      <a:r>
                        <a:rPr lang="vi-VN" sz="1400" b="1" u="none" strike="noStrike">
                          <a:effectLst/>
                        </a:rPr>
                        <a:t>Bài 17. Một số chuyển động thường gặp (2t)</a:t>
                      </a:r>
                      <a:br>
                        <a:rPr lang="vi-VN" sz="1400" b="1" u="none" strike="noStrike">
                          <a:effectLst/>
                        </a:rPr>
                      </a:br>
                      <a:r>
                        <a:rPr lang="vi-VN" sz="1400" b="1" u="none" strike="noStrike">
                          <a:effectLst/>
                        </a:rPr>
                        <a:t>Bài 18. Chuyển động tịnh tiến (0,5t)</a:t>
                      </a:r>
                      <a:br>
                        <a:rPr lang="vi-VN" sz="1400" b="1" u="none" strike="noStrike">
                          <a:effectLst/>
                        </a:rPr>
                      </a:br>
                      <a:r>
                        <a:rPr lang="vi-VN" sz="1400" b="1" u="none" strike="noStrike">
                          <a:effectLst/>
                        </a:rPr>
                        <a:t>Bài 19. Chuyển động quay của vật rắn quanh trục cố định (0,5t)</a:t>
                      </a:r>
                      <a:endParaRPr lang="vi-VN" sz="1400" b="1" i="0" u="none" strike="noStrike">
                        <a:solidFill>
                          <a:srgbClr val="000000"/>
                        </a:solidFill>
                        <a:effectLst/>
                        <a:latin typeface="Times New Roman" pitchFamily="18" charset="0"/>
                        <a:cs typeface="Times New Roman" pitchFamily="18" charset="0"/>
                      </a:endParaRPr>
                    </a:p>
                  </a:txBody>
                  <a:tcPr marL="4810" marR="4810" marT="4810" marB="0" anchor="ctr"/>
                </a:tc>
              </a:tr>
              <a:tr h="472325">
                <a:tc>
                  <a:txBody>
                    <a:bodyPr/>
                    <a:lstStyle/>
                    <a:p>
                      <a:pPr algn="ctr" fontAlgn="ctr"/>
                      <a:r>
                        <a:rPr lang="en-US" sz="1400" u="none" strike="noStrike" smtClean="0">
                          <a:effectLst/>
                        </a:rPr>
                        <a:t>Tuần 08</a:t>
                      </a:r>
                      <a:endParaRPr lang="en-US" sz="1400" b="1" i="0" u="none" strike="noStrike">
                        <a:solidFill>
                          <a:srgbClr val="000000"/>
                        </a:solidFill>
                        <a:effectLst/>
                        <a:latin typeface="Times New Roman" pitchFamily="18" charset="0"/>
                        <a:cs typeface="Times New Roman" pitchFamily="18" charset="0"/>
                      </a:endParaRPr>
                    </a:p>
                  </a:txBody>
                  <a:tcPr marL="4810" marR="4810" marT="4810" marB="0" anchor="ctr"/>
                </a:tc>
                <a:tc>
                  <a:txBody>
                    <a:bodyPr/>
                    <a:lstStyle/>
                    <a:p>
                      <a:pPr algn="l" fontAlgn="ctr"/>
                      <a:r>
                        <a:rPr lang="vi-VN" sz="1400" b="1" u="none" strike="noStrike">
                          <a:effectLst/>
                        </a:rPr>
                        <a:t>Bài 19. Chuyển động quay của vật rắn quanh trục cố định (3t)</a:t>
                      </a:r>
                      <a:endParaRPr lang="vi-VN" sz="1400" b="1" i="0" u="none" strike="noStrike">
                        <a:solidFill>
                          <a:srgbClr val="000000"/>
                        </a:solidFill>
                        <a:effectLst/>
                        <a:latin typeface="Times New Roman" pitchFamily="18" charset="0"/>
                        <a:cs typeface="Times New Roman" pitchFamily="18" charset="0"/>
                      </a:endParaRPr>
                    </a:p>
                  </a:txBody>
                  <a:tcPr marL="4810" marR="4810" marT="4810" marB="0" anchor="ctr"/>
                </a:tc>
              </a:tr>
              <a:tr h="644079">
                <a:tc>
                  <a:txBody>
                    <a:bodyPr/>
                    <a:lstStyle/>
                    <a:p>
                      <a:pPr algn="ctr" fontAlgn="ctr"/>
                      <a:r>
                        <a:rPr lang="en-US" sz="1400" u="none" strike="noStrike" smtClean="0">
                          <a:effectLst/>
                        </a:rPr>
                        <a:t>Tuần 09</a:t>
                      </a:r>
                      <a:endParaRPr lang="en-US" sz="1400" b="1" i="0" u="none" strike="noStrike">
                        <a:solidFill>
                          <a:srgbClr val="000000"/>
                        </a:solidFill>
                        <a:effectLst/>
                        <a:latin typeface="Times New Roman" pitchFamily="18" charset="0"/>
                        <a:cs typeface="Times New Roman" pitchFamily="18" charset="0"/>
                      </a:endParaRPr>
                    </a:p>
                  </a:txBody>
                  <a:tcPr marL="4810" marR="4810" marT="4810" marB="0" anchor="ctr"/>
                </a:tc>
                <a:tc>
                  <a:txBody>
                    <a:bodyPr/>
                    <a:lstStyle/>
                    <a:p>
                      <a:pPr algn="l" fontAlgn="ctr"/>
                      <a:r>
                        <a:rPr lang="vi-VN" sz="1400" b="1" u="none" strike="noStrike">
                          <a:effectLst/>
                        </a:rPr>
                        <a:t>Bài 20. Kiểm tra viết (1t)</a:t>
                      </a:r>
                      <a:br>
                        <a:rPr lang="vi-VN" sz="1400" b="1" u="none" strike="noStrike">
                          <a:effectLst/>
                        </a:rPr>
                      </a:br>
                      <a:r>
                        <a:rPr lang="vi-VN" sz="1400" b="1" u="none" strike="noStrike">
                          <a:effectLst/>
                        </a:rPr>
                        <a:t>Bài 21: Khái niệm và các định nghĩa chuyển động (0,5t)</a:t>
                      </a:r>
                      <a:br>
                        <a:rPr lang="vi-VN" sz="1400" b="1" u="none" strike="noStrike">
                          <a:effectLst/>
                        </a:rPr>
                      </a:br>
                      <a:r>
                        <a:rPr lang="vi-VN" sz="1400" b="1" u="none" strike="noStrike">
                          <a:effectLst/>
                        </a:rPr>
                        <a:t>Bài 22: Định lý hợp vận tốc (1,5t) </a:t>
                      </a:r>
                      <a:endParaRPr lang="vi-VN" sz="1400" b="1" i="0" u="none" strike="noStrike">
                        <a:solidFill>
                          <a:srgbClr val="000000"/>
                        </a:solidFill>
                        <a:effectLst/>
                        <a:latin typeface="Times New Roman" pitchFamily="18" charset="0"/>
                        <a:cs typeface="Times New Roman" pitchFamily="18" charset="0"/>
                      </a:endParaRPr>
                    </a:p>
                  </a:txBody>
                  <a:tcPr marL="4810" marR="4810" marT="4810" marB="0" anchor="ctr"/>
                </a:tc>
              </a:tr>
              <a:tr h="644079">
                <a:tc>
                  <a:txBody>
                    <a:bodyPr/>
                    <a:lstStyle/>
                    <a:p>
                      <a:pPr algn="ctr" fontAlgn="ctr"/>
                      <a:r>
                        <a:rPr lang="en-US" sz="1400" u="none" strike="noStrike" smtClean="0">
                          <a:effectLst/>
                        </a:rPr>
                        <a:t>Tuần 10</a:t>
                      </a:r>
                      <a:endParaRPr lang="en-US" sz="1400" b="1" i="0" u="none" strike="noStrike">
                        <a:solidFill>
                          <a:srgbClr val="000000"/>
                        </a:solidFill>
                        <a:effectLst/>
                        <a:latin typeface="Times New Roman" pitchFamily="18" charset="0"/>
                        <a:cs typeface="Times New Roman" pitchFamily="18" charset="0"/>
                      </a:endParaRPr>
                    </a:p>
                  </a:txBody>
                  <a:tcPr marL="4810" marR="4810" marT="4810" marB="0" anchor="ctr"/>
                </a:tc>
                <a:tc>
                  <a:txBody>
                    <a:bodyPr/>
                    <a:lstStyle/>
                    <a:p>
                      <a:pPr algn="l" fontAlgn="ctr"/>
                      <a:r>
                        <a:rPr lang="vi-VN" sz="1400" b="1" u="none" strike="noStrike">
                          <a:effectLst/>
                        </a:rPr>
                        <a:t>Bài 23: Khái niệm và phương pháp nghiên cứu vật chuyển động song phẳng (0,5t)</a:t>
                      </a:r>
                      <a:br>
                        <a:rPr lang="vi-VN" sz="1400" b="1" u="none" strike="noStrike">
                          <a:effectLst/>
                        </a:rPr>
                      </a:br>
                      <a:r>
                        <a:rPr lang="vi-VN" sz="1400" b="1" u="none" strike="noStrike">
                          <a:effectLst/>
                        </a:rPr>
                        <a:t>Bài 24: Khảo sát chuyển động song phẳng bằng phương pháp tịnh tiến và quay (1t)</a:t>
                      </a:r>
                      <a:br>
                        <a:rPr lang="vi-VN" sz="1400" b="1" u="none" strike="noStrike">
                          <a:effectLst/>
                        </a:rPr>
                      </a:br>
                      <a:r>
                        <a:rPr lang="vi-VN" sz="1400" b="1" u="none" strike="noStrike">
                          <a:effectLst/>
                        </a:rPr>
                        <a:t>Bài 25. Khảo sát chuyển động song phẳng bằng phép quay quanh tâm vận tốc tức thời. (1,5t)</a:t>
                      </a:r>
                      <a:endParaRPr lang="vi-VN" sz="1400" b="1" i="0" u="none" strike="noStrike">
                        <a:solidFill>
                          <a:srgbClr val="000000"/>
                        </a:solidFill>
                        <a:effectLst/>
                        <a:latin typeface="Times New Roman" pitchFamily="18" charset="0"/>
                        <a:cs typeface="Times New Roman" pitchFamily="18" charset="0"/>
                      </a:endParaRPr>
                    </a:p>
                  </a:txBody>
                  <a:tcPr marL="4810" marR="4810" marT="4810" marB="0" anchor="ctr"/>
                </a:tc>
              </a:tr>
            </a:tbl>
          </a:graphicData>
        </a:graphic>
      </p:graphicFrame>
    </p:spTree>
    <p:extLst>
      <p:ext uri="{BB962C8B-B14F-4D97-AF65-F5344CB8AC3E}">
        <p14:creationId xmlns:p14="http://schemas.microsoft.com/office/powerpoint/2010/main" val="322247664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48133" name="Text Box 6"/>
              <p:cNvSpPr txBox="1">
                <a:spLocks noChangeArrowheads="1"/>
              </p:cNvSpPr>
              <p:nvPr/>
            </p:nvSpPr>
            <p:spPr bwMode="auto">
              <a:xfrm>
                <a:off x="755650" y="1531938"/>
                <a:ext cx="5688013" cy="3851952"/>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800" b="1"/>
                  <a:t>	</a:t>
                </a:r>
                <a:r>
                  <a:rPr lang="en-US" sz="2800" i="1"/>
                  <a:t>Hệ lực đồng quy có hợp lực  đặt tại điểm đồng quy và biểu diễn vectơ chính của hệ</a:t>
                </a:r>
                <a:endParaRPr lang="en-US" sz="2800" b="1" i="1" smtClean="0">
                  <a:solidFill>
                    <a:srgbClr val="FF0000"/>
                  </a:solidFill>
                  <a:latin typeface="Cambria Math"/>
                </a:endParaRPr>
              </a:p>
              <a:p>
                <a:pPr eaLnBrk="1" hangingPunct="1"/>
                <a14:m>
                  <m:oMathPara xmlns:m="http://schemas.openxmlformats.org/officeDocument/2006/math">
                    <m:oMathParaPr>
                      <m:jc m:val="centerGroup"/>
                    </m:oMathParaPr>
                    <m:oMath xmlns:m="http://schemas.openxmlformats.org/officeDocument/2006/math">
                      <m:acc>
                        <m:accPr>
                          <m:chr m:val="⃗"/>
                          <m:ctrlPr>
                            <a:rPr lang="en-US" sz="2800" b="1" i="1" smtClean="0">
                              <a:solidFill>
                                <a:srgbClr val="FF0000"/>
                              </a:solidFill>
                              <a:latin typeface="Cambria Math"/>
                            </a:rPr>
                          </m:ctrlPr>
                        </m:accPr>
                        <m:e>
                          <m:r>
                            <a:rPr lang="en-US" sz="2800" b="1" i="1" smtClean="0">
                              <a:solidFill>
                                <a:srgbClr val="FF0000"/>
                              </a:solidFill>
                              <a:latin typeface="Cambria Math"/>
                            </a:rPr>
                            <m:t>𝑹</m:t>
                          </m:r>
                        </m:e>
                      </m:acc>
                      <m:r>
                        <a:rPr lang="en-US" sz="2800" b="1" i="1" smtClean="0">
                          <a:solidFill>
                            <a:srgbClr val="FF0000"/>
                          </a:solidFill>
                          <a:latin typeface="Cambria Math"/>
                        </a:rPr>
                        <m:t>=</m:t>
                      </m:r>
                      <m:sSub>
                        <m:sSubPr>
                          <m:ctrlPr>
                            <a:rPr lang="en-US" sz="2800" b="1" i="1" smtClean="0">
                              <a:solidFill>
                                <a:srgbClr val="FF0000"/>
                              </a:solidFill>
                              <a:latin typeface="Cambria Math"/>
                            </a:rPr>
                          </m:ctrlPr>
                        </m:sSubPr>
                        <m:e>
                          <m:acc>
                            <m:accPr>
                              <m:chr m:val="⃗"/>
                              <m:ctrlPr>
                                <a:rPr lang="en-US" sz="2800" b="1" i="1" smtClean="0">
                                  <a:solidFill>
                                    <a:srgbClr val="FF0000"/>
                                  </a:solidFill>
                                  <a:latin typeface="Cambria Math"/>
                                </a:rPr>
                              </m:ctrlPr>
                            </m:accPr>
                            <m:e>
                              <m:r>
                                <a:rPr lang="en-US" sz="2800" b="1" i="1" smtClean="0">
                                  <a:solidFill>
                                    <a:srgbClr val="FF0000"/>
                                  </a:solidFill>
                                  <a:latin typeface="Cambria Math"/>
                                </a:rPr>
                                <m:t>𝑭</m:t>
                              </m:r>
                            </m:e>
                          </m:acc>
                        </m:e>
                        <m:sub>
                          <m:r>
                            <a:rPr lang="en-US" sz="2800" b="1" i="1" smtClean="0">
                              <a:solidFill>
                                <a:srgbClr val="FF0000"/>
                              </a:solidFill>
                              <a:latin typeface="Cambria Math"/>
                            </a:rPr>
                            <m:t>𝟏</m:t>
                          </m:r>
                        </m:sub>
                      </m:sSub>
                      <m:r>
                        <a:rPr lang="en-US" sz="2800" b="1" i="1" smtClean="0">
                          <a:solidFill>
                            <a:srgbClr val="FF0000"/>
                          </a:solidFill>
                          <a:latin typeface="Cambria Math"/>
                        </a:rPr>
                        <m:t>+</m:t>
                      </m:r>
                      <m:sSub>
                        <m:sSubPr>
                          <m:ctrlPr>
                            <a:rPr lang="en-US" sz="2800" b="1" i="1" smtClean="0">
                              <a:solidFill>
                                <a:srgbClr val="FF0000"/>
                              </a:solidFill>
                              <a:latin typeface="Cambria Math"/>
                            </a:rPr>
                          </m:ctrlPr>
                        </m:sSubPr>
                        <m:e>
                          <m:acc>
                            <m:accPr>
                              <m:chr m:val="⃗"/>
                              <m:ctrlPr>
                                <a:rPr lang="en-US" sz="2800" b="1" i="1" smtClean="0">
                                  <a:solidFill>
                                    <a:srgbClr val="FF0000"/>
                                  </a:solidFill>
                                  <a:latin typeface="Cambria Math"/>
                                </a:rPr>
                              </m:ctrlPr>
                            </m:accPr>
                            <m:e>
                              <m:r>
                                <a:rPr lang="en-US" sz="2800" b="1" i="1" smtClean="0">
                                  <a:solidFill>
                                    <a:srgbClr val="FF0000"/>
                                  </a:solidFill>
                                  <a:latin typeface="Cambria Math"/>
                                </a:rPr>
                                <m:t>𝑭</m:t>
                              </m:r>
                            </m:e>
                          </m:acc>
                        </m:e>
                        <m:sub>
                          <m:r>
                            <a:rPr lang="en-US" sz="2800" b="1" i="1" smtClean="0">
                              <a:solidFill>
                                <a:srgbClr val="FF0000"/>
                              </a:solidFill>
                              <a:latin typeface="Cambria Math"/>
                            </a:rPr>
                            <m:t>𝟐</m:t>
                          </m:r>
                        </m:sub>
                      </m:sSub>
                      <m:r>
                        <a:rPr lang="en-US" sz="2800" b="1" i="1" smtClean="0">
                          <a:solidFill>
                            <a:srgbClr val="FF0000"/>
                          </a:solidFill>
                          <a:latin typeface="Cambria Math"/>
                        </a:rPr>
                        <m:t>+…+</m:t>
                      </m:r>
                      <m:sSub>
                        <m:sSubPr>
                          <m:ctrlPr>
                            <a:rPr lang="en-US" sz="2800" b="1" i="1" smtClean="0">
                              <a:solidFill>
                                <a:srgbClr val="FF0000"/>
                              </a:solidFill>
                              <a:latin typeface="Cambria Math"/>
                            </a:rPr>
                          </m:ctrlPr>
                        </m:sSubPr>
                        <m:e>
                          <m:acc>
                            <m:accPr>
                              <m:chr m:val="⃗"/>
                              <m:ctrlPr>
                                <a:rPr lang="en-US" sz="2800" b="1" i="1" smtClean="0">
                                  <a:solidFill>
                                    <a:srgbClr val="FF0000"/>
                                  </a:solidFill>
                                  <a:latin typeface="Cambria Math"/>
                                </a:rPr>
                              </m:ctrlPr>
                            </m:accPr>
                            <m:e>
                              <m:r>
                                <a:rPr lang="en-US" sz="2800" b="1" i="1" smtClean="0">
                                  <a:solidFill>
                                    <a:srgbClr val="FF0000"/>
                                  </a:solidFill>
                                  <a:latin typeface="Cambria Math"/>
                                </a:rPr>
                                <m:t>𝑭</m:t>
                              </m:r>
                            </m:e>
                          </m:acc>
                        </m:e>
                        <m:sub>
                          <m:r>
                            <a:rPr lang="en-US" sz="2800" b="1" i="1" smtClean="0">
                              <a:solidFill>
                                <a:srgbClr val="FF0000"/>
                              </a:solidFill>
                              <a:latin typeface="Cambria Math"/>
                            </a:rPr>
                            <m:t>𝒏</m:t>
                          </m:r>
                        </m:sub>
                      </m:sSub>
                      <m:r>
                        <a:rPr lang="en-US" sz="2800" b="1" i="1" smtClean="0">
                          <a:solidFill>
                            <a:srgbClr val="FF0000"/>
                          </a:solidFill>
                          <a:latin typeface="Cambria Math"/>
                        </a:rPr>
                        <m:t>=</m:t>
                      </m:r>
                      <m:nary>
                        <m:naryPr>
                          <m:chr m:val="∑"/>
                          <m:ctrlPr>
                            <a:rPr lang="en-US" sz="2800" b="1" i="1" smtClean="0">
                              <a:solidFill>
                                <a:srgbClr val="FF0000"/>
                              </a:solidFill>
                              <a:latin typeface="Cambria Math"/>
                            </a:rPr>
                          </m:ctrlPr>
                        </m:naryPr>
                        <m:sub>
                          <m:r>
                            <m:rPr>
                              <m:brk m:alnAt="23"/>
                            </m:rPr>
                            <a:rPr lang="en-US" sz="2800" b="1" i="1" smtClean="0">
                              <a:solidFill>
                                <a:srgbClr val="FF0000"/>
                              </a:solidFill>
                              <a:latin typeface="Cambria Math"/>
                            </a:rPr>
                            <m:t>𝒌</m:t>
                          </m:r>
                          <m:r>
                            <m:rPr>
                              <m:brk m:alnAt="23"/>
                            </m:rPr>
                            <a:rPr lang="en-US" sz="2800" b="1" i="1" smtClean="0">
                              <a:solidFill>
                                <a:srgbClr val="FF0000"/>
                              </a:solidFill>
                              <a:latin typeface="Cambria Math"/>
                            </a:rPr>
                            <m:t>=</m:t>
                          </m:r>
                          <m:r>
                            <m:rPr>
                              <m:brk m:alnAt="23"/>
                            </m:rPr>
                            <a:rPr lang="en-US" sz="2800" b="1" i="1" smtClean="0">
                              <a:solidFill>
                                <a:srgbClr val="FF0000"/>
                              </a:solidFill>
                              <a:latin typeface="Cambria Math"/>
                            </a:rPr>
                            <m:t>𝟏</m:t>
                          </m:r>
                        </m:sub>
                        <m:sup>
                          <m:r>
                            <a:rPr lang="en-US" sz="2800" b="1" i="1" smtClean="0">
                              <a:solidFill>
                                <a:srgbClr val="FF0000"/>
                              </a:solidFill>
                              <a:latin typeface="Cambria Math"/>
                            </a:rPr>
                            <m:t>𝒏</m:t>
                          </m:r>
                        </m:sup>
                        <m:e>
                          <m:sSub>
                            <m:sSubPr>
                              <m:ctrlPr>
                                <a:rPr lang="en-US" sz="2800" b="1" i="1" smtClean="0">
                                  <a:solidFill>
                                    <a:srgbClr val="FF0000"/>
                                  </a:solidFill>
                                  <a:latin typeface="Cambria Math"/>
                                </a:rPr>
                              </m:ctrlPr>
                            </m:sSubPr>
                            <m:e>
                              <m:acc>
                                <m:accPr>
                                  <m:chr m:val="⃗"/>
                                  <m:ctrlPr>
                                    <a:rPr lang="en-US" sz="2800" b="1" i="1" smtClean="0">
                                      <a:solidFill>
                                        <a:srgbClr val="FF0000"/>
                                      </a:solidFill>
                                      <a:latin typeface="Cambria Math"/>
                                    </a:rPr>
                                  </m:ctrlPr>
                                </m:accPr>
                                <m:e>
                                  <m:r>
                                    <a:rPr lang="en-US" sz="2800" b="1" i="1" smtClean="0">
                                      <a:solidFill>
                                        <a:srgbClr val="FF0000"/>
                                      </a:solidFill>
                                      <a:latin typeface="Cambria Math"/>
                                    </a:rPr>
                                    <m:t>𝑭</m:t>
                                  </m:r>
                                </m:e>
                              </m:acc>
                            </m:e>
                            <m:sub>
                              <m:r>
                                <a:rPr lang="en-US" sz="2800" b="1" i="1" smtClean="0">
                                  <a:solidFill>
                                    <a:srgbClr val="FF0000"/>
                                  </a:solidFill>
                                  <a:latin typeface="Cambria Math"/>
                                </a:rPr>
                                <m:t>𝒌</m:t>
                              </m:r>
                            </m:sub>
                          </m:sSub>
                        </m:e>
                      </m:nary>
                    </m:oMath>
                  </m:oMathPara>
                </a14:m>
                <a:endParaRPr lang="en-US" sz="2800" b="1">
                  <a:solidFill>
                    <a:srgbClr val="FF0000"/>
                  </a:solidFill>
                </a:endParaRPr>
              </a:p>
              <a:p>
                <a:pPr algn="just" eaLnBrk="1" hangingPunct="1"/>
                <a:r>
                  <a:rPr lang="en-US" sz="2800" i="1" smtClean="0"/>
                  <a:t>nếu </a:t>
                </a:r>
                <a:r>
                  <a:rPr lang="en-US" sz="2800" i="1"/>
                  <a:t>vectơ chính khác không, và cân bằng nếu vectơ chính của hệ bằng không.</a:t>
                </a:r>
                <a:r>
                  <a:rPr lang="en-US" sz="2800"/>
                  <a:t>	 </a:t>
                </a:r>
              </a:p>
            </p:txBody>
          </p:sp>
        </mc:Choice>
        <mc:Fallback>
          <p:sp>
            <p:nvSpPr>
              <p:cNvPr id="48133" name="Text Box 6"/>
              <p:cNvSpPr txBox="1">
                <a:spLocks noRot="1" noChangeAspect="1" noMove="1" noResize="1" noEditPoints="1" noAdjustHandles="1" noChangeArrowheads="1" noChangeShapeType="1" noTextEdit="1"/>
              </p:cNvSpPr>
              <p:nvPr/>
            </p:nvSpPr>
            <p:spPr bwMode="auto">
              <a:xfrm>
                <a:off x="755650" y="1531938"/>
                <a:ext cx="5688013" cy="3851952"/>
              </a:xfrm>
              <a:prstGeom prst="rect">
                <a:avLst/>
              </a:prstGeom>
              <a:blipFill rotWithShape="1">
                <a:blip r:embed="rId3"/>
                <a:stretch>
                  <a:fillRect l="-2251" t="-1582" r="-2465" b="-3323"/>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25" name="Slide Number Placeholder 4"/>
          <p:cNvSpPr>
            <a:spLocks noGrp="1"/>
          </p:cNvSpPr>
          <p:nvPr>
            <p:ph type="sldNum" sz="quarter" idx="12"/>
          </p:nvPr>
        </p:nvSpPr>
        <p:spPr/>
        <p:txBody>
          <a:bodyPr/>
          <a:lstStyle/>
          <a:p>
            <a:pPr>
              <a:defRPr/>
            </a:pPr>
            <a:fld id="{61959ADE-13DF-403F-93D6-E378C7A9C0D8}" type="slidenum">
              <a:rPr lang="en-US" altLang="en-US"/>
              <a:pPr>
                <a:defRPr/>
              </a:pPr>
              <a:t>40</a:t>
            </a:fld>
            <a:endParaRPr lang="en-US" altLang="en-US"/>
          </a:p>
        </p:txBody>
      </p:sp>
      <p:sp>
        <p:nvSpPr>
          <p:cNvPr id="215044" name="Text Box 4"/>
          <p:cNvSpPr txBox="1">
            <a:spLocks noChangeArrowheads="1"/>
          </p:cNvSpPr>
          <p:nvPr/>
        </p:nvSpPr>
        <p:spPr bwMode="auto">
          <a:xfrm>
            <a:off x="684213" y="944563"/>
            <a:ext cx="6767512"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r>
              <a:rPr lang="en-US" b="1" smtClean="0">
                <a:solidFill>
                  <a:srgbClr val="0000FF"/>
                </a:solidFill>
              </a:rPr>
              <a:t>4.4. Hợp các </a:t>
            </a:r>
            <a:r>
              <a:rPr lang="en-US" b="1">
                <a:solidFill>
                  <a:srgbClr val="0000FF"/>
                </a:solidFill>
              </a:rPr>
              <a:t>lực đồng quy.</a:t>
            </a:r>
            <a:endParaRPr lang="en-US" i="1"/>
          </a:p>
        </p:txBody>
      </p:sp>
      <p:sp>
        <p:nvSpPr>
          <p:cNvPr id="215049" name="Line 9"/>
          <p:cNvSpPr>
            <a:spLocks noChangeShapeType="1"/>
          </p:cNvSpPr>
          <p:nvPr/>
        </p:nvSpPr>
        <p:spPr bwMode="auto">
          <a:xfrm flipV="1">
            <a:off x="7743825" y="1403350"/>
            <a:ext cx="749300" cy="1447800"/>
          </a:xfrm>
          <a:prstGeom prst="line">
            <a:avLst/>
          </a:prstGeom>
          <a:noFill/>
          <a:ln w="38100">
            <a:solidFill>
              <a:schemeClr val="bg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5050" name="Line 10"/>
          <p:cNvSpPr>
            <a:spLocks noChangeShapeType="1"/>
          </p:cNvSpPr>
          <p:nvPr/>
        </p:nvSpPr>
        <p:spPr bwMode="auto">
          <a:xfrm flipV="1">
            <a:off x="7743825" y="2466975"/>
            <a:ext cx="1014413" cy="392113"/>
          </a:xfrm>
          <a:prstGeom prst="line">
            <a:avLst/>
          </a:prstGeom>
          <a:noFill/>
          <a:ln w="57150">
            <a:solidFill>
              <a:srgbClr val="CC009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5051" name="Line 11"/>
          <p:cNvSpPr>
            <a:spLocks noChangeShapeType="1"/>
          </p:cNvSpPr>
          <p:nvPr/>
        </p:nvSpPr>
        <p:spPr bwMode="auto">
          <a:xfrm flipV="1">
            <a:off x="7742238" y="3906838"/>
            <a:ext cx="0" cy="1146175"/>
          </a:xfrm>
          <a:prstGeom prst="line">
            <a:avLst/>
          </a:prstGeom>
          <a:noFill/>
          <a:ln w="76200">
            <a:solidFill>
              <a:srgbClr val="0099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5052" name="Line 12"/>
          <p:cNvSpPr>
            <a:spLocks noChangeShapeType="1"/>
          </p:cNvSpPr>
          <p:nvPr/>
        </p:nvSpPr>
        <p:spPr bwMode="auto">
          <a:xfrm flipV="1">
            <a:off x="7743825" y="2640013"/>
            <a:ext cx="0" cy="1295400"/>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5053" name="Line 13"/>
          <p:cNvSpPr>
            <a:spLocks noChangeShapeType="1"/>
          </p:cNvSpPr>
          <p:nvPr/>
        </p:nvSpPr>
        <p:spPr bwMode="auto">
          <a:xfrm flipH="1" flipV="1">
            <a:off x="7069138" y="1976438"/>
            <a:ext cx="482600" cy="603250"/>
          </a:xfrm>
          <a:prstGeom prst="line">
            <a:avLst/>
          </a:prstGeom>
          <a:noFill/>
          <a:ln w="762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5054" name="Line 14"/>
          <p:cNvSpPr>
            <a:spLocks noChangeShapeType="1"/>
          </p:cNvSpPr>
          <p:nvPr/>
        </p:nvSpPr>
        <p:spPr bwMode="auto">
          <a:xfrm>
            <a:off x="7527925" y="2568575"/>
            <a:ext cx="433388" cy="5127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5055" name="Text Box 15"/>
          <p:cNvSpPr txBox="1">
            <a:spLocks noChangeArrowheads="1"/>
          </p:cNvSpPr>
          <p:nvPr/>
        </p:nvSpPr>
        <p:spPr bwMode="auto">
          <a:xfrm>
            <a:off x="7480300" y="2728913"/>
            <a:ext cx="5302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b="1"/>
              <a:t>O</a:t>
            </a:r>
          </a:p>
        </p:txBody>
      </p:sp>
      <p:graphicFrame>
        <p:nvGraphicFramePr>
          <p:cNvPr id="215056" name="Object 16"/>
          <p:cNvGraphicFramePr>
            <a:graphicFrameLocks noGrp="1" noChangeAspect="1"/>
          </p:cNvGraphicFramePr>
          <p:nvPr>
            <p:ph/>
          </p:nvPr>
        </p:nvGraphicFramePr>
        <p:xfrm>
          <a:off x="7113588" y="1571625"/>
          <a:ext cx="374650" cy="576263"/>
        </p:xfrm>
        <a:graphic>
          <a:graphicData uri="http://schemas.openxmlformats.org/presentationml/2006/ole">
            <mc:AlternateContent xmlns:mc="http://schemas.openxmlformats.org/markup-compatibility/2006">
              <mc:Choice xmlns:v="urn:schemas-microsoft-com:vml" Requires="v">
                <p:oleObj spid="_x0000_s198889" name="Equation" r:id="rId4" imgW="164957" imgH="253780" progId="Equation.DSMT4">
                  <p:embed/>
                </p:oleObj>
              </mc:Choice>
              <mc:Fallback>
                <p:oleObj name="Equation" r:id="rId4" imgW="164957" imgH="253780" progId="Equation.DSMT4">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13588" y="1571625"/>
                        <a:ext cx="374650" cy="5762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A5002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5057" name="Object 17"/>
          <p:cNvGraphicFramePr>
            <a:graphicFrameLocks noChangeAspect="1"/>
          </p:cNvGraphicFramePr>
          <p:nvPr/>
        </p:nvGraphicFramePr>
        <p:xfrm>
          <a:off x="8451850" y="1289050"/>
          <a:ext cx="404813" cy="576263"/>
        </p:xfrm>
        <a:graphic>
          <a:graphicData uri="http://schemas.openxmlformats.org/presentationml/2006/ole">
            <mc:AlternateContent xmlns:mc="http://schemas.openxmlformats.org/markup-compatibility/2006">
              <mc:Choice xmlns:v="urn:schemas-microsoft-com:vml" Requires="v">
                <p:oleObj spid="_x0000_s198890" name="Equation" r:id="rId6" imgW="177569" imgH="253670" progId="Equation.DSMT4">
                  <p:embed/>
                </p:oleObj>
              </mc:Choice>
              <mc:Fallback>
                <p:oleObj name="Equation" r:id="rId6" imgW="177569" imgH="253670" progId="Equation.DSMT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51850" y="1289050"/>
                        <a:ext cx="404813" cy="5762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A5002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5058" name="Object 18"/>
          <p:cNvGraphicFramePr>
            <a:graphicFrameLocks noChangeAspect="1"/>
          </p:cNvGraphicFramePr>
          <p:nvPr/>
        </p:nvGraphicFramePr>
        <p:xfrm>
          <a:off x="7783513" y="4629150"/>
          <a:ext cx="403225" cy="576263"/>
        </p:xfrm>
        <a:graphic>
          <a:graphicData uri="http://schemas.openxmlformats.org/presentationml/2006/ole">
            <mc:AlternateContent xmlns:mc="http://schemas.openxmlformats.org/markup-compatibility/2006">
              <mc:Choice xmlns:v="urn:schemas-microsoft-com:vml" Requires="v">
                <p:oleObj spid="_x0000_s198891" name="Equation" r:id="rId8" imgW="177569" imgH="253670" progId="Equation.DSMT4">
                  <p:embed/>
                </p:oleObj>
              </mc:Choice>
              <mc:Fallback>
                <p:oleObj name="Equation" r:id="rId8" imgW="177569" imgH="253670" progId="Equation.DSMT4">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783513" y="4629150"/>
                        <a:ext cx="403225" cy="5762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A5002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5059" name="Object 19"/>
          <p:cNvGraphicFramePr>
            <a:graphicFrameLocks noChangeAspect="1"/>
          </p:cNvGraphicFramePr>
          <p:nvPr/>
        </p:nvGraphicFramePr>
        <p:xfrm>
          <a:off x="8561388" y="2508250"/>
          <a:ext cx="403225" cy="576263"/>
        </p:xfrm>
        <a:graphic>
          <a:graphicData uri="http://schemas.openxmlformats.org/presentationml/2006/ole">
            <mc:AlternateContent xmlns:mc="http://schemas.openxmlformats.org/markup-compatibility/2006">
              <mc:Choice xmlns:v="urn:schemas-microsoft-com:vml" Requires="v">
                <p:oleObj spid="_x0000_s198892" name="Equation" r:id="rId10" imgW="177569" imgH="253670" progId="Equation.DSMT4">
                  <p:embed/>
                </p:oleObj>
              </mc:Choice>
              <mc:Fallback>
                <p:oleObj name="Equation" r:id="rId10" imgW="177569" imgH="253670" progId="Equation.DSMT4">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561388" y="2508250"/>
                        <a:ext cx="403225" cy="5762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A5002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15062" name="Line 22"/>
          <p:cNvSpPr>
            <a:spLocks noChangeShapeType="1"/>
          </p:cNvSpPr>
          <p:nvPr/>
        </p:nvSpPr>
        <p:spPr bwMode="auto">
          <a:xfrm rot="20665499" flipV="1">
            <a:off x="7578725" y="1685925"/>
            <a:ext cx="555625" cy="1073150"/>
          </a:xfrm>
          <a:prstGeom prst="line">
            <a:avLst/>
          </a:prstGeom>
          <a:noFill/>
          <a:ln w="38100">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aphicFrame>
        <p:nvGraphicFramePr>
          <p:cNvPr id="215063" name="Object 23"/>
          <p:cNvGraphicFramePr>
            <a:graphicFrameLocks noChangeAspect="1"/>
          </p:cNvGraphicFramePr>
          <p:nvPr/>
        </p:nvGraphicFramePr>
        <p:xfrm>
          <a:off x="7840663" y="1196975"/>
          <a:ext cx="347662" cy="460375"/>
        </p:xfrm>
        <a:graphic>
          <a:graphicData uri="http://schemas.openxmlformats.org/presentationml/2006/ole">
            <mc:AlternateContent xmlns:mc="http://schemas.openxmlformats.org/markup-compatibility/2006">
              <mc:Choice xmlns:v="urn:schemas-microsoft-com:vml" Requires="v">
                <p:oleObj spid="_x0000_s198893" name="Equation" r:id="rId12" imgW="152268" imgH="203024" progId="Equation.DSMT4">
                  <p:embed/>
                </p:oleObj>
              </mc:Choice>
              <mc:Fallback>
                <p:oleObj name="Equation" r:id="rId12" imgW="152268" imgH="203024" progId="Equation.DSMT4">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840663" y="1196975"/>
                        <a:ext cx="347662"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A5002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15064" name="Line 24"/>
          <p:cNvSpPr>
            <a:spLocks noChangeShapeType="1"/>
          </p:cNvSpPr>
          <p:nvPr/>
        </p:nvSpPr>
        <p:spPr bwMode="auto">
          <a:xfrm flipV="1">
            <a:off x="6911975" y="3227388"/>
            <a:ext cx="0" cy="1146175"/>
          </a:xfrm>
          <a:prstGeom prst="line">
            <a:avLst/>
          </a:prstGeom>
          <a:noFill/>
          <a:ln w="76200">
            <a:solidFill>
              <a:srgbClr val="0099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aphicFrame>
        <p:nvGraphicFramePr>
          <p:cNvPr id="215065" name="Object 25"/>
          <p:cNvGraphicFramePr>
            <a:graphicFrameLocks noChangeAspect="1"/>
          </p:cNvGraphicFramePr>
          <p:nvPr/>
        </p:nvGraphicFramePr>
        <p:xfrm>
          <a:off x="7013575" y="3119438"/>
          <a:ext cx="403225" cy="576262"/>
        </p:xfrm>
        <a:graphic>
          <a:graphicData uri="http://schemas.openxmlformats.org/presentationml/2006/ole">
            <mc:AlternateContent xmlns:mc="http://schemas.openxmlformats.org/markup-compatibility/2006">
              <mc:Choice xmlns:v="urn:schemas-microsoft-com:vml" Requires="v">
                <p:oleObj spid="_x0000_s198894" name="Equation" r:id="rId14" imgW="177569" imgH="253670" progId="Equation.DSMT4">
                  <p:embed/>
                </p:oleObj>
              </mc:Choice>
              <mc:Fallback>
                <p:oleObj name="Equation" r:id="rId14" imgW="177569" imgH="253670" progId="Equation.DSMT4">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013575" y="3119438"/>
                        <a:ext cx="403225" cy="5762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A5002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15066" name="Line 26"/>
          <p:cNvSpPr>
            <a:spLocks noChangeShapeType="1"/>
          </p:cNvSpPr>
          <p:nvPr/>
        </p:nvSpPr>
        <p:spPr bwMode="auto">
          <a:xfrm flipV="1">
            <a:off x="6911975" y="4416425"/>
            <a:ext cx="0" cy="1146175"/>
          </a:xfrm>
          <a:prstGeom prst="line">
            <a:avLst/>
          </a:prstGeom>
          <a:noFill/>
          <a:ln w="76200">
            <a:solidFill>
              <a:schemeClr val="hlink"/>
            </a:solidFill>
            <a:round/>
            <a:headEnd type="triangle" w="med" len="med"/>
            <a:tailEnd type="oval"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aphicFrame>
        <p:nvGraphicFramePr>
          <p:cNvPr id="215067" name="Object 27"/>
          <p:cNvGraphicFramePr>
            <a:graphicFrameLocks noChangeAspect="1"/>
          </p:cNvGraphicFramePr>
          <p:nvPr/>
        </p:nvGraphicFramePr>
        <p:xfrm>
          <a:off x="6942138" y="5100638"/>
          <a:ext cx="633412" cy="576262"/>
        </p:xfrm>
        <a:graphic>
          <a:graphicData uri="http://schemas.openxmlformats.org/presentationml/2006/ole">
            <mc:AlternateContent xmlns:mc="http://schemas.openxmlformats.org/markup-compatibility/2006">
              <mc:Choice xmlns:v="urn:schemas-microsoft-com:vml" Requires="v">
                <p:oleObj spid="_x0000_s198895" name="Equation" r:id="rId15" imgW="279279" imgH="253890" progId="Equation.DSMT4">
                  <p:embed/>
                </p:oleObj>
              </mc:Choice>
              <mc:Fallback>
                <p:oleObj name="Equation" r:id="rId15" imgW="279279" imgH="253890" progId="Equation.DSMT4">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942138" y="5100638"/>
                        <a:ext cx="633412" cy="5762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A5002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15068" name="Text Box 28"/>
          <p:cNvSpPr txBox="1">
            <a:spLocks noChangeArrowheads="1"/>
          </p:cNvSpPr>
          <p:nvPr/>
        </p:nvSpPr>
        <p:spPr bwMode="auto">
          <a:xfrm>
            <a:off x="6948488" y="4138613"/>
            <a:ext cx="539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2400"/>
              <a:t>O</a:t>
            </a:r>
          </a:p>
        </p:txBody>
      </p:sp>
      <p:sp>
        <p:nvSpPr>
          <p:cNvPr id="48152" name="Text Box 29"/>
          <p:cNvSpPr txBox="1">
            <a:spLocks noChangeArrowheads="1"/>
          </p:cNvSpPr>
          <p:nvPr/>
        </p:nvSpPr>
        <p:spPr bwMode="auto">
          <a:xfrm>
            <a:off x="693738" y="347663"/>
            <a:ext cx="318770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b="1" smtClean="0">
                <a:solidFill>
                  <a:srgbClr val="006600"/>
                </a:solidFill>
              </a:rPr>
              <a:t>4. </a:t>
            </a:r>
            <a:r>
              <a:rPr lang="en-US" b="1">
                <a:solidFill>
                  <a:srgbClr val="006600"/>
                </a:solidFill>
              </a:rPr>
              <a:t>CÁC HỆ QUẢ</a:t>
            </a:r>
            <a:endParaRPr lang="en-US">
              <a:solidFill>
                <a:srgbClr val="006600"/>
              </a:solidFill>
            </a:endParaRPr>
          </a:p>
        </p:txBody>
      </p:sp>
    </p:spTree>
    <p:extLst>
      <p:ext uri="{BB962C8B-B14F-4D97-AF65-F5344CB8AC3E}">
        <p14:creationId xmlns:p14="http://schemas.microsoft.com/office/powerpoint/2010/main" val="268261883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15044"/>
                                        </p:tgtEl>
                                        <p:attrNameLst>
                                          <p:attrName>style.visibility</p:attrName>
                                        </p:attrNameLst>
                                      </p:cBhvr>
                                      <p:to>
                                        <p:strVal val="visible"/>
                                      </p:to>
                                    </p:set>
                                    <p:animEffect transition="in" filter="checkerboard(across)">
                                      <p:cBhvr>
                                        <p:cTn id="7" dur="500"/>
                                        <p:tgtEl>
                                          <p:spTgt spid="21504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8133"/>
                                        </p:tgtEl>
                                        <p:attrNameLst>
                                          <p:attrName>style.visibility</p:attrName>
                                        </p:attrNameLst>
                                      </p:cBhvr>
                                      <p:to>
                                        <p:strVal val="visible"/>
                                      </p:to>
                                    </p:set>
                                    <p:animEffect transition="in" filter="barn(inVertical)">
                                      <p:cBhvr>
                                        <p:cTn id="12" dur="500"/>
                                        <p:tgtEl>
                                          <p:spTgt spid="4813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215049"/>
                                        </p:tgtEl>
                                        <p:attrNameLst>
                                          <p:attrName>style.visibility</p:attrName>
                                        </p:attrNameLst>
                                      </p:cBhvr>
                                      <p:to>
                                        <p:strVal val="visible"/>
                                      </p:to>
                                    </p:set>
                                    <p:animEffect transition="in" filter="box(in)">
                                      <p:cBhvr>
                                        <p:cTn id="17" dur="500"/>
                                        <p:tgtEl>
                                          <p:spTgt spid="215049"/>
                                        </p:tgtEl>
                                      </p:cBhvr>
                                    </p:animEffect>
                                  </p:childTnLst>
                                </p:cTn>
                              </p:par>
                              <p:par>
                                <p:cTn id="18" presetID="4" presetClass="entr" presetSubtype="16" fill="hold" grpId="0" nodeType="withEffect">
                                  <p:stCondLst>
                                    <p:cond delay="0"/>
                                  </p:stCondLst>
                                  <p:childTnLst>
                                    <p:set>
                                      <p:cBhvr>
                                        <p:cTn id="19" dur="1" fill="hold">
                                          <p:stCondLst>
                                            <p:cond delay="0"/>
                                          </p:stCondLst>
                                        </p:cTn>
                                        <p:tgtEl>
                                          <p:spTgt spid="215050"/>
                                        </p:tgtEl>
                                        <p:attrNameLst>
                                          <p:attrName>style.visibility</p:attrName>
                                        </p:attrNameLst>
                                      </p:cBhvr>
                                      <p:to>
                                        <p:strVal val="visible"/>
                                      </p:to>
                                    </p:set>
                                    <p:animEffect transition="in" filter="box(in)">
                                      <p:cBhvr>
                                        <p:cTn id="20" dur="500"/>
                                        <p:tgtEl>
                                          <p:spTgt spid="215050"/>
                                        </p:tgtEl>
                                      </p:cBhvr>
                                    </p:animEffect>
                                  </p:childTnLst>
                                </p:cTn>
                              </p:par>
                              <p:par>
                                <p:cTn id="21" presetID="4" presetClass="entr" presetSubtype="16" fill="hold" grpId="0" nodeType="withEffect">
                                  <p:stCondLst>
                                    <p:cond delay="0"/>
                                  </p:stCondLst>
                                  <p:childTnLst>
                                    <p:set>
                                      <p:cBhvr>
                                        <p:cTn id="22" dur="1" fill="hold">
                                          <p:stCondLst>
                                            <p:cond delay="0"/>
                                          </p:stCondLst>
                                        </p:cTn>
                                        <p:tgtEl>
                                          <p:spTgt spid="215051"/>
                                        </p:tgtEl>
                                        <p:attrNameLst>
                                          <p:attrName>style.visibility</p:attrName>
                                        </p:attrNameLst>
                                      </p:cBhvr>
                                      <p:to>
                                        <p:strVal val="visible"/>
                                      </p:to>
                                    </p:set>
                                    <p:animEffect transition="in" filter="box(in)">
                                      <p:cBhvr>
                                        <p:cTn id="23" dur="500"/>
                                        <p:tgtEl>
                                          <p:spTgt spid="215051"/>
                                        </p:tgtEl>
                                      </p:cBhvr>
                                    </p:animEffect>
                                  </p:childTnLst>
                                </p:cTn>
                              </p:par>
                              <p:par>
                                <p:cTn id="24" presetID="4" presetClass="entr" presetSubtype="16" fill="hold" grpId="0" nodeType="withEffect">
                                  <p:stCondLst>
                                    <p:cond delay="0"/>
                                  </p:stCondLst>
                                  <p:childTnLst>
                                    <p:set>
                                      <p:cBhvr>
                                        <p:cTn id="25" dur="1" fill="hold">
                                          <p:stCondLst>
                                            <p:cond delay="0"/>
                                          </p:stCondLst>
                                        </p:cTn>
                                        <p:tgtEl>
                                          <p:spTgt spid="215052"/>
                                        </p:tgtEl>
                                        <p:attrNameLst>
                                          <p:attrName>style.visibility</p:attrName>
                                        </p:attrNameLst>
                                      </p:cBhvr>
                                      <p:to>
                                        <p:strVal val="visible"/>
                                      </p:to>
                                    </p:set>
                                    <p:animEffect transition="in" filter="box(in)">
                                      <p:cBhvr>
                                        <p:cTn id="26" dur="500"/>
                                        <p:tgtEl>
                                          <p:spTgt spid="215052"/>
                                        </p:tgtEl>
                                      </p:cBhvr>
                                    </p:animEffect>
                                  </p:childTnLst>
                                </p:cTn>
                              </p:par>
                              <p:par>
                                <p:cTn id="27" presetID="4" presetClass="entr" presetSubtype="16" fill="hold" grpId="0" nodeType="withEffect">
                                  <p:stCondLst>
                                    <p:cond delay="0"/>
                                  </p:stCondLst>
                                  <p:childTnLst>
                                    <p:set>
                                      <p:cBhvr>
                                        <p:cTn id="28" dur="1" fill="hold">
                                          <p:stCondLst>
                                            <p:cond delay="0"/>
                                          </p:stCondLst>
                                        </p:cTn>
                                        <p:tgtEl>
                                          <p:spTgt spid="215053"/>
                                        </p:tgtEl>
                                        <p:attrNameLst>
                                          <p:attrName>style.visibility</p:attrName>
                                        </p:attrNameLst>
                                      </p:cBhvr>
                                      <p:to>
                                        <p:strVal val="visible"/>
                                      </p:to>
                                    </p:set>
                                    <p:animEffect transition="in" filter="box(in)">
                                      <p:cBhvr>
                                        <p:cTn id="29" dur="500"/>
                                        <p:tgtEl>
                                          <p:spTgt spid="215053"/>
                                        </p:tgtEl>
                                      </p:cBhvr>
                                    </p:animEffect>
                                  </p:childTnLst>
                                </p:cTn>
                              </p:par>
                              <p:par>
                                <p:cTn id="30" presetID="4" presetClass="entr" presetSubtype="16" fill="hold" grpId="0" nodeType="withEffect">
                                  <p:stCondLst>
                                    <p:cond delay="0"/>
                                  </p:stCondLst>
                                  <p:childTnLst>
                                    <p:set>
                                      <p:cBhvr>
                                        <p:cTn id="31" dur="1" fill="hold">
                                          <p:stCondLst>
                                            <p:cond delay="0"/>
                                          </p:stCondLst>
                                        </p:cTn>
                                        <p:tgtEl>
                                          <p:spTgt spid="215054"/>
                                        </p:tgtEl>
                                        <p:attrNameLst>
                                          <p:attrName>style.visibility</p:attrName>
                                        </p:attrNameLst>
                                      </p:cBhvr>
                                      <p:to>
                                        <p:strVal val="visible"/>
                                      </p:to>
                                    </p:set>
                                    <p:animEffect transition="in" filter="box(in)">
                                      <p:cBhvr>
                                        <p:cTn id="32" dur="500"/>
                                        <p:tgtEl>
                                          <p:spTgt spid="215054"/>
                                        </p:tgtEl>
                                      </p:cBhvr>
                                    </p:animEffect>
                                  </p:childTnLst>
                                </p:cTn>
                              </p:par>
                              <p:par>
                                <p:cTn id="33" presetID="4" presetClass="entr" presetSubtype="16" fill="hold" grpId="0" nodeType="withEffect">
                                  <p:stCondLst>
                                    <p:cond delay="0"/>
                                  </p:stCondLst>
                                  <p:childTnLst>
                                    <p:set>
                                      <p:cBhvr>
                                        <p:cTn id="34" dur="1" fill="hold">
                                          <p:stCondLst>
                                            <p:cond delay="0"/>
                                          </p:stCondLst>
                                        </p:cTn>
                                        <p:tgtEl>
                                          <p:spTgt spid="215055"/>
                                        </p:tgtEl>
                                        <p:attrNameLst>
                                          <p:attrName>style.visibility</p:attrName>
                                        </p:attrNameLst>
                                      </p:cBhvr>
                                      <p:to>
                                        <p:strVal val="visible"/>
                                      </p:to>
                                    </p:set>
                                    <p:animEffect transition="in" filter="box(in)">
                                      <p:cBhvr>
                                        <p:cTn id="35" dur="500"/>
                                        <p:tgtEl>
                                          <p:spTgt spid="215055"/>
                                        </p:tgtEl>
                                      </p:cBhvr>
                                    </p:animEffect>
                                  </p:childTnLst>
                                </p:cTn>
                              </p:par>
                              <p:par>
                                <p:cTn id="36" presetID="4" presetClass="entr" presetSubtype="16" fill="hold" nodeType="withEffect">
                                  <p:stCondLst>
                                    <p:cond delay="0"/>
                                  </p:stCondLst>
                                  <p:childTnLst>
                                    <p:set>
                                      <p:cBhvr>
                                        <p:cTn id="37" dur="1" fill="hold">
                                          <p:stCondLst>
                                            <p:cond delay="0"/>
                                          </p:stCondLst>
                                        </p:cTn>
                                        <p:tgtEl>
                                          <p:spTgt spid="215056"/>
                                        </p:tgtEl>
                                        <p:attrNameLst>
                                          <p:attrName>style.visibility</p:attrName>
                                        </p:attrNameLst>
                                      </p:cBhvr>
                                      <p:to>
                                        <p:strVal val="visible"/>
                                      </p:to>
                                    </p:set>
                                    <p:animEffect transition="in" filter="box(in)">
                                      <p:cBhvr>
                                        <p:cTn id="38" dur="500"/>
                                        <p:tgtEl>
                                          <p:spTgt spid="215056"/>
                                        </p:tgtEl>
                                      </p:cBhvr>
                                    </p:animEffect>
                                  </p:childTnLst>
                                </p:cTn>
                              </p:par>
                              <p:par>
                                <p:cTn id="39" presetID="4" presetClass="entr" presetSubtype="16" fill="hold" nodeType="withEffect">
                                  <p:stCondLst>
                                    <p:cond delay="0"/>
                                  </p:stCondLst>
                                  <p:childTnLst>
                                    <p:set>
                                      <p:cBhvr>
                                        <p:cTn id="40" dur="1" fill="hold">
                                          <p:stCondLst>
                                            <p:cond delay="0"/>
                                          </p:stCondLst>
                                        </p:cTn>
                                        <p:tgtEl>
                                          <p:spTgt spid="215057"/>
                                        </p:tgtEl>
                                        <p:attrNameLst>
                                          <p:attrName>style.visibility</p:attrName>
                                        </p:attrNameLst>
                                      </p:cBhvr>
                                      <p:to>
                                        <p:strVal val="visible"/>
                                      </p:to>
                                    </p:set>
                                    <p:animEffect transition="in" filter="box(in)">
                                      <p:cBhvr>
                                        <p:cTn id="41" dur="500"/>
                                        <p:tgtEl>
                                          <p:spTgt spid="215057"/>
                                        </p:tgtEl>
                                      </p:cBhvr>
                                    </p:animEffect>
                                  </p:childTnLst>
                                </p:cTn>
                              </p:par>
                              <p:par>
                                <p:cTn id="42" presetID="4" presetClass="entr" presetSubtype="16" fill="hold" nodeType="withEffect">
                                  <p:stCondLst>
                                    <p:cond delay="0"/>
                                  </p:stCondLst>
                                  <p:childTnLst>
                                    <p:set>
                                      <p:cBhvr>
                                        <p:cTn id="43" dur="1" fill="hold">
                                          <p:stCondLst>
                                            <p:cond delay="0"/>
                                          </p:stCondLst>
                                        </p:cTn>
                                        <p:tgtEl>
                                          <p:spTgt spid="215058"/>
                                        </p:tgtEl>
                                        <p:attrNameLst>
                                          <p:attrName>style.visibility</p:attrName>
                                        </p:attrNameLst>
                                      </p:cBhvr>
                                      <p:to>
                                        <p:strVal val="visible"/>
                                      </p:to>
                                    </p:set>
                                    <p:animEffect transition="in" filter="box(in)">
                                      <p:cBhvr>
                                        <p:cTn id="44" dur="500"/>
                                        <p:tgtEl>
                                          <p:spTgt spid="215058"/>
                                        </p:tgtEl>
                                      </p:cBhvr>
                                    </p:animEffect>
                                  </p:childTnLst>
                                </p:cTn>
                              </p:par>
                              <p:par>
                                <p:cTn id="45" presetID="4" presetClass="entr" presetSubtype="16" fill="hold" nodeType="withEffect">
                                  <p:stCondLst>
                                    <p:cond delay="0"/>
                                  </p:stCondLst>
                                  <p:childTnLst>
                                    <p:set>
                                      <p:cBhvr>
                                        <p:cTn id="46" dur="1" fill="hold">
                                          <p:stCondLst>
                                            <p:cond delay="0"/>
                                          </p:stCondLst>
                                        </p:cTn>
                                        <p:tgtEl>
                                          <p:spTgt spid="215059"/>
                                        </p:tgtEl>
                                        <p:attrNameLst>
                                          <p:attrName>style.visibility</p:attrName>
                                        </p:attrNameLst>
                                      </p:cBhvr>
                                      <p:to>
                                        <p:strVal val="visible"/>
                                      </p:to>
                                    </p:set>
                                    <p:animEffect transition="in" filter="box(in)">
                                      <p:cBhvr>
                                        <p:cTn id="47" dur="500"/>
                                        <p:tgtEl>
                                          <p:spTgt spid="215059"/>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0" presetClass="path" presetSubtype="0" accel="50000" decel="50000" fill="hold" grpId="1" nodeType="clickEffect">
                                  <p:stCondLst>
                                    <p:cond delay="0"/>
                                  </p:stCondLst>
                                  <p:childTnLst>
                                    <p:animMotion origin="layout" path="M -1.66667E-6 1.11111E-6 L 0.02136 0.03472 " pathEditMode="relative" rAng="0" ptsTypes="AA">
                                      <p:cBhvr>
                                        <p:cTn id="51" dur="2000" fill="hold"/>
                                        <p:tgtEl>
                                          <p:spTgt spid="215053"/>
                                        </p:tgtEl>
                                        <p:attrNameLst>
                                          <p:attrName>ppt_x</p:attrName>
                                          <p:attrName>ppt_y</p:attrName>
                                        </p:attrNameLst>
                                      </p:cBhvr>
                                      <p:rCtr x="1059" y="1736"/>
                                    </p:animMotion>
                                  </p:childTnLst>
                                </p:cTn>
                              </p:par>
                            </p:childTnLst>
                          </p:cTn>
                        </p:par>
                        <p:par>
                          <p:cTn id="52" fill="hold" nodeType="afterGroup">
                            <p:stCondLst>
                              <p:cond delay="2000"/>
                            </p:stCondLst>
                            <p:childTnLst>
                              <p:par>
                                <p:cTn id="53" presetID="0" presetClass="path" presetSubtype="0" accel="50000" decel="50000" fill="hold" grpId="1" nodeType="afterEffect">
                                  <p:stCondLst>
                                    <p:cond delay="0"/>
                                  </p:stCondLst>
                                  <p:childTnLst>
                                    <p:animMotion origin="layout" path="M -1.38889E-6 2.96296E-6 L -0.00017 -0.32963 " pathEditMode="relative" rAng="0" ptsTypes="AA">
                                      <p:cBhvr>
                                        <p:cTn id="54" dur="2000" fill="hold"/>
                                        <p:tgtEl>
                                          <p:spTgt spid="215051"/>
                                        </p:tgtEl>
                                        <p:attrNameLst>
                                          <p:attrName>ppt_x</p:attrName>
                                          <p:attrName>ppt_y</p:attrName>
                                        </p:attrNameLst>
                                      </p:cBhvr>
                                      <p:rCtr x="-17" y="-16481"/>
                                    </p:animMotion>
                                  </p:childTnLst>
                                </p:cTn>
                              </p:par>
                              <p:par>
                                <p:cTn id="55" presetID="0" presetClass="path" presetSubtype="0" accel="50000" decel="50000" fill="hold" nodeType="withEffect">
                                  <p:stCondLst>
                                    <p:cond delay="0"/>
                                  </p:stCondLst>
                                  <p:childTnLst>
                                    <p:animMotion origin="layout" path="M -3.88889E-6 -4.44444E-6 L 0.00122 -0.49305 " pathEditMode="relative" rAng="0" ptsTypes="AA">
                                      <p:cBhvr>
                                        <p:cTn id="56" dur="2000" fill="hold"/>
                                        <p:tgtEl>
                                          <p:spTgt spid="215058"/>
                                        </p:tgtEl>
                                        <p:attrNameLst>
                                          <p:attrName>ppt_x</p:attrName>
                                          <p:attrName>ppt_y</p:attrName>
                                        </p:attrNameLst>
                                      </p:cBhvr>
                                      <p:rCtr x="52" y="-24653"/>
                                    </p:animMotion>
                                  </p:childTnLst>
                                </p:cTn>
                              </p:par>
                            </p:childTnLst>
                          </p:cTn>
                        </p:par>
                      </p:childTnLst>
                    </p:cTn>
                  </p:par>
                  <p:par>
                    <p:cTn id="57" fill="hold" nodeType="clickPar">
                      <p:stCondLst>
                        <p:cond delay="indefinite"/>
                      </p:stCondLst>
                      <p:childTnLst>
                        <p:par>
                          <p:cTn id="58" fill="hold" nodeType="withGroup">
                            <p:stCondLst>
                              <p:cond delay="0"/>
                            </p:stCondLst>
                            <p:childTnLst>
                              <p:par>
                                <p:cTn id="59" presetID="4" presetClass="entr" presetSubtype="16" fill="hold" grpId="0" nodeType="clickEffect">
                                  <p:stCondLst>
                                    <p:cond delay="0"/>
                                  </p:stCondLst>
                                  <p:childTnLst>
                                    <p:set>
                                      <p:cBhvr>
                                        <p:cTn id="60" dur="1" fill="hold">
                                          <p:stCondLst>
                                            <p:cond delay="0"/>
                                          </p:stCondLst>
                                        </p:cTn>
                                        <p:tgtEl>
                                          <p:spTgt spid="215062"/>
                                        </p:tgtEl>
                                        <p:attrNameLst>
                                          <p:attrName>style.visibility</p:attrName>
                                        </p:attrNameLst>
                                      </p:cBhvr>
                                      <p:to>
                                        <p:strVal val="visible"/>
                                      </p:to>
                                    </p:set>
                                    <p:animEffect transition="in" filter="box(in)">
                                      <p:cBhvr>
                                        <p:cTn id="61" dur="1000"/>
                                        <p:tgtEl>
                                          <p:spTgt spid="215062"/>
                                        </p:tgtEl>
                                      </p:cBhvr>
                                    </p:animEffect>
                                  </p:childTnLst>
                                </p:cTn>
                              </p:par>
                              <p:par>
                                <p:cTn id="62" presetID="4" presetClass="entr" presetSubtype="16" fill="hold" nodeType="withEffect">
                                  <p:stCondLst>
                                    <p:cond delay="0"/>
                                  </p:stCondLst>
                                  <p:childTnLst>
                                    <p:set>
                                      <p:cBhvr>
                                        <p:cTn id="63" dur="1" fill="hold">
                                          <p:stCondLst>
                                            <p:cond delay="0"/>
                                          </p:stCondLst>
                                        </p:cTn>
                                        <p:tgtEl>
                                          <p:spTgt spid="215063"/>
                                        </p:tgtEl>
                                        <p:attrNameLst>
                                          <p:attrName>style.visibility</p:attrName>
                                        </p:attrNameLst>
                                      </p:cBhvr>
                                      <p:to>
                                        <p:strVal val="visible"/>
                                      </p:to>
                                    </p:set>
                                    <p:animEffect transition="in" filter="box(in)">
                                      <p:cBhvr>
                                        <p:cTn id="64" dur="500"/>
                                        <p:tgtEl>
                                          <p:spTgt spid="215063"/>
                                        </p:tgtEl>
                                      </p:cBhvr>
                                    </p:animEffect>
                                  </p:childTnLst>
                                </p:cTn>
                              </p:par>
                              <p:par>
                                <p:cTn id="65" presetID="3" presetClass="exit" presetSubtype="10" fill="hold" grpId="1" nodeType="withEffect">
                                  <p:stCondLst>
                                    <p:cond delay="0"/>
                                  </p:stCondLst>
                                  <p:childTnLst>
                                    <p:animEffect transition="out" filter="blinds(horizontal)">
                                      <p:cBhvr>
                                        <p:cTn id="66" dur="3000"/>
                                        <p:tgtEl>
                                          <p:spTgt spid="215049"/>
                                        </p:tgtEl>
                                      </p:cBhvr>
                                    </p:animEffect>
                                    <p:set>
                                      <p:cBhvr>
                                        <p:cTn id="67" dur="1" fill="hold">
                                          <p:stCondLst>
                                            <p:cond delay="2999"/>
                                          </p:stCondLst>
                                        </p:cTn>
                                        <p:tgtEl>
                                          <p:spTgt spid="215049"/>
                                        </p:tgtEl>
                                        <p:attrNameLst>
                                          <p:attrName>style.visibility</p:attrName>
                                        </p:attrNameLst>
                                      </p:cBhvr>
                                      <p:to>
                                        <p:strVal val="hidden"/>
                                      </p:to>
                                    </p:set>
                                  </p:childTnLst>
                                </p:cTn>
                              </p:par>
                              <p:par>
                                <p:cTn id="68" presetID="3" presetClass="exit" presetSubtype="10" fill="hold" grpId="1" nodeType="withEffect">
                                  <p:stCondLst>
                                    <p:cond delay="0"/>
                                  </p:stCondLst>
                                  <p:childTnLst>
                                    <p:animEffect transition="out" filter="blinds(horizontal)">
                                      <p:cBhvr>
                                        <p:cTn id="69" dur="500"/>
                                        <p:tgtEl>
                                          <p:spTgt spid="215050"/>
                                        </p:tgtEl>
                                      </p:cBhvr>
                                    </p:animEffect>
                                    <p:set>
                                      <p:cBhvr>
                                        <p:cTn id="70" dur="1" fill="hold">
                                          <p:stCondLst>
                                            <p:cond delay="499"/>
                                          </p:stCondLst>
                                        </p:cTn>
                                        <p:tgtEl>
                                          <p:spTgt spid="215050"/>
                                        </p:tgtEl>
                                        <p:attrNameLst>
                                          <p:attrName>style.visibility</p:attrName>
                                        </p:attrNameLst>
                                      </p:cBhvr>
                                      <p:to>
                                        <p:strVal val="hidden"/>
                                      </p:to>
                                    </p:set>
                                  </p:childTnLst>
                                </p:cTn>
                              </p:par>
                              <p:par>
                                <p:cTn id="71" presetID="3" presetClass="exit" presetSubtype="10" fill="hold" grpId="2" nodeType="withEffect">
                                  <p:stCondLst>
                                    <p:cond delay="0"/>
                                  </p:stCondLst>
                                  <p:childTnLst>
                                    <p:animEffect transition="out" filter="blinds(horizontal)">
                                      <p:cBhvr>
                                        <p:cTn id="72" dur="500"/>
                                        <p:tgtEl>
                                          <p:spTgt spid="215051"/>
                                        </p:tgtEl>
                                      </p:cBhvr>
                                    </p:animEffect>
                                    <p:set>
                                      <p:cBhvr>
                                        <p:cTn id="73" dur="1" fill="hold">
                                          <p:stCondLst>
                                            <p:cond delay="499"/>
                                          </p:stCondLst>
                                        </p:cTn>
                                        <p:tgtEl>
                                          <p:spTgt spid="215051"/>
                                        </p:tgtEl>
                                        <p:attrNameLst>
                                          <p:attrName>style.visibility</p:attrName>
                                        </p:attrNameLst>
                                      </p:cBhvr>
                                      <p:to>
                                        <p:strVal val="hidden"/>
                                      </p:to>
                                    </p:set>
                                  </p:childTnLst>
                                </p:cTn>
                              </p:par>
                              <p:par>
                                <p:cTn id="74" presetID="3" presetClass="exit" presetSubtype="10" fill="hold" grpId="1" nodeType="withEffect">
                                  <p:stCondLst>
                                    <p:cond delay="0"/>
                                  </p:stCondLst>
                                  <p:childTnLst>
                                    <p:animEffect transition="out" filter="blinds(horizontal)">
                                      <p:cBhvr>
                                        <p:cTn id="75" dur="500"/>
                                        <p:tgtEl>
                                          <p:spTgt spid="215052"/>
                                        </p:tgtEl>
                                      </p:cBhvr>
                                    </p:animEffect>
                                    <p:set>
                                      <p:cBhvr>
                                        <p:cTn id="76" dur="1" fill="hold">
                                          <p:stCondLst>
                                            <p:cond delay="499"/>
                                          </p:stCondLst>
                                        </p:cTn>
                                        <p:tgtEl>
                                          <p:spTgt spid="215052"/>
                                        </p:tgtEl>
                                        <p:attrNameLst>
                                          <p:attrName>style.visibility</p:attrName>
                                        </p:attrNameLst>
                                      </p:cBhvr>
                                      <p:to>
                                        <p:strVal val="hidden"/>
                                      </p:to>
                                    </p:set>
                                  </p:childTnLst>
                                </p:cTn>
                              </p:par>
                              <p:par>
                                <p:cTn id="77" presetID="3" presetClass="exit" presetSubtype="10" fill="hold" grpId="2" nodeType="withEffect">
                                  <p:stCondLst>
                                    <p:cond delay="0"/>
                                  </p:stCondLst>
                                  <p:childTnLst>
                                    <p:animEffect transition="out" filter="blinds(horizontal)">
                                      <p:cBhvr>
                                        <p:cTn id="78" dur="500"/>
                                        <p:tgtEl>
                                          <p:spTgt spid="215053"/>
                                        </p:tgtEl>
                                      </p:cBhvr>
                                    </p:animEffect>
                                    <p:set>
                                      <p:cBhvr>
                                        <p:cTn id="79" dur="1" fill="hold">
                                          <p:stCondLst>
                                            <p:cond delay="499"/>
                                          </p:stCondLst>
                                        </p:cTn>
                                        <p:tgtEl>
                                          <p:spTgt spid="215053"/>
                                        </p:tgtEl>
                                        <p:attrNameLst>
                                          <p:attrName>style.visibility</p:attrName>
                                        </p:attrNameLst>
                                      </p:cBhvr>
                                      <p:to>
                                        <p:strVal val="hidden"/>
                                      </p:to>
                                    </p:set>
                                  </p:childTnLst>
                                </p:cTn>
                              </p:par>
                              <p:par>
                                <p:cTn id="80" presetID="3" presetClass="exit" presetSubtype="10" fill="hold" grpId="1" nodeType="withEffect">
                                  <p:stCondLst>
                                    <p:cond delay="0"/>
                                  </p:stCondLst>
                                  <p:childTnLst>
                                    <p:animEffect transition="out" filter="blinds(horizontal)">
                                      <p:cBhvr>
                                        <p:cTn id="81" dur="500"/>
                                        <p:tgtEl>
                                          <p:spTgt spid="215054"/>
                                        </p:tgtEl>
                                      </p:cBhvr>
                                    </p:animEffect>
                                    <p:set>
                                      <p:cBhvr>
                                        <p:cTn id="82" dur="1" fill="hold">
                                          <p:stCondLst>
                                            <p:cond delay="499"/>
                                          </p:stCondLst>
                                        </p:cTn>
                                        <p:tgtEl>
                                          <p:spTgt spid="215054"/>
                                        </p:tgtEl>
                                        <p:attrNameLst>
                                          <p:attrName>style.visibility</p:attrName>
                                        </p:attrNameLst>
                                      </p:cBhvr>
                                      <p:to>
                                        <p:strVal val="hidden"/>
                                      </p:to>
                                    </p:set>
                                  </p:childTnLst>
                                </p:cTn>
                              </p:par>
                              <p:par>
                                <p:cTn id="83" presetID="3" presetClass="exit" presetSubtype="10" fill="hold" nodeType="withEffect">
                                  <p:stCondLst>
                                    <p:cond delay="0"/>
                                  </p:stCondLst>
                                  <p:childTnLst>
                                    <p:animEffect transition="out" filter="blinds(horizontal)">
                                      <p:cBhvr>
                                        <p:cTn id="84" dur="500"/>
                                        <p:tgtEl>
                                          <p:spTgt spid="215056"/>
                                        </p:tgtEl>
                                      </p:cBhvr>
                                    </p:animEffect>
                                    <p:set>
                                      <p:cBhvr>
                                        <p:cTn id="85" dur="1" fill="hold">
                                          <p:stCondLst>
                                            <p:cond delay="499"/>
                                          </p:stCondLst>
                                        </p:cTn>
                                        <p:tgtEl>
                                          <p:spTgt spid="215056"/>
                                        </p:tgtEl>
                                        <p:attrNameLst>
                                          <p:attrName>style.visibility</p:attrName>
                                        </p:attrNameLst>
                                      </p:cBhvr>
                                      <p:to>
                                        <p:strVal val="hidden"/>
                                      </p:to>
                                    </p:set>
                                  </p:childTnLst>
                                </p:cTn>
                              </p:par>
                              <p:par>
                                <p:cTn id="86" presetID="3" presetClass="exit" presetSubtype="10" fill="hold" nodeType="withEffect">
                                  <p:stCondLst>
                                    <p:cond delay="0"/>
                                  </p:stCondLst>
                                  <p:childTnLst>
                                    <p:animEffect transition="out" filter="blinds(horizontal)">
                                      <p:cBhvr>
                                        <p:cTn id="87" dur="500"/>
                                        <p:tgtEl>
                                          <p:spTgt spid="215057"/>
                                        </p:tgtEl>
                                      </p:cBhvr>
                                    </p:animEffect>
                                    <p:set>
                                      <p:cBhvr>
                                        <p:cTn id="88" dur="1" fill="hold">
                                          <p:stCondLst>
                                            <p:cond delay="499"/>
                                          </p:stCondLst>
                                        </p:cTn>
                                        <p:tgtEl>
                                          <p:spTgt spid="215057"/>
                                        </p:tgtEl>
                                        <p:attrNameLst>
                                          <p:attrName>style.visibility</p:attrName>
                                        </p:attrNameLst>
                                      </p:cBhvr>
                                      <p:to>
                                        <p:strVal val="hidden"/>
                                      </p:to>
                                    </p:set>
                                  </p:childTnLst>
                                </p:cTn>
                              </p:par>
                              <p:par>
                                <p:cTn id="89" presetID="3" presetClass="exit" presetSubtype="10" fill="hold" nodeType="withEffect">
                                  <p:stCondLst>
                                    <p:cond delay="0"/>
                                  </p:stCondLst>
                                  <p:childTnLst>
                                    <p:animEffect transition="out" filter="blinds(horizontal)">
                                      <p:cBhvr>
                                        <p:cTn id="90" dur="500"/>
                                        <p:tgtEl>
                                          <p:spTgt spid="215058"/>
                                        </p:tgtEl>
                                      </p:cBhvr>
                                    </p:animEffect>
                                    <p:set>
                                      <p:cBhvr>
                                        <p:cTn id="91" dur="1" fill="hold">
                                          <p:stCondLst>
                                            <p:cond delay="499"/>
                                          </p:stCondLst>
                                        </p:cTn>
                                        <p:tgtEl>
                                          <p:spTgt spid="215058"/>
                                        </p:tgtEl>
                                        <p:attrNameLst>
                                          <p:attrName>style.visibility</p:attrName>
                                        </p:attrNameLst>
                                      </p:cBhvr>
                                      <p:to>
                                        <p:strVal val="hidden"/>
                                      </p:to>
                                    </p:set>
                                  </p:childTnLst>
                                </p:cTn>
                              </p:par>
                              <p:par>
                                <p:cTn id="92" presetID="3" presetClass="exit" presetSubtype="10" fill="hold" nodeType="withEffect">
                                  <p:stCondLst>
                                    <p:cond delay="0"/>
                                  </p:stCondLst>
                                  <p:childTnLst>
                                    <p:animEffect transition="out" filter="blinds(horizontal)">
                                      <p:cBhvr>
                                        <p:cTn id="93" dur="500"/>
                                        <p:tgtEl>
                                          <p:spTgt spid="215059"/>
                                        </p:tgtEl>
                                      </p:cBhvr>
                                    </p:animEffect>
                                    <p:set>
                                      <p:cBhvr>
                                        <p:cTn id="94" dur="1" fill="hold">
                                          <p:stCondLst>
                                            <p:cond delay="499"/>
                                          </p:stCondLst>
                                        </p:cTn>
                                        <p:tgtEl>
                                          <p:spTgt spid="215059"/>
                                        </p:tgtEl>
                                        <p:attrNameLst>
                                          <p:attrName>style.visibility</p:attrName>
                                        </p:attrNameLst>
                                      </p:cBhvr>
                                      <p:to>
                                        <p:strVal val="hidden"/>
                                      </p:to>
                                    </p:set>
                                  </p:childTnLst>
                                </p:cTn>
                              </p:par>
                            </p:childTnLst>
                          </p:cTn>
                        </p:par>
                      </p:childTnLst>
                    </p:cTn>
                  </p:par>
                  <p:par>
                    <p:cTn id="95" fill="hold" nodeType="clickPar">
                      <p:stCondLst>
                        <p:cond delay="indefinite"/>
                      </p:stCondLst>
                      <p:childTnLst>
                        <p:par>
                          <p:cTn id="96" fill="hold" nodeType="withGroup">
                            <p:stCondLst>
                              <p:cond delay="0"/>
                            </p:stCondLst>
                            <p:childTnLst>
                              <p:par>
                                <p:cTn id="97" presetID="4" presetClass="entr" presetSubtype="16" fill="hold" grpId="0" nodeType="clickEffect">
                                  <p:stCondLst>
                                    <p:cond delay="0"/>
                                  </p:stCondLst>
                                  <p:childTnLst>
                                    <p:set>
                                      <p:cBhvr>
                                        <p:cTn id="98" dur="1" fill="hold">
                                          <p:stCondLst>
                                            <p:cond delay="0"/>
                                          </p:stCondLst>
                                        </p:cTn>
                                        <p:tgtEl>
                                          <p:spTgt spid="215064"/>
                                        </p:tgtEl>
                                        <p:attrNameLst>
                                          <p:attrName>style.visibility</p:attrName>
                                        </p:attrNameLst>
                                      </p:cBhvr>
                                      <p:to>
                                        <p:strVal val="visible"/>
                                      </p:to>
                                    </p:set>
                                    <p:animEffect transition="in" filter="box(in)">
                                      <p:cBhvr>
                                        <p:cTn id="99" dur="500"/>
                                        <p:tgtEl>
                                          <p:spTgt spid="215064"/>
                                        </p:tgtEl>
                                      </p:cBhvr>
                                    </p:animEffect>
                                  </p:childTnLst>
                                </p:cTn>
                              </p:par>
                              <p:par>
                                <p:cTn id="100" presetID="4" presetClass="entr" presetSubtype="16" fill="hold" nodeType="withEffect">
                                  <p:stCondLst>
                                    <p:cond delay="0"/>
                                  </p:stCondLst>
                                  <p:childTnLst>
                                    <p:set>
                                      <p:cBhvr>
                                        <p:cTn id="101" dur="1" fill="hold">
                                          <p:stCondLst>
                                            <p:cond delay="0"/>
                                          </p:stCondLst>
                                        </p:cTn>
                                        <p:tgtEl>
                                          <p:spTgt spid="215065"/>
                                        </p:tgtEl>
                                        <p:attrNameLst>
                                          <p:attrName>style.visibility</p:attrName>
                                        </p:attrNameLst>
                                      </p:cBhvr>
                                      <p:to>
                                        <p:strVal val="visible"/>
                                      </p:to>
                                    </p:set>
                                    <p:animEffect transition="in" filter="box(in)">
                                      <p:cBhvr>
                                        <p:cTn id="102" dur="500"/>
                                        <p:tgtEl>
                                          <p:spTgt spid="215065"/>
                                        </p:tgtEl>
                                      </p:cBhvr>
                                    </p:animEffect>
                                  </p:childTnLst>
                                </p:cTn>
                              </p:par>
                              <p:par>
                                <p:cTn id="103" presetID="4" presetClass="entr" presetSubtype="16" fill="hold" grpId="0" nodeType="withEffect">
                                  <p:stCondLst>
                                    <p:cond delay="0"/>
                                  </p:stCondLst>
                                  <p:childTnLst>
                                    <p:set>
                                      <p:cBhvr>
                                        <p:cTn id="104" dur="1" fill="hold">
                                          <p:stCondLst>
                                            <p:cond delay="0"/>
                                          </p:stCondLst>
                                        </p:cTn>
                                        <p:tgtEl>
                                          <p:spTgt spid="215066"/>
                                        </p:tgtEl>
                                        <p:attrNameLst>
                                          <p:attrName>style.visibility</p:attrName>
                                        </p:attrNameLst>
                                      </p:cBhvr>
                                      <p:to>
                                        <p:strVal val="visible"/>
                                      </p:to>
                                    </p:set>
                                    <p:animEffect transition="in" filter="box(in)">
                                      <p:cBhvr>
                                        <p:cTn id="105" dur="500"/>
                                        <p:tgtEl>
                                          <p:spTgt spid="215066"/>
                                        </p:tgtEl>
                                      </p:cBhvr>
                                    </p:animEffect>
                                  </p:childTnLst>
                                </p:cTn>
                              </p:par>
                              <p:par>
                                <p:cTn id="106" presetID="4" presetClass="entr" presetSubtype="16" fill="hold" nodeType="withEffect">
                                  <p:stCondLst>
                                    <p:cond delay="0"/>
                                  </p:stCondLst>
                                  <p:childTnLst>
                                    <p:set>
                                      <p:cBhvr>
                                        <p:cTn id="107" dur="1" fill="hold">
                                          <p:stCondLst>
                                            <p:cond delay="0"/>
                                          </p:stCondLst>
                                        </p:cTn>
                                        <p:tgtEl>
                                          <p:spTgt spid="215067"/>
                                        </p:tgtEl>
                                        <p:attrNameLst>
                                          <p:attrName>style.visibility</p:attrName>
                                        </p:attrNameLst>
                                      </p:cBhvr>
                                      <p:to>
                                        <p:strVal val="visible"/>
                                      </p:to>
                                    </p:set>
                                    <p:animEffect transition="in" filter="box(in)">
                                      <p:cBhvr>
                                        <p:cTn id="108" dur="500"/>
                                        <p:tgtEl>
                                          <p:spTgt spid="215067"/>
                                        </p:tgtEl>
                                      </p:cBhvr>
                                    </p:animEffect>
                                  </p:childTnLst>
                                </p:cTn>
                              </p:par>
                              <p:par>
                                <p:cTn id="109" presetID="4" presetClass="entr" presetSubtype="16" fill="hold" grpId="0" nodeType="withEffect">
                                  <p:stCondLst>
                                    <p:cond delay="0"/>
                                  </p:stCondLst>
                                  <p:childTnLst>
                                    <p:set>
                                      <p:cBhvr>
                                        <p:cTn id="110" dur="1" fill="hold">
                                          <p:stCondLst>
                                            <p:cond delay="0"/>
                                          </p:stCondLst>
                                        </p:cTn>
                                        <p:tgtEl>
                                          <p:spTgt spid="215068"/>
                                        </p:tgtEl>
                                        <p:attrNameLst>
                                          <p:attrName>style.visibility</p:attrName>
                                        </p:attrNameLst>
                                      </p:cBhvr>
                                      <p:to>
                                        <p:strVal val="visible"/>
                                      </p:to>
                                    </p:set>
                                    <p:animEffect transition="in" filter="box(in)">
                                      <p:cBhvr>
                                        <p:cTn id="111" dur="500"/>
                                        <p:tgtEl>
                                          <p:spTgt spid="2150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3" grpId="0"/>
      <p:bldP spid="215044" grpId="0"/>
      <p:bldP spid="215049" grpId="0" animBg="1"/>
      <p:bldP spid="215049" grpId="1" animBg="1"/>
      <p:bldP spid="215050" grpId="0" animBg="1"/>
      <p:bldP spid="215050" grpId="1" animBg="1"/>
      <p:bldP spid="215051" grpId="0" animBg="1"/>
      <p:bldP spid="215051" grpId="1" animBg="1"/>
      <p:bldP spid="215051" grpId="2" animBg="1"/>
      <p:bldP spid="215052" grpId="0" animBg="1"/>
      <p:bldP spid="215052" grpId="1" animBg="1"/>
      <p:bldP spid="215053" grpId="0" animBg="1"/>
      <p:bldP spid="215053" grpId="1" animBg="1"/>
      <p:bldP spid="215053" grpId="2" animBg="1"/>
      <p:bldP spid="215054" grpId="0" animBg="1"/>
      <p:bldP spid="215054" grpId="1" animBg="1"/>
      <p:bldP spid="215055" grpId="0"/>
      <p:bldP spid="215062" grpId="0" animBg="1"/>
      <p:bldP spid="215064" grpId="0" animBg="1"/>
      <p:bldP spid="215066" grpId="0" animBg="1"/>
      <p:bldP spid="21506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Slide Number Placeholder 4"/>
          <p:cNvSpPr>
            <a:spLocks noGrp="1"/>
          </p:cNvSpPr>
          <p:nvPr>
            <p:ph type="sldNum" sz="quarter" idx="12"/>
          </p:nvPr>
        </p:nvSpPr>
        <p:spPr/>
        <p:txBody>
          <a:bodyPr/>
          <a:lstStyle/>
          <a:p>
            <a:pPr>
              <a:defRPr/>
            </a:pPr>
            <a:fld id="{F2768210-C627-490B-B887-6C35493C7007}" type="slidenum">
              <a:rPr lang="en-US" altLang="en-US"/>
              <a:pPr>
                <a:defRPr/>
              </a:pPr>
              <a:t>41</a:t>
            </a:fld>
            <a:endParaRPr lang="en-US" altLang="en-US"/>
          </a:p>
        </p:txBody>
      </p:sp>
      <p:grpSp>
        <p:nvGrpSpPr>
          <p:cNvPr id="207886" name="Group 14"/>
          <p:cNvGrpSpPr>
            <a:grpSpLocks noChangeAspect="1"/>
          </p:cNvGrpSpPr>
          <p:nvPr/>
        </p:nvGrpSpPr>
        <p:grpSpPr bwMode="auto">
          <a:xfrm>
            <a:off x="5651500" y="1967954"/>
            <a:ext cx="3181350" cy="2119313"/>
            <a:chOff x="3703" y="1604"/>
            <a:chExt cx="1742" cy="1161"/>
          </a:xfrm>
        </p:grpSpPr>
        <p:grpSp>
          <p:nvGrpSpPr>
            <p:cNvPr id="38920" name="Group 3"/>
            <p:cNvGrpSpPr>
              <a:grpSpLocks noChangeAspect="1"/>
            </p:cNvGrpSpPr>
            <p:nvPr/>
          </p:nvGrpSpPr>
          <p:grpSpPr bwMode="auto">
            <a:xfrm>
              <a:off x="3703" y="1604"/>
              <a:ext cx="1742" cy="1161"/>
              <a:chOff x="3703" y="1604"/>
              <a:chExt cx="1742" cy="1161"/>
            </a:xfrm>
          </p:grpSpPr>
          <p:sp>
            <p:nvSpPr>
              <p:cNvPr id="38922" name="AutoShape 4"/>
              <p:cNvSpPr>
                <a:spLocks noChangeAspect="1" noChangeArrowheads="1"/>
              </p:cNvSpPr>
              <p:nvPr/>
            </p:nvSpPr>
            <p:spPr bwMode="auto">
              <a:xfrm>
                <a:off x="3703" y="1604"/>
                <a:ext cx="1742" cy="1161"/>
              </a:xfrm>
              <a:prstGeom prst="parallelogram">
                <a:avLst>
                  <a:gd name="adj" fmla="val 37511"/>
                </a:avLst>
              </a:prstGeom>
              <a:solidFill>
                <a:srgbClr val="6699FF"/>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923" name="Line 5"/>
              <p:cNvSpPr>
                <a:spLocks noChangeAspect="1" noChangeShapeType="1"/>
              </p:cNvSpPr>
              <p:nvPr/>
            </p:nvSpPr>
            <p:spPr bwMode="auto">
              <a:xfrm flipH="1">
                <a:off x="4138" y="1918"/>
                <a:ext cx="339" cy="315"/>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8924" name="Line 6"/>
              <p:cNvSpPr>
                <a:spLocks noChangeAspect="1" noChangeShapeType="1"/>
              </p:cNvSpPr>
              <p:nvPr/>
            </p:nvSpPr>
            <p:spPr bwMode="auto">
              <a:xfrm flipH="1">
                <a:off x="4670" y="2039"/>
                <a:ext cx="339" cy="315"/>
              </a:xfrm>
              <a:prstGeom prst="line">
                <a:avLst/>
              </a:prstGeom>
              <a:noFill/>
              <a:ln w="57150">
                <a:solidFill>
                  <a:srgbClr val="FF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8925" name="Line 7"/>
              <p:cNvSpPr>
                <a:spLocks noChangeAspect="1" noChangeShapeType="1"/>
              </p:cNvSpPr>
              <p:nvPr/>
            </p:nvSpPr>
            <p:spPr bwMode="auto">
              <a:xfrm>
                <a:off x="4380" y="2015"/>
                <a:ext cx="314" cy="314"/>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8926" name="Arc 8"/>
              <p:cNvSpPr>
                <a:spLocks noChangeAspect="1"/>
              </p:cNvSpPr>
              <p:nvPr/>
            </p:nvSpPr>
            <p:spPr bwMode="auto">
              <a:xfrm flipV="1">
                <a:off x="4419" y="2010"/>
                <a:ext cx="301" cy="272"/>
              </a:xfrm>
              <a:custGeom>
                <a:avLst/>
                <a:gdLst>
                  <a:gd name="T0" fmla="*/ 0 w 38203"/>
                  <a:gd name="T1" fmla="*/ 0 h 37625"/>
                  <a:gd name="T2" fmla="*/ 2 w 38203"/>
                  <a:gd name="T3" fmla="*/ 2 h 37625"/>
                  <a:gd name="T4" fmla="*/ 1 w 38203"/>
                  <a:gd name="T5" fmla="*/ 1 h 37625"/>
                  <a:gd name="T6" fmla="*/ 0 60000 65536"/>
                  <a:gd name="T7" fmla="*/ 0 60000 65536"/>
                  <a:gd name="T8" fmla="*/ 0 60000 65536"/>
                </a:gdLst>
                <a:ahLst/>
                <a:cxnLst>
                  <a:cxn ang="T6">
                    <a:pos x="T0" y="T1"/>
                  </a:cxn>
                  <a:cxn ang="T7">
                    <a:pos x="T2" y="T3"/>
                  </a:cxn>
                  <a:cxn ang="T8">
                    <a:pos x="T4" y="T5"/>
                  </a:cxn>
                </a:cxnLst>
                <a:rect l="0" t="0" r="r" b="b"/>
                <a:pathLst>
                  <a:path w="38203" h="37625" fill="none" extrusionOk="0">
                    <a:moveTo>
                      <a:pt x="0" y="7783"/>
                    </a:moveTo>
                    <a:cubicBezTo>
                      <a:pt x="4103" y="2851"/>
                      <a:pt x="10187" y="-1"/>
                      <a:pt x="16603" y="0"/>
                    </a:cubicBezTo>
                    <a:cubicBezTo>
                      <a:pt x="28532" y="0"/>
                      <a:pt x="38203" y="9670"/>
                      <a:pt x="38203" y="21600"/>
                    </a:cubicBezTo>
                    <a:cubicBezTo>
                      <a:pt x="38203" y="27707"/>
                      <a:pt x="35617" y="33529"/>
                      <a:pt x="31086" y="37625"/>
                    </a:cubicBezTo>
                  </a:path>
                  <a:path w="38203" h="37625" stroke="0" extrusionOk="0">
                    <a:moveTo>
                      <a:pt x="0" y="7783"/>
                    </a:moveTo>
                    <a:cubicBezTo>
                      <a:pt x="4103" y="2851"/>
                      <a:pt x="10187" y="-1"/>
                      <a:pt x="16603" y="0"/>
                    </a:cubicBezTo>
                    <a:cubicBezTo>
                      <a:pt x="28532" y="0"/>
                      <a:pt x="38203" y="9670"/>
                      <a:pt x="38203" y="21600"/>
                    </a:cubicBezTo>
                    <a:cubicBezTo>
                      <a:pt x="38203" y="27707"/>
                      <a:pt x="35617" y="33529"/>
                      <a:pt x="31086" y="37625"/>
                    </a:cubicBezTo>
                    <a:lnTo>
                      <a:pt x="16603" y="21600"/>
                    </a:lnTo>
                    <a:lnTo>
                      <a:pt x="0" y="7783"/>
                    </a:lnTo>
                    <a:close/>
                  </a:path>
                </a:pathLst>
              </a:custGeom>
              <a:noFill/>
              <a:ln w="38100">
                <a:solidFill>
                  <a:srgbClr val="FFFF00"/>
                </a:solid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aphicFrame>
            <p:nvGraphicFramePr>
              <p:cNvPr id="38927" name="Object 9"/>
              <p:cNvGraphicFramePr>
                <a:graphicFrameLocks noChangeAspect="1"/>
              </p:cNvGraphicFramePr>
              <p:nvPr/>
            </p:nvGraphicFramePr>
            <p:xfrm>
              <a:off x="4090" y="1808"/>
              <a:ext cx="209" cy="287"/>
            </p:xfrm>
            <a:graphic>
              <a:graphicData uri="http://schemas.openxmlformats.org/presentationml/2006/ole">
                <mc:AlternateContent xmlns:mc="http://schemas.openxmlformats.org/markup-compatibility/2006">
                  <mc:Choice xmlns:v="urn:schemas-microsoft-com:vml" Requires="v">
                    <p:oleObj spid="_x0000_s199746" name="Equation" r:id="rId3" imgW="139579" imgH="177646" progId="Equation.DSMT4">
                      <p:embed/>
                    </p:oleObj>
                  </mc:Choice>
                  <mc:Fallback>
                    <p:oleObj name="Equation" r:id="rId3" imgW="139579" imgH="177646"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90" y="1808"/>
                            <a:ext cx="209" cy="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8928" name="Object 10"/>
              <p:cNvGraphicFramePr>
                <a:graphicFrameLocks noChangeAspect="1"/>
              </p:cNvGraphicFramePr>
              <p:nvPr/>
            </p:nvGraphicFramePr>
            <p:xfrm>
              <a:off x="4836" y="2160"/>
              <a:ext cx="266" cy="266"/>
            </p:xfrm>
            <a:graphic>
              <a:graphicData uri="http://schemas.openxmlformats.org/presentationml/2006/ole">
                <mc:AlternateContent xmlns:mc="http://schemas.openxmlformats.org/markup-compatibility/2006">
                  <mc:Choice xmlns:v="urn:schemas-microsoft-com:vml" Requires="v">
                    <p:oleObj spid="_x0000_s199747" name="Equation" r:id="rId5" imgW="177492" imgH="177492" progId="Equation.DSMT4">
                      <p:embed/>
                    </p:oleObj>
                  </mc:Choice>
                  <mc:Fallback>
                    <p:oleObj name="Equation" r:id="rId5" imgW="177492" imgH="177492"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36" y="2160"/>
                            <a:ext cx="266" cy="2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8929" name="Text Box 11"/>
              <p:cNvSpPr txBox="1">
                <a:spLocks noChangeAspect="1" noChangeArrowheads="1"/>
              </p:cNvSpPr>
              <p:nvPr/>
            </p:nvSpPr>
            <p:spPr bwMode="auto">
              <a:xfrm>
                <a:off x="4453" y="1966"/>
                <a:ext cx="315" cy="2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a:t>d</a:t>
                </a:r>
              </a:p>
            </p:txBody>
          </p:sp>
        </p:grpSp>
        <p:sp>
          <p:nvSpPr>
            <p:cNvPr id="38921" name="Rectangle 13"/>
            <p:cNvSpPr>
              <a:spLocks noChangeAspect="1" noChangeArrowheads="1"/>
            </p:cNvSpPr>
            <p:nvPr/>
          </p:nvSpPr>
          <p:spPr bwMode="auto">
            <a:xfrm rot="-2292055">
              <a:off x="4408" y="1979"/>
              <a:ext cx="91" cy="9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207887" name="Rectangle 15"/>
          <p:cNvSpPr>
            <a:spLocks noChangeArrowheads="1"/>
          </p:cNvSpPr>
          <p:nvPr/>
        </p:nvSpPr>
        <p:spPr bwMode="auto">
          <a:xfrm>
            <a:off x="503238" y="925560"/>
            <a:ext cx="6958089"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sz="2800" b="1" smtClean="0">
                <a:solidFill>
                  <a:srgbClr val="008000"/>
                </a:solidFill>
              </a:rPr>
              <a:t>4.5. </a:t>
            </a:r>
            <a:r>
              <a:rPr lang="vi-VN" sz="2800" b="1">
                <a:solidFill>
                  <a:srgbClr val="008000"/>
                </a:solidFill>
              </a:rPr>
              <a:t>Các định lý biến đổi ngẫu lực</a:t>
            </a:r>
            <a:r>
              <a:rPr lang="en-US" sz="2800" b="1" smtClean="0">
                <a:solidFill>
                  <a:srgbClr val="008000"/>
                </a:solidFill>
              </a:rPr>
              <a:t>.</a:t>
            </a:r>
            <a:endParaRPr lang="vi-VN" sz="2800" b="1">
              <a:solidFill>
                <a:srgbClr val="008000"/>
              </a:solidFill>
            </a:endParaRPr>
          </a:p>
        </p:txBody>
      </p:sp>
      <p:sp>
        <p:nvSpPr>
          <p:cNvPr id="207888" name="Rectangle 16"/>
          <p:cNvSpPr>
            <a:spLocks noChangeArrowheads="1"/>
          </p:cNvSpPr>
          <p:nvPr/>
        </p:nvSpPr>
        <p:spPr bwMode="auto">
          <a:xfrm>
            <a:off x="612775" y="1499642"/>
            <a:ext cx="5183188" cy="207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en-US" b="1" i="1">
                <a:solidFill>
                  <a:srgbClr val="0000FF"/>
                </a:solidFill>
              </a:rPr>
              <a:t>a. Định nghĩa</a:t>
            </a:r>
            <a:endParaRPr lang="en-US">
              <a:solidFill>
                <a:srgbClr val="0000FF"/>
              </a:solidFill>
            </a:endParaRPr>
          </a:p>
          <a:p>
            <a:pPr algn="just"/>
            <a:r>
              <a:rPr lang="en-US">
                <a:solidFill>
                  <a:srgbClr val="0000FF"/>
                </a:solidFill>
              </a:rPr>
              <a:t>	</a:t>
            </a:r>
            <a:r>
              <a:rPr lang="en-US" i="1"/>
              <a:t>Ngẫu lực là hệ gồm hai lực song song ngược chiều, cùng cường độ và không cùng đường tác dụng.</a:t>
            </a:r>
            <a:endParaRPr lang="vi-VN" i="1"/>
          </a:p>
        </p:txBody>
      </p:sp>
      <p:sp>
        <p:nvSpPr>
          <p:cNvPr id="207889" name="Rectangle 17"/>
          <p:cNvSpPr>
            <a:spLocks noChangeArrowheads="1"/>
          </p:cNvSpPr>
          <p:nvPr/>
        </p:nvSpPr>
        <p:spPr bwMode="auto">
          <a:xfrm>
            <a:off x="611188" y="3588792"/>
            <a:ext cx="5616575" cy="207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b="1" i="1">
                <a:solidFill>
                  <a:srgbClr val="0000FF"/>
                </a:solidFill>
              </a:rPr>
              <a:t>b. Các đặc trưng của ngẫu lực</a:t>
            </a:r>
            <a:endParaRPr lang="en-US">
              <a:solidFill>
                <a:srgbClr val="0000FF"/>
              </a:solidFill>
            </a:endParaRPr>
          </a:p>
          <a:p>
            <a:r>
              <a:rPr lang="en-US">
                <a:solidFill>
                  <a:srgbClr val="0000FF"/>
                </a:solidFill>
              </a:rPr>
              <a:t>	</a:t>
            </a:r>
            <a:r>
              <a:rPr lang="en-US"/>
              <a:t>+ Mặt phẳng tác dụng </a:t>
            </a:r>
          </a:p>
          <a:p>
            <a:r>
              <a:rPr lang="en-US"/>
              <a:t>	+ Chiều quay </a:t>
            </a:r>
          </a:p>
          <a:p>
            <a:r>
              <a:rPr lang="en-US"/>
              <a:t>	+ Cường độ tác dụng: </a:t>
            </a:r>
          </a:p>
          <a:p>
            <a:r>
              <a:rPr lang="en-US"/>
              <a:t>		</a:t>
            </a:r>
            <a:r>
              <a:rPr lang="en-US" b="1">
                <a:solidFill>
                  <a:srgbClr val="FF0000"/>
                </a:solidFill>
              </a:rPr>
              <a:t>m = F.d</a:t>
            </a:r>
            <a:r>
              <a:rPr lang="en-US">
                <a:solidFill>
                  <a:srgbClr val="FF0000"/>
                </a:solidFill>
              </a:rPr>
              <a:t>.</a:t>
            </a:r>
          </a:p>
        </p:txBody>
      </p:sp>
      <p:sp>
        <p:nvSpPr>
          <p:cNvPr id="207890" name="Rectangle 18"/>
          <p:cNvSpPr>
            <a:spLocks noChangeArrowheads="1"/>
          </p:cNvSpPr>
          <p:nvPr/>
        </p:nvSpPr>
        <p:spPr bwMode="auto">
          <a:xfrm>
            <a:off x="755650" y="5676354"/>
            <a:ext cx="6340475"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t>(</a:t>
            </a:r>
            <a:r>
              <a:rPr lang="en-US">
                <a:solidFill>
                  <a:srgbClr val="FF0000"/>
                </a:solidFill>
              </a:rPr>
              <a:t>d</a:t>
            </a:r>
            <a:r>
              <a:rPr lang="en-US"/>
              <a:t> được gọi là cánh tay đòn của ngẫu lực)</a:t>
            </a:r>
          </a:p>
        </p:txBody>
      </p:sp>
      <p:sp>
        <p:nvSpPr>
          <p:cNvPr id="19" name="Text Box 6"/>
          <p:cNvSpPr txBox="1">
            <a:spLocks noChangeArrowheads="1"/>
          </p:cNvSpPr>
          <p:nvPr/>
        </p:nvSpPr>
        <p:spPr bwMode="auto">
          <a:xfrm>
            <a:off x="719138" y="419100"/>
            <a:ext cx="318770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b="1" smtClean="0">
                <a:solidFill>
                  <a:srgbClr val="006600"/>
                </a:solidFill>
              </a:rPr>
              <a:t>4. </a:t>
            </a:r>
            <a:r>
              <a:rPr lang="en-US" b="1">
                <a:solidFill>
                  <a:srgbClr val="006600"/>
                </a:solidFill>
              </a:rPr>
              <a:t>CÁC HỆ QUẢ</a:t>
            </a:r>
            <a:endParaRPr lang="en-US">
              <a:solidFill>
                <a:srgbClr val="006600"/>
              </a:solidFill>
            </a:endParaRPr>
          </a:p>
        </p:txBody>
      </p:sp>
    </p:spTree>
    <p:extLst>
      <p:ext uri="{BB962C8B-B14F-4D97-AF65-F5344CB8AC3E}">
        <p14:creationId xmlns:p14="http://schemas.microsoft.com/office/powerpoint/2010/main" val="10339769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7887"/>
                                        </p:tgtEl>
                                        <p:attrNameLst>
                                          <p:attrName>style.visibility</p:attrName>
                                        </p:attrNameLst>
                                      </p:cBhvr>
                                      <p:to>
                                        <p:strVal val="visible"/>
                                      </p:to>
                                    </p:set>
                                    <p:animEffect transition="in" filter="blinds(horizontal)">
                                      <p:cBhvr>
                                        <p:cTn id="7" dur="500"/>
                                        <p:tgtEl>
                                          <p:spTgt spid="20788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207888"/>
                                        </p:tgtEl>
                                        <p:attrNameLst>
                                          <p:attrName>style.visibility</p:attrName>
                                        </p:attrNameLst>
                                      </p:cBhvr>
                                      <p:to>
                                        <p:strVal val="visible"/>
                                      </p:to>
                                    </p:set>
                                    <p:anim calcmode="lin" valueType="num">
                                      <p:cBhvr additive="base">
                                        <p:cTn id="12" dur="500" fill="hold"/>
                                        <p:tgtEl>
                                          <p:spTgt spid="207888"/>
                                        </p:tgtEl>
                                        <p:attrNameLst>
                                          <p:attrName>ppt_x</p:attrName>
                                        </p:attrNameLst>
                                      </p:cBhvr>
                                      <p:tavLst>
                                        <p:tav tm="0">
                                          <p:val>
                                            <p:strVal val="1+#ppt_w/2"/>
                                          </p:val>
                                        </p:tav>
                                        <p:tav tm="100000">
                                          <p:val>
                                            <p:strVal val="#ppt_x"/>
                                          </p:val>
                                        </p:tav>
                                      </p:tavLst>
                                    </p:anim>
                                    <p:anim calcmode="lin" valueType="num">
                                      <p:cBhvr additive="base">
                                        <p:cTn id="13" dur="500" fill="hold"/>
                                        <p:tgtEl>
                                          <p:spTgt spid="207888"/>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500"/>
                            </p:stCondLst>
                            <p:childTnLst>
                              <p:par>
                                <p:cTn id="15" presetID="2" presetClass="entr" presetSubtype="4" fill="hold" nodeType="afterEffect">
                                  <p:stCondLst>
                                    <p:cond delay="0"/>
                                  </p:stCondLst>
                                  <p:childTnLst>
                                    <p:set>
                                      <p:cBhvr>
                                        <p:cTn id="16" dur="1" fill="hold">
                                          <p:stCondLst>
                                            <p:cond delay="0"/>
                                          </p:stCondLst>
                                        </p:cTn>
                                        <p:tgtEl>
                                          <p:spTgt spid="207886"/>
                                        </p:tgtEl>
                                        <p:attrNameLst>
                                          <p:attrName>style.visibility</p:attrName>
                                        </p:attrNameLst>
                                      </p:cBhvr>
                                      <p:to>
                                        <p:strVal val="visible"/>
                                      </p:to>
                                    </p:set>
                                    <p:anim calcmode="lin" valueType="num">
                                      <p:cBhvr additive="base">
                                        <p:cTn id="17" dur="500" fill="hold"/>
                                        <p:tgtEl>
                                          <p:spTgt spid="207886"/>
                                        </p:tgtEl>
                                        <p:attrNameLst>
                                          <p:attrName>ppt_x</p:attrName>
                                        </p:attrNameLst>
                                      </p:cBhvr>
                                      <p:tavLst>
                                        <p:tav tm="0">
                                          <p:val>
                                            <p:strVal val="#ppt_x"/>
                                          </p:val>
                                        </p:tav>
                                        <p:tav tm="100000">
                                          <p:val>
                                            <p:strVal val="#ppt_x"/>
                                          </p:val>
                                        </p:tav>
                                      </p:tavLst>
                                    </p:anim>
                                    <p:anim calcmode="lin" valueType="num">
                                      <p:cBhvr additive="base">
                                        <p:cTn id="18" dur="500" fill="hold"/>
                                        <p:tgtEl>
                                          <p:spTgt spid="207886"/>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207889"/>
                                        </p:tgtEl>
                                        <p:attrNameLst>
                                          <p:attrName>style.visibility</p:attrName>
                                        </p:attrNameLst>
                                      </p:cBhvr>
                                      <p:to>
                                        <p:strVal val="visible"/>
                                      </p:to>
                                    </p:set>
                                    <p:anim calcmode="lin" valueType="num">
                                      <p:cBhvr additive="base">
                                        <p:cTn id="23" dur="500" fill="hold"/>
                                        <p:tgtEl>
                                          <p:spTgt spid="207889"/>
                                        </p:tgtEl>
                                        <p:attrNameLst>
                                          <p:attrName>ppt_x</p:attrName>
                                        </p:attrNameLst>
                                      </p:cBhvr>
                                      <p:tavLst>
                                        <p:tav tm="0">
                                          <p:val>
                                            <p:strVal val="#ppt_x"/>
                                          </p:val>
                                        </p:tav>
                                        <p:tav tm="100000">
                                          <p:val>
                                            <p:strVal val="#ppt_x"/>
                                          </p:val>
                                        </p:tav>
                                      </p:tavLst>
                                    </p:anim>
                                    <p:anim calcmode="lin" valueType="num">
                                      <p:cBhvr additive="base">
                                        <p:cTn id="24" dur="500" fill="hold"/>
                                        <p:tgtEl>
                                          <p:spTgt spid="207889"/>
                                        </p:tgtEl>
                                        <p:attrNameLst>
                                          <p:attrName>ppt_y</p:attrName>
                                        </p:attrNameLst>
                                      </p:cBhvr>
                                      <p:tavLst>
                                        <p:tav tm="0">
                                          <p:val>
                                            <p:strVal val="1+#ppt_h/2"/>
                                          </p:val>
                                        </p:tav>
                                        <p:tav tm="100000">
                                          <p:val>
                                            <p:strVal val="#ppt_y"/>
                                          </p:val>
                                        </p:tav>
                                      </p:tavLst>
                                    </p:anim>
                                  </p:childTnLst>
                                </p:cTn>
                              </p:par>
                            </p:childTnLst>
                          </p:cTn>
                        </p:par>
                        <p:par>
                          <p:cTn id="25" fill="hold" nodeType="afterGroup">
                            <p:stCondLst>
                              <p:cond delay="500"/>
                            </p:stCondLst>
                            <p:childTnLst>
                              <p:par>
                                <p:cTn id="26" presetID="2" presetClass="entr" presetSubtype="4" fill="hold" grpId="0" nodeType="afterEffect">
                                  <p:stCondLst>
                                    <p:cond delay="0"/>
                                  </p:stCondLst>
                                  <p:childTnLst>
                                    <p:set>
                                      <p:cBhvr>
                                        <p:cTn id="27" dur="1" fill="hold">
                                          <p:stCondLst>
                                            <p:cond delay="0"/>
                                          </p:stCondLst>
                                        </p:cTn>
                                        <p:tgtEl>
                                          <p:spTgt spid="207890"/>
                                        </p:tgtEl>
                                        <p:attrNameLst>
                                          <p:attrName>style.visibility</p:attrName>
                                        </p:attrNameLst>
                                      </p:cBhvr>
                                      <p:to>
                                        <p:strVal val="visible"/>
                                      </p:to>
                                    </p:set>
                                    <p:anim calcmode="lin" valueType="num">
                                      <p:cBhvr additive="base">
                                        <p:cTn id="28" dur="500" fill="hold"/>
                                        <p:tgtEl>
                                          <p:spTgt spid="207890"/>
                                        </p:tgtEl>
                                        <p:attrNameLst>
                                          <p:attrName>ppt_x</p:attrName>
                                        </p:attrNameLst>
                                      </p:cBhvr>
                                      <p:tavLst>
                                        <p:tav tm="0">
                                          <p:val>
                                            <p:strVal val="#ppt_x"/>
                                          </p:val>
                                        </p:tav>
                                        <p:tav tm="100000">
                                          <p:val>
                                            <p:strVal val="#ppt_x"/>
                                          </p:val>
                                        </p:tav>
                                      </p:tavLst>
                                    </p:anim>
                                    <p:anim calcmode="lin" valueType="num">
                                      <p:cBhvr additive="base">
                                        <p:cTn id="29" dur="500" fill="hold"/>
                                        <p:tgtEl>
                                          <p:spTgt spid="20789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887" grpId="0"/>
      <p:bldP spid="207888" grpId="0"/>
      <p:bldP spid="207889" grpId="0"/>
      <p:bldP spid="207890"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Slide Number Placeholder 7"/>
          <p:cNvSpPr>
            <a:spLocks noGrp="1"/>
          </p:cNvSpPr>
          <p:nvPr>
            <p:ph type="sldNum" sz="quarter" idx="12"/>
          </p:nvPr>
        </p:nvSpPr>
        <p:spPr/>
        <p:txBody>
          <a:bodyPr/>
          <a:lstStyle/>
          <a:p>
            <a:pPr>
              <a:defRPr/>
            </a:pPr>
            <a:fld id="{C6A4627D-88D7-462C-9C57-988CEC1F2E5D}" type="slidenum">
              <a:rPr lang="en-US" altLang="en-US"/>
              <a:pPr>
                <a:defRPr/>
              </a:pPr>
              <a:t>42</a:t>
            </a:fld>
            <a:endParaRPr lang="en-US" altLang="en-US"/>
          </a:p>
        </p:txBody>
      </p:sp>
      <p:grpSp>
        <p:nvGrpSpPr>
          <p:cNvPr id="164876" name="Group 12"/>
          <p:cNvGrpSpPr>
            <a:grpSpLocks/>
          </p:cNvGrpSpPr>
          <p:nvPr/>
        </p:nvGrpSpPr>
        <p:grpSpPr bwMode="auto">
          <a:xfrm>
            <a:off x="488950" y="368300"/>
            <a:ext cx="7215188" cy="885825"/>
            <a:chOff x="308" y="368"/>
            <a:chExt cx="4545" cy="558"/>
          </a:xfrm>
        </p:grpSpPr>
        <p:sp>
          <p:nvSpPr>
            <p:cNvPr id="39957" name="Rectangle 2"/>
            <p:cNvSpPr>
              <a:spLocks noChangeArrowheads="1"/>
            </p:cNvSpPr>
            <p:nvPr/>
          </p:nvSpPr>
          <p:spPr bwMode="auto">
            <a:xfrm>
              <a:off x="308" y="368"/>
              <a:ext cx="4545" cy="5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en-US" i="1">
                  <a:latin typeface="SimSun" pitchFamily="2" charset="-122"/>
                  <a:ea typeface="SimSun" pitchFamily="2" charset="-122"/>
                  <a:cs typeface="Times New Roman" pitchFamily="18" charset="0"/>
                </a:rPr>
                <a:t>→</a:t>
              </a:r>
              <a:r>
                <a:rPr lang="en-US" i="1">
                  <a:ea typeface="SimSun" pitchFamily="2" charset="-122"/>
                  <a:cs typeface="Times New Roman" pitchFamily="18" charset="0"/>
                </a:rPr>
                <a:t> </a:t>
              </a:r>
              <a:r>
                <a:rPr lang="en-US">
                  <a:ea typeface="SimSun" pitchFamily="2" charset="-122"/>
                  <a:cs typeface="Times New Roman" pitchFamily="18" charset="0"/>
                </a:rPr>
                <a:t>Để biểu diễn các đặc trưng của ngẫu lực người ta dùng </a:t>
              </a:r>
              <a:r>
                <a:rPr lang="en-US">
                  <a:solidFill>
                    <a:srgbClr val="CC0099"/>
                  </a:solidFill>
                  <a:ea typeface="SimSun" pitchFamily="2" charset="-122"/>
                  <a:cs typeface="Times New Roman" pitchFamily="18" charset="0"/>
                </a:rPr>
                <a:t>vectơ mômen ngẫu lực</a:t>
              </a:r>
              <a:r>
                <a:rPr lang="en-US">
                  <a:ea typeface="SimSun" pitchFamily="2" charset="-122"/>
                  <a:cs typeface="Times New Roman" pitchFamily="18" charset="0"/>
                </a:rPr>
                <a:t>:</a:t>
              </a:r>
              <a:endParaRPr lang="en-US" i="1">
                <a:ea typeface="SimSun" pitchFamily="2" charset="-122"/>
                <a:cs typeface="Times New Roman" pitchFamily="18" charset="0"/>
              </a:endParaRPr>
            </a:p>
          </p:txBody>
        </p:sp>
        <p:graphicFrame>
          <p:nvGraphicFramePr>
            <p:cNvPr id="39958" name="Object 3"/>
            <p:cNvGraphicFramePr>
              <a:graphicFrameLocks noChangeAspect="1"/>
            </p:cNvGraphicFramePr>
            <p:nvPr/>
          </p:nvGraphicFramePr>
          <p:xfrm>
            <a:off x="4017" y="618"/>
            <a:ext cx="269" cy="290"/>
          </p:xfrm>
          <a:graphic>
            <a:graphicData uri="http://schemas.openxmlformats.org/presentationml/2006/ole">
              <mc:AlternateContent xmlns:mc="http://schemas.openxmlformats.org/markup-compatibility/2006">
                <mc:Choice xmlns:v="urn:schemas-microsoft-com:vml" Requires="v">
                  <p:oleObj spid="_x0000_s200834" name="Equation" r:id="rId3" imgW="145988" imgH="164984" progId="Equation.3">
                    <p:embed/>
                  </p:oleObj>
                </mc:Choice>
                <mc:Fallback>
                  <p:oleObj name="Equation" r:id="rId3" imgW="145988" imgH="164984"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17" y="618"/>
                          <a:ext cx="269" cy="2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164868" name="Rectangle 4"/>
          <p:cNvSpPr>
            <a:spLocks noChangeArrowheads="1"/>
          </p:cNvSpPr>
          <p:nvPr/>
        </p:nvSpPr>
        <p:spPr bwMode="auto">
          <a:xfrm>
            <a:off x="215516" y="4335463"/>
            <a:ext cx="8856984"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r>
              <a:rPr lang="en-US" sz="2400" b="1" i="1">
                <a:solidFill>
                  <a:schemeClr val="tx2"/>
                </a:solidFill>
              </a:rPr>
              <a:t>Chú ý</a:t>
            </a:r>
            <a:r>
              <a:rPr lang="en-US" sz="2400" smtClean="0">
                <a:solidFill>
                  <a:schemeClr val="tx2"/>
                </a:solidFill>
              </a:rPr>
              <a:t>: </a:t>
            </a:r>
            <a:r>
              <a:rPr lang="en-US" sz="2400" i="1"/>
              <a:t>Đối với hệ lực phẳng chỉ </a:t>
            </a:r>
            <a:r>
              <a:rPr lang="en-US" sz="2400" i="1" smtClean="0"/>
              <a:t>chú ý cường độ tác dụng.</a:t>
            </a:r>
            <a:endParaRPr lang="en-US" sz="2400" i="1"/>
          </a:p>
          <a:p>
            <a:pPr algn="just"/>
            <a:r>
              <a:rPr lang="en-US" sz="2400"/>
              <a:t>	</a:t>
            </a:r>
            <a:r>
              <a:rPr lang="en-US" sz="2400" smtClean="0"/>
              <a:t> </a:t>
            </a:r>
            <a:r>
              <a:rPr lang="en-US" sz="2400" i="1" smtClean="0"/>
              <a:t>Vectơ </a:t>
            </a:r>
            <a:r>
              <a:rPr lang="en-US" sz="2400" i="1"/>
              <a:t>mômen của ngẫu lực là vectơ tự do về điểm đặt.</a:t>
            </a:r>
          </a:p>
        </p:txBody>
      </p:sp>
      <p:sp>
        <p:nvSpPr>
          <p:cNvPr id="164869" name="Text Box 5"/>
          <p:cNvSpPr txBox="1">
            <a:spLocks noChangeArrowheads="1"/>
          </p:cNvSpPr>
          <p:nvPr/>
        </p:nvSpPr>
        <p:spPr bwMode="auto">
          <a:xfrm>
            <a:off x="1182688" y="3800475"/>
            <a:ext cx="44164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r>
              <a:rPr lang="en-US" sz="2400" b="1"/>
              <a:t> </a:t>
            </a:r>
            <a:r>
              <a:rPr lang="en-US" sz="2400" b="1">
                <a:solidFill>
                  <a:srgbClr val="0000FF"/>
                </a:solidFill>
              </a:rPr>
              <a:t>Độ lớn</a:t>
            </a:r>
            <a:r>
              <a:rPr lang="en-US" sz="2400" b="1"/>
              <a:t>:    </a:t>
            </a:r>
            <a:r>
              <a:rPr lang="en-US" sz="2400" b="1">
                <a:solidFill>
                  <a:srgbClr val="FF0000"/>
                </a:solidFill>
              </a:rPr>
              <a:t>m = F.d</a:t>
            </a:r>
          </a:p>
        </p:txBody>
      </p:sp>
      <p:graphicFrame>
        <p:nvGraphicFramePr>
          <p:cNvPr id="164870" name="Object 6"/>
          <p:cNvGraphicFramePr>
            <a:graphicFrameLocks noChangeAspect="1"/>
          </p:cNvGraphicFramePr>
          <p:nvPr/>
        </p:nvGraphicFramePr>
        <p:xfrm>
          <a:off x="385763" y="2252663"/>
          <a:ext cx="500062" cy="538162"/>
        </p:xfrm>
        <a:graphic>
          <a:graphicData uri="http://schemas.openxmlformats.org/presentationml/2006/ole">
            <mc:AlternateContent xmlns:mc="http://schemas.openxmlformats.org/markup-compatibility/2006">
              <mc:Choice xmlns:v="urn:schemas-microsoft-com:vml" Requires="v">
                <p:oleObj spid="_x0000_s200835" name="Equation" r:id="rId5" imgW="145988" imgH="164984" progId="Equation.3">
                  <p:embed/>
                </p:oleObj>
              </mc:Choice>
              <mc:Fallback>
                <p:oleObj name="Equation" r:id="rId5" imgW="145988" imgH="164984"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5763" y="2252663"/>
                        <a:ext cx="500062" cy="538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64871" name="Object 7"/>
          <p:cNvGraphicFramePr>
            <a:graphicFrameLocks noGrp="1" noChangeAspect="1"/>
          </p:cNvGraphicFramePr>
          <p:nvPr>
            <p:ph sz="quarter" idx="3"/>
          </p:nvPr>
        </p:nvGraphicFramePr>
        <p:xfrm>
          <a:off x="885825" y="836613"/>
          <a:ext cx="914400" cy="3957637"/>
        </p:xfrm>
        <a:graphic>
          <a:graphicData uri="http://schemas.openxmlformats.org/presentationml/2006/ole">
            <mc:AlternateContent xmlns:mc="http://schemas.openxmlformats.org/markup-compatibility/2006">
              <mc:Choice xmlns:v="urn:schemas-microsoft-com:vml" Requires="v">
                <p:oleObj spid="_x0000_s200836" name="Equation" r:id="rId7" imgW="177569" imgH="253670" progId="Equation.DSMT4">
                  <p:embed/>
                </p:oleObj>
              </mc:Choice>
              <mc:Fallback>
                <p:oleObj name="Equation" r:id="rId7" imgW="177569" imgH="253670"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85825" y="836613"/>
                        <a:ext cx="914400" cy="3957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64877" name="Rectangle 13"/>
          <p:cNvSpPr>
            <a:spLocks noChangeArrowheads="1"/>
          </p:cNvSpPr>
          <p:nvPr/>
        </p:nvSpPr>
        <p:spPr bwMode="auto">
          <a:xfrm>
            <a:off x="1255713" y="1376363"/>
            <a:ext cx="4535487"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2400" b="1">
                <a:solidFill>
                  <a:srgbClr val="0000FF"/>
                </a:solidFill>
              </a:rPr>
              <a:t>Phương</a:t>
            </a:r>
            <a:r>
              <a:rPr lang="en-US" sz="2400" b="1"/>
              <a:t>:</a:t>
            </a:r>
            <a:r>
              <a:rPr lang="en-US" sz="2400"/>
              <a:t> vuông góc với mặt </a:t>
            </a:r>
          </a:p>
          <a:p>
            <a:r>
              <a:rPr lang="en-US" sz="2400"/>
              <a:t>                phẳng tác dụng.</a:t>
            </a:r>
          </a:p>
        </p:txBody>
      </p:sp>
      <p:sp>
        <p:nvSpPr>
          <p:cNvPr id="164878" name="Rectangle 14"/>
          <p:cNvSpPr>
            <a:spLocks noChangeArrowheads="1"/>
          </p:cNvSpPr>
          <p:nvPr/>
        </p:nvSpPr>
        <p:spPr bwMode="auto">
          <a:xfrm>
            <a:off x="1255713" y="2241550"/>
            <a:ext cx="4752975"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en-US" sz="2400" b="1">
                <a:solidFill>
                  <a:srgbClr val="0000FF"/>
                </a:solidFill>
              </a:rPr>
              <a:t>Chiều</a:t>
            </a:r>
            <a:r>
              <a:rPr lang="en-US" sz="2400" b="1"/>
              <a:t>:</a:t>
            </a:r>
            <a:r>
              <a:rPr lang="en-US" sz="2400"/>
              <a:t> Có chiều sao cho khi nhìn từ đầu mút của nó xuống gốc thấy ngẫu lực quay theo chiều ngược chiều kim đồng hồ.</a:t>
            </a:r>
            <a:endParaRPr lang="vi-VN" sz="2400"/>
          </a:p>
        </p:txBody>
      </p:sp>
      <p:graphicFrame>
        <p:nvGraphicFramePr>
          <p:cNvPr id="164895" name="Object 31"/>
          <p:cNvGraphicFramePr>
            <a:graphicFrameLocks noGrp="1" noChangeAspect="1"/>
          </p:cNvGraphicFramePr>
          <p:nvPr>
            <p:ph sz="quarter" idx="2"/>
          </p:nvPr>
        </p:nvGraphicFramePr>
        <p:xfrm>
          <a:off x="1439863" y="5265738"/>
          <a:ext cx="5545137" cy="638175"/>
        </p:xfrm>
        <a:graphic>
          <a:graphicData uri="http://schemas.openxmlformats.org/presentationml/2006/ole">
            <mc:AlternateContent xmlns:mc="http://schemas.openxmlformats.org/markup-compatibility/2006">
              <mc:Choice xmlns:v="urn:schemas-microsoft-com:vml" Requires="v">
                <p:oleObj spid="_x0000_s200837" name="Equation" r:id="rId9" imgW="2095500" imgH="241300" progId="Equation.DSMT4">
                  <p:embed/>
                </p:oleObj>
              </mc:Choice>
              <mc:Fallback>
                <p:oleObj name="Equation" r:id="rId9" imgW="2095500" imgH="24130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439863" y="5265738"/>
                        <a:ext cx="5545137" cy="638175"/>
                      </a:xfrm>
                      <a:prstGeom prst="rect">
                        <a:avLst/>
                      </a:prstGeom>
                      <a:solidFill>
                        <a:srgbClr val="99CCFF"/>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39947" name="Group 41"/>
          <p:cNvGrpSpPr>
            <a:grpSpLocks/>
          </p:cNvGrpSpPr>
          <p:nvPr/>
        </p:nvGrpSpPr>
        <p:grpSpPr bwMode="auto">
          <a:xfrm>
            <a:off x="5651500" y="1019175"/>
            <a:ext cx="3263900" cy="3417888"/>
            <a:chOff x="3582" y="1118"/>
            <a:chExt cx="2056" cy="2153"/>
          </a:xfrm>
        </p:grpSpPr>
        <p:grpSp>
          <p:nvGrpSpPr>
            <p:cNvPr id="39948" name="Group 34"/>
            <p:cNvGrpSpPr>
              <a:grpSpLocks/>
            </p:cNvGrpSpPr>
            <p:nvPr/>
          </p:nvGrpSpPr>
          <p:grpSpPr bwMode="auto">
            <a:xfrm>
              <a:off x="3582" y="1118"/>
              <a:ext cx="2056" cy="2153"/>
              <a:chOff x="3582" y="1118"/>
              <a:chExt cx="2056" cy="2153"/>
            </a:xfrm>
          </p:grpSpPr>
          <p:pic>
            <p:nvPicPr>
              <p:cNvPr id="39955" name="Picture 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582" y="1118"/>
                <a:ext cx="2056" cy="21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956" name="Arc 9"/>
              <p:cNvSpPr>
                <a:spLocks/>
              </p:cNvSpPr>
              <p:nvPr/>
            </p:nvSpPr>
            <p:spPr bwMode="auto">
              <a:xfrm rot="8043890">
                <a:off x="4712" y="1658"/>
                <a:ext cx="353" cy="243"/>
              </a:xfrm>
              <a:custGeom>
                <a:avLst/>
                <a:gdLst>
                  <a:gd name="T0" fmla="*/ 0 w 35144"/>
                  <a:gd name="T1" fmla="*/ 1 h 21600"/>
                  <a:gd name="T2" fmla="*/ 4 w 35144"/>
                  <a:gd name="T3" fmla="*/ 3 h 21600"/>
                  <a:gd name="T4" fmla="*/ 1 w 35144"/>
                  <a:gd name="T5" fmla="*/ 3 h 21600"/>
                  <a:gd name="T6" fmla="*/ 0 60000 65536"/>
                  <a:gd name="T7" fmla="*/ 0 60000 65536"/>
                  <a:gd name="T8" fmla="*/ 0 60000 65536"/>
                </a:gdLst>
                <a:ahLst/>
                <a:cxnLst>
                  <a:cxn ang="T6">
                    <a:pos x="T0" y="T1"/>
                  </a:cxn>
                  <a:cxn ang="T7">
                    <a:pos x="T2" y="T3"/>
                  </a:cxn>
                  <a:cxn ang="T8">
                    <a:pos x="T4" y="T5"/>
                  </a:cxn>
                </a:cxnLst>
                <a:rect l="0" t="0" r="r" b="b"/>
                <a:pathLst>
                  <a:path w="35144" h="21600" fill="none" extrusionOk="0">
                    <a:moveTo>
                      <a:pt x="-1" y="4773"/>
                    </a:moveTo>
                    <a:cubicBezTo>
                      <a:pt x="3838" y="1684"/>
                      <a:pt x="8616" y="-1"/>
                      <a:pt x="13544" y="0"/>
                    </a:cubicBezTo>
                    <a:cubicBezTo>
                      <a:pt x="25473" y="0"/>
                      <a:pt x="35144" y="9670"/>
                      <a:pt x="35144" y="21600"/>
                    </a:cubicBezTo>
                  </a:path>
                  <a:path w="35144" h="21600" stroke="0" extrusionOk="0">
                    <a:moveTo>
                      <a:pt x="-1" y="4773"/>
                    </a:moveTo>
                    <a:cubicBezTo>
                      <a:pt x="3838" y="1684"/>
                      <a:pt x="8616" y="-1"/>
                      <a:pt x="13544" y="0"/>
                    </a:cubicBezTo>
                    <a:cubicBezTo>
                      <a:pt x="25473" y="0"/>
                      <a:pt x="35144" y="9670"/>
                      <a:pt x="35144" y="21600"/>
                    </a:cubicBezTo>
                    <a:lnTo>
                      <a:pt x="13544" y="21600"/>
                    </a:lnTo>
                    <a:lnTo>
                      <a:pt x="-1" y="4773"/>
                    </a:lnTo>
                    <a:close/>
                  </a:path>
                </a:pathLst>
              </a:custGeom>
              <a:noFill/>
              <a:ln w="19050">
                <a:solidFill>
                  <a:srgbClr val="0000FF"/>
                </a:solidFill>
                <a:round/>
                <a:headEnd type="triangle" w="sm" len="me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39949" name="Text Box 35"/>
            <p:cNvSpPr txBox="1">
              <a:spLocks noChangeArrowheads="1"/>
            </p:cNvSpPr>
            <p:nvPr/>
          </p:nvSpPr>
          <p:spPr bwMode="auto">
            <a:xfrm>
              <a:off x="4513" y="2069"/>
              <a:ext cx="295"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1800"/>
                <a:t>B</a:t>
              </a:r>
              <a:endParaRPr lang="vi-VN" sz="1800"/>
            </a:p>
          </p:txBody>
        </p:sp>
        <p:sp>
          <p:nvSpPr>
            <p:cNvPr id="39950" name="Text Box 36"/>
            <p:cNvSpPr txBox="1">
              <a:spLocks noChangeArrowheads="1"/>
            </p:cNvSpPr>
            <p:nvPr/>
          </p:nvSpPr>
          <p:spPr bwMode="auto">
            <a:xfrm>
              <a:off x="4536" y="2976"/>
              <a:ext cx="295"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sz="1800"/>
                <a:t>A</a:t>
              </a:r>
              <a:endParaRPr lang="vi-VN" sz="1800"/>
            </a:p>
          </p:txBody>
        </p:sp>
        <p:sp>
          <p:nvSpPr>
            <p:cNvPr id="39951" name="Oval 37"/>
            <p:cNvSpPr>
              <a:spLocks noChangeArrowheads="1"/>
            </p:cNvSpPr>
            <p:nvPr/>
          </p:nvSpPr>
          <p:spPr bwMode="auto">
            <a:xfrm>
              <a:off x="4727" y="3075"/>
              <a:ext cx="35" cy="35"/>
            </a:xfrm>
            <a:prstGeom prst="ellipse">
              <a:avLst/>
            </a:prstGeom>
            <a:solidFill>
              <a:schemeClr va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9952" name="Oval 38"/>
            <p:cNvSpPr>
              <a:spLocks noChangeArrowheads="1"/>
            </p:cNvSpPr>
            <p:nvPr/>
          </p:nvSpPr>
          <p:spPr bwMode="auto">
            <a:xfrm>
              <a:off x="4614" y="2296"/>
              <a:ext cx="35" cy="35"/>
            </a:xfrm>
            <a:prstGeom prst="ellipse">
              <a:avLst/>
            </a:prstGeom>
            <a:solidFill>
              <a:schemeClr va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9953" name="Line 39"/>
            <p:cNvSpPr>
              <a:spLocks noChangeShapeType="1"/>
            </p:cNvSpPr>
            <p:nvPr/>
          </p:nvSpPr>
          <p:spPr bwMode="auto">
            <a:xfrm flipH="1">
              <a:off x="4536" y="2478"/>
              <a:ext cx="68" cy="61"/>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9954" name="Line 40"/>
            <p:cNvSpPr>
              <a:spLocks noChangeShapeType="1"/>
            </p:cNvSpPr>
            <p:nvPr/>
          </p:nvSpPr>
          <p:spPr bwMode="auto">
            <a:xfrm>
              <a:off x="4506" y="2440"/>
              <a:ext cx="30" cy="91"/>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Tree>
    <p:extLst>
      <p:ext uri="{BB962C8B-B14F-4D97-AF65-F5344CB8AC3E}">
        <p14:creationId xmlns:p14="http://schemas.microsoft.com/office/powerpoint/2010/main" val="267841832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64876"/>
                                        </p:tgtEl>
                                        <p:attrNameLst>
                                          <p:attrName>style.visibility</p:attrName>
                                        </p:attrNameLst>
                                      </p:cBhvr>
                                      <p:to>
                                        <p:strVal val="visible"/>
                                      </p:to>
                                    </p:set>
                                    <p:animEffect transition="in" filter="blinds(horizontal)">
                                      <p:cBhvr>
                                        <p:cTn id="7" dur="500"/>
                                        <p:tgtEl>
                                          <p:spTgt spid="16487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164870"/>
                                        </p:tgtEl>
                                        <p:attrNameLst>
                                          <p:attrName>style.visibility</p:attrName>
                                        </p:attrNameLst>
                                      </p:cBhvr>
                                      <p:to>
                                        <p:strVal val="visible"/>
                                      </p:to>
                                    </p:set>
                                    <p:animEffect transition="in" filter="checkerboard(across)">
                                      <p:cBhvr>
                                        <p:cTn id="12" dur="500"/>
                                        <p:tgtEl>
                                          <p:spTgt spid="164870"/>
                                        </p:tgtEl>
                                      </p:cBhvr>
                                    </p:animEffect>
                                  </p:childTnLst>
                                </p:cTn>
                              </p:par>
                            </p:childTnLst>
                          </p:cTn>
                        </p:par>
                        <p:par>
                          <p:cTn id="13" fill="hold" nodeType="afterGroup">
                            <p:stCondLst>
                              <p:cond delay="500"/>
                            </p:stCondLst>
                            <p:childTnLst>
                              <p:par>
                                <p:cTn id="14" presetID="5" presetClass="entr" presetSubtype="10" fill="hold" nodeType="afterEffect">
                                  <p:stCondLst>
                                    <p:cond delay="0"/>
                                  </p:stCondLst>
                                  <p:childTnLst>
                                    <p:set>
                                      <p:cBhvr>
                                        <p:cTn id="15" dur="1" fill="hold">
                                          <p:stCondLst>
                                            <p:cond delay="0"/>
                                          </p:stCondLst>
                                        </p:cTn>
                                        <p:tgtEl>
                                          <p:spTgt spid="164871"/>
                                        </p:tgtEl>
                                        <p:attrNameLst>
                                          <p:attrName>style.visibility</p:attrName>
                                        </p:attrNameLst>
                                      </p:cBhvr>
                                      <p:to>
                                        <p:strVal val="visible"/>
                                      </p:to>
                                    </p:set>
                                    <p:animEffect transition="in" filter="checkerboard(across)">
                                      <p:cBhvr>
                                        <p:cTn id="16" dur="500"/>
                                        <p:tgtEl>
                                          <p:spTgt spid="164871"/>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64877"/>
                                        </p:tgtEl>
                                        <p:attrNameLst>
                                          <p:attrName>style.visibility</p:attrName>
                                        </p:attrNameLst>
                                      </p:cBhvr>
                                      <p:to>
                                        <p:strVal val="visible"/>
                                      </p:to>
                                    </p:set>
                                    <p:animEffect transition="in" filter="blinds(horizontal)">
                                      <p:cBhvr>
                                        <p:cTn id="21" dur="500"/>
                                        <p:tgtEl>
                                          <p:spTgt spid="164877"/>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64878"/>
                                        </p:tgtEl>
                                        <p:attrNameLst>
                                          <p:attrName>style.visibility</p:attrName>
                                        </p:attrNameLst>
                                      </p:cBhvr>
                                      <p:to>
                                        <p:strVal val="visible"/>
                                      </p:to>
                                    </p:set>
                                    <p:animEffect transition="in" filter="blinds(horizontal)">
                                      <p:cBhvr>
                                        <p:cTn id="26" dur="500"/>
                                        <p:tgtEl>
                                          <p:spTgt spid="164878"/>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164869"/>
                                        </p:tgtEl>
                                        <p:attrNameLst>
                                          <p:attrName>style.visibility</p:attrName>
                                        </p:attrNameLst>
                                      </p:cBhvr>
                                      <p:to>
                                        <p:strVal val="visible"/>
                                      </p:to>
                                    </p:set>
                                    <p:animEffect transition="in" filter="blinds(horizontal)">
                                      <p:cBhvr>
                                        <p:cTn id="31" dur="500"/>
                                        <p:tgtEl>
                                          <p:spTgt spid="164869"/>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0" presetClass="entr" presetSubtype="0" fill="hold" grpId="0" nodeType="clickEffect">
                                  <p:stCondLst>
                                    <p:cond delay="0"/>
                                  </p:stCondLst>
                                  <p:childTnLst>
                                    <p:set>
                                      <p:cBhvr>
                                        <p:cTn id="35" dur="1" fill="hold">
                                          <p:stCondLst>
                                            <p:cond delay="0"/>
                                          </p:stCondLst>
                                        </p:cTn>
                                        <p:tgtEl>
                                          <p:spTgt spid="164868"/>
                                        </p:tgtEl>
                                        <p:attrNameLst>
                                          <p:attrName>style.visibility</p:attrName>
                                        </p:attrNameLst>
                                      </p:cBhvr>
                                      <p:to>
                                        <p:strVal val="visible"/>
                                      </p:to>
                                    </p:set>
                                    <p:animEffect transition="in" filter="wedge">
                                      <p:cBhvr>
                                        <p:cTn id="36" dur="500"/>
                                        <p:tgtEl>
                                          <p:spTgt spid="164868"/>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2" presetClass="entr" presetSubtype="4" fill="hold" nodeType="clickEffect">
                                  <p:stCondLst>
                                    <p:cond delay="0"/>
                                  </p:stCondLst>
                                  <p:childTnLst>
                                    <p:set>
                                      <p:cBhvr>
                                        <p:cTn id="40" dur="1" fill="hold">
                                          <p:stCondLst>
                                            <p:cond delay="0"/>
                                          </p:stCondLst>
                                        </p:cTn>
                                        <p:tgtEl>
                                          <p:spTgt spid="164895"/>
                                        </p:tgtEl>
                                        <p:attrNameLst>
                                          <p:attrName>style.visibility</p:attrName>
                                        </p:attrNameLst>
                                      </p:cBhvr>
                                      <p:to>
                                        <p:strVal val="visible"/>
                                      </p:to>
                                    </p:set>
                                    <p:anim calcmode="lin" valueType="num">
                                      <p:cBhvr additive="base">
                                        <p:cTn id="41" dur="500" fill="hold"/>
                                        <p:tgtEl>
                                          <p:spTgt spid="164895"/>
                                        </p:tgtEl>
                                        <p:attrNameLst>
                                          <p:attrName>ppt_x</p:attrName>
                                        </p:attrNameLst>
                                      </p:cBhvr>
                                      <p:tavLst>
                                        <p:tav tm="0">
                                          <p:val>
                                            <p:strVal val="#ppt_x"/>
                                          </p:val>
                                        </p:tav>
                                        <p:tav tm="100000">
                                          <p:val>
                                            <p:strVal val="#ppt_x"/>
                                          </p:val>
                                        </p:tav>
                                      </p:tavLst>
                                    </p:anim>
                                    <p:anim calcmode="lin" valueType="num">
                                      <p:cBhvr additive="base">
                                        <p:cTn id="42" dur="500" fill="hold"/>
                                        <p:tgtEl>
                                          <p:spTgt spid="16489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868" grpId="0"/>
      <p:bldP spid="164869" grpId="0"/>
      <p:bldP spid="164877" grpId="0"/>
      <p:bldP spid="16487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Slide Number Placeholder 5"/>
          <p:cNvSpPr>
            <a:spLocks noGrp="1"/>
          </p:cNvSpPr>
          <p:nvPr>
            <p:ph type="sldNum" sz="quarter" idx="12"/>
          </p:nvPr>
        </p:nvSpPr>
        <p:spPr/>
        <p:txBody>
          <a:bodyPr/>
          <a:lstStyle/>
          <a:p>
            <a:pPr>
              <a:defRPr/>
            </a:pPr>
            <a:fld id="{048F7AD5-E91A-450B-AADE-E5CE2292B313}" type="slidenum">
              <a:rPr lang="en-US" altLang="en-US"/>
              <a:pPr>
                <a:defRPr/>
              </a:pPr>
              <a:t>43</a:t>
            </a:fld>
            <a:endParaRPr lang="en-US" altLang="en-US"/>
          </a:p>
        </p:txBody>
      </p:sp>
      <p:sp>
        <p:nvSpPr>
          <p:cNvPr id="4096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mc:AlternateContent xmlns:mc="http://schemas.openxmlformats.org/markup-compatibility/2006" xmlns:a14="http://schemas.microsoft.com/office/drawing/2010/main">
        <mc:Choice Requires="a14">
          <p:sp>
            <p:nvSpPr>
              <p:cNvPr id="223236" name="Text Box 4"/>
              <p:cNvSpPr txBox="1">
                <a:spLocks noChangeArrowheads="1"/>
              </p:cNvSpPr>
              <p:nvPr/>
            </p:nvSpPr>
            <p:spPr bwMode="auto">
              <a:xfrm>
                <a:off x="577850" y="315913"/>
                <a:ext cx="8142288" cy="4235711"/>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r>
                  <a:rPr lang="en-US" sz="3000" b="1" smtClean="0">
                    <a:solidFill>
                      <a:srgbClr val="006600"/>
                    </a:solidFill>
                  </a:rPr>
                  <a:t>Nhận xét:</a:t>
                </a:r>
              </a:p>
              <a:p>
                <a:pPr algn="just" eaLnBrk="1" hangingPunct="1">
                  <a:buFont typeface="Wingdings" pitchFamily="2" charset="2"/>
                  <a:buChar char="Ø"/>
                </a:pPr>
                <a:r>
                  <a:rPr lang="en-US"/>
                  <a:t> </a:t>
                </a:r>
                <a:r>
                  <a:rPr lang="en-US" b="1" i="1">
                    <a:solidFill>
                      <a:srgbClr val="A50021"/>
                    </a:solidFill>
                  </a:rPr>
                  <a:t>Vectơ mô men của ngẫu lực bằng tổng mô men của các lực tạo thành ngẫu lực đối với điểm bất kỳ</a:t>
                </a:r>
                <a:r>
                  <a:rPr lang="en-US"/>
                  <a:t>.        </a:t>
                </a:r>
              </a:p>
              <a:p>
                <a:pPr algn="just" eaLnBrk="1" hangingPunct="1"/>
                <a:r>
                  <a:rPr lang="en-US"/>
                  <a:t>	</a:t>
                </a:r>
                <a14:m>
                  <m:oMath xmlns:m="http://schemas.openxmlformats.org/officeDocument/2006/math">
                    <m:acc>
                      <m:accPr>
                        <m:chr m:val="⃗"/>
                        <m:ctrlPr>
                          <a:rPr lang="en-US" b="1" i="1" smtClean="0">
                            <a:solidFill>
                              <a:srgbClr val="FF0000"/>
                            </a:solidFill>
                            <a:latin typeface="Cambria Math"/>
                          </a:rPr>
                        </m:ctrlPr>
                      </m:accPr>
                      <m:e>
                        <m:r>
                          <a:rPr lang="en-US" b="1" i="1" smtClean="0">
                            <a:solidFill>
                              <a:srgbClr val="FF0000"/>
                            </a:solidFill>
                            <a:latin typeface="Cambria Math"/>
                          </a:rPr>
                          <m:t>𝒎</m:t>
                        </m:r>
                      </m:e>
                    </m:acc>
                    <m:r>
                      <a:rPr lang="en-US" b="1" i="1" smtClean="0">
                        <a:solidFill>
                          <a:srgbClr val="FF0000"/>
                        </a:solidFill>
                        <a:latin typeface="Cambria Math"/>
                      </a:rPr>
                      <m:t>=</m:t>
                    </m:r>
                    <m:acc>
                      <m:accPr>
                        <m:chr m:val="⃗"/>
                        <m:ctrlPr>
                          <a:rPr lang="en-US" b="1" i="1" smtClean="0">
                            <a:solidFill>
                              <a:srgbClr val="FF0000"/>
                            </a:solidFill>
                            <a:latin typeface="Cambria Math"/>
                          </a:rPr>
                        </m:ctrlPr>
                      </m:accPr>
                      <m:e>
                        <m:r>
                          <a:rPr lang="en-US" b="1" i="1" smtClean="0">
                            <a:solidFill>
                              <a:srgbClr val="FF0000"/>
                            </a:solidFill>
                            <a:latin typeface="Cambria Math"/>
                          </a:rPr>
                          <m:t>𝒎</m:t>
                        </m:r>
                      </m:e>
                    </m:acc>
                    <m:d>
                      <m:dPr>
                        <m:ctrlPr>
                          <a:rPr lang="en-US" b="1" i="1" smtClean="0">
                            <a:solidFill>
                              <a:srgbClr val="FF0000"/>
                            </a:solidFill>
                            <a:latin typeface="Cambria Math"/>
                          </a:rPr>
                        </m:ctrlPr>
                      </m:dPr>
                      <m:e>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r>
                          <a:rPr lang="en-US" b="1" i="1" smtClean="0">
                            <a:solidFill>
                              <a:srgbClr val="FF0000"/>
                            </a:solidFill>
                            <a:latin typeface="Cambria Math"/>
                          </a:rPr>
                          <m:t>,</m:t>
                        </m:r>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r>
                          <a:rPr lang="en-US" b="1" i="1" smtClean="0">
                            <a:solidFill>
                              <a:srgbClr val="FF0000"/>
                            </a:solidFill>
                            <a:latin typeface="Cambria Math"/>
                          </a:rPr>
                          <m:t>′</m:t>
                        </m:r>
                      </m:e>
                    </m:d>
                    <m:r>
                      <a:rPr lang="en-US" b="1" i="1" smtClean="0">
                        <a:solidFill>
                          <a:srgbClr val="FF0000"/>
                        </a:solidFill>
                        <a:latin typeface="Cambria Math"/>
                      </a:rPr>
                      <m:t>=</m:t>
                    </m:r>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𝒎</m:t>
                            </m:r>
                          </m:e>
                        </m:acc>
                      </m:e>
                      <m:sub>
                        <m:r>
                          <a:rPr lang="en-US" b="1" i="1" smtClean="0">
                            <a:solidFill>
                              <a:srgbClr val="FF0000"/>
                            </a:solidFill>
                            <a:latin typeface="Cambria Math"/>
                          </a:rPr>
                          <m:t>𝑶</m:t>
                        </m:r>
                      </m:sub>
                    </m:sSub>
                    <m:d>
                      <m:dPr>
                        <m:ctrlPr>
                          <a:rPr lang="en-US" b="1" i="1" smtClean="0">
                            <a:solidFill>
                              <a:srgbClr val="FF0000"/>
                            </a:solidFill>
                            <a:latin typeface="Cambria Math"/>
                          </a:rPr>
                        </m:ctrlPr>
                      </m:dPr>
                      <m:e>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e>
                    </m:d>
                    <m:r>
                      <a:rPr lang="en-US" b="1" i="1" smtClean="0">
                        <a:solidFill>
                          <a:srgbClr val="FF0000"/>
                        </a:solidFill>
                        <a:latin typeface="Cambria Math"/>
                      </a:rPr>
                      <m:t>+</m:t>
                    </m:r>
                    <m:sSub>
                      <m:sSubPr>
                        <m:ctrlPr>
                          <a:rPr lang="en-US" b="1" i="1" smtClean="0">
                            <a:solidFill>
                              <a:srgbClr val="FF0000"/>
                            </a:solidFill>
                            <a:latin typeface="Cambria Math"/>
                          </a:rPr>
                        </m:ctrlPr>
                      </m:sSubPr>
                      <m:e>
                        <m:acc>
                          <m:accPr>
                            <m:chr m:val="⃗"/>
                            <m:ctrlPr>
                              <a:rPr lang="en-US" b="1" i="1" smtClean="0">
                                <a:solidFill>
                                  <a:srgbClr val="FF0000"/>
                                </a:solidFill>
                                <a:latin typeface="Cambria Math"/>
                              </a:rPr>
                            </m:ctrlPr>
                          </m:accPr>
                          <m:e>
                            <m:r>
                              <a:rPr lang="en-US" b="1" i="1" smtClean="0">
                                <a:solidFill>
                                  <a:srgbClr val="FF0000"/>
                                </a:solidFill>
                                <a:latin typeface="Cambria Math"/>
                              </a:rPr>
                              <m:t>𝒎</m:t>
                            </m:r>
                          </m:e>
                        </m:acc>
                      </m:e>
                      <m:sub>
                        <m:r>
                          <a:rPr lang="en-US" b="1" i="1" smtClean="0">
                            <a:solidFill>
                              <a:srgbClr val="FF0000"/>
                            </a:solidFill>
                            <a:latin typeface="Cambria Math"/>
                          </a:rPr>
                          <m:t>𝑶</m:t>
                        </m:r>
                      </m:sub>
                    </m:sSub>
                    <m:d>
                      <m:dPr>
                        <m:ctrlPr>
                          <a:rPr lang="en-US" b="1" i="1" smtClean="0">
                            <a:solidFill>
                              <a:srgbClr val="FF0000"/>
                            </a:solidFill>
                            <a:latin typeface="Cambria Math"/>
                          </a:rPr>
                        </m:ctrlPr>
                      </m:dPr>
                      <m:e>
                        <m:acc>
                          <m:accPr>
                            <m:chr m:val="⃗"/>
                            <m:ctrlPr>
                              <a:rPr lang="en-US" b="1" i="1" smtClean="0">
                                <a:solidFill>
                                  <a:srgbClr val="FF0000"/>
                                </a:solidFill>
                                <a:latin typeface="Cambria Math"/>
                              </a:rPr>
                            </m:ctrlPr>
                          </m:accPr>
                          <m:e>
                            <m:r>
                              <a:rPr lang="en-US" b="1" i="1" smtClean="0">
                                <a:solidFill>
                                  <a:srgbClr val="FF0000"/>
                                </a:solidFill>
                                <a:latin typeface="Cambria Math"/>
                              </a:rPr>
                              <m:t>𝑭</m:t>
                            </m:r>
                          </m:e>
                        </m:acc>
                        <m:r>
                          <a:rPr lang="en-US" b="1" i="1" smtClean="0">
                            <a:solidFill>
                              <a:srgbClr val="FF0000"/>
                            </a:solidFill>
                            <a:latin typeface="Cambria Math"/>
                          </a:rPr>
                          <m:t>′</m:t>
                        </m:r>
                      </m:e>
                    </m:d>
                  </m:oMath>
                </a14:m>
                <a:endParaRPr lang="en-US" b="1"/>
              </a:p>
              <a:p>
                <a:pPr algn="just" eaLnBrk="1" hangingPunct="1">
                  <a:buFont typeface="Wingdings" pitchFamily="2" charset="2"/>
                  <a:buChar char="Ø"/>
                </a:pPr>
                <a:r>
                  <a:rPr lang="en-US" smtClean="0"/>
                  <a:t>Tác </a:t>
                </a:r>
                <a:r>
                  <a:rPr lang="en-US"/>
                  <a:t>dụng của ngẫu lực không thay đổi nếu ta tuỳ ý thay đổi các lực tạo thành ngẫu lực miễn sao vectơ mô men của ngẫu lực không đổi, hay nói khác đi, </a:t>
                </a:r>
                <a:r>
                  <a:rPr lang="en-US" b="1" i="1">
                    <a:solidFill>
                      <a:srgbClr val="A50021"/>
                    </a:solidFill>
                  </a:rPr>
                  <a:t>vectơ mô men của ngẫu lực hoàn toàn đặc trưng cho ngẫu lực đó</a:t>
                </a:r>
                <a:r>
                  <a:rPr lang="en-US" i="1">
                    <a:solidFill>
                      <a:srgbClr val="A50021"/>
                    </a:solidFill>
                  </a:rPr>
                  <a:t>.</a:t>
                </a:r>
                <a:r>
                  <a:rPr lang="en-US">
                    <a:solidFill>
                      <a:srgbClr val="A50021"/>
                    </a:solidFill>
                  </a:rPr>
                  <a:t> </a:t>
                </a:r>
              </a:p>
            </p:txBody>
          </p:sp>
        </mc:Choice>
        <mc:Fallback xmlns="">
          <p:sp>
            <p:nvSpPr>
              <p:cNvPr id="223236" name="Text Box 4"/>
              <p:cNvSpPr txBox="1">
                <a:spLocks noRot="1" noChangeAspect="1" noMove="1" noResize="1" noEditPoints="1" noAdjustHandles="1" noChangeArrowheads="1" noChangeShapeType="1" noTextEdit="1"/>
              </p:cNvSpPr>
              <p:nvPr/>
            </p:nvSpPr>
            <p:spPr bwMode="auto">
              <a:xfrm>
                <a:off x="577850" y="315913"/>
                <a:ext cx="8142288" cy="4235711"/>
              </a:xfrm>
              <a:prstGeom prst="rect">
                <a:avLst/>
              </a:prstGeom>
              <a:blipFill rotWithShape="1">
                <a:blip r:embed="rId3"/>
                <a:stretch>
                  <a:fillRect l="-1798" t="-1871" r="-1423" b="-2590"/>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grpSp>
        <p:nvGrpSpPr>
          <p:cNvPr id="223264" name="Group 32"/>
          <p:cNvGrpSpPr>
            <a:grpSpLocks/>
          </p:cNvGrpSpPr>
          <p:nvPr/>
        </p:nvGrpSpPr>
        <p:grpSpPr bwMode="auto">
          <a:xfrm>
            <a:off x="1042988" y="4616450"/>
            <a:ext cx="7092950" cy="1517650"/>
            <a:chOff x="657" y="2908"/>
            <a:chExt cx="4468" cy="956"/>
          </a:xfrm>
        </p:grpSpPr>
        <p:grpSp>
          <p:nvGrpSpPr>
            <p:cNvPr id="40967" name="Group 30"/>
            <p:cNvGrpSpPr>
              <a:grpSpLocks/>
            </p:cNvGrpSpPr>
            <p:nvPr/>
          </p:nvGrpSpPr>
          <p:grpSpPr bwMode="auto">
            <a:xfrm>
              <a:off x="657" y="2973"/>
              <a:ext cx="1497" cy="846"/>
              <a:chOff x="657" y="2973"/>
              <a:chExt cx="1497" cy="846"/>
            </a:xfrm>
          </p:grpSpPr>
          <p:grpSp>
            <p:nvGrpSpPr>
              <p:cNvPr id="40981" name="Group 6"/>
              <p:cNvGrpSpPr>
                <a:grpSpLocks/>
              </p:cNvGrpSpPr>
              <p:nvPr/>
            </p:nvGrpSpPr>
            <p:grpSpPr bwMode="auto">
              <a:xfrm>
                <a:off x="951" y="3187"/>
                <a:ext cx="920" cy="508"/>
                <a:chOff x="3291" y="2112"/>
                <a:chExt cx="920" cy="508"/>
              </a:xfrm>
            </p:grpSpPr>
            <p:sp>
              <p:nvSpPr>
                <p:cNvPr id="40984" name="Line 7"/>
                <p:cNvSpPr>
                  <a:spLocks noChangeShapeType="1"/>
                </p:cNvSpPr>
                <p:nvPr/>
              </p:nvSpPr>
              <p:spPr bwMode="auto">
                <a:xfrm>
                  <a:off x="3340" y="2112"/>
                  <a:ext cx="871" cy="0"/>
                </a:xfrm>
                <a:prstGeom prst="line">
                  <a:avLst/>
                </a:prstGeom>
                <a:noFill/>
                <a:ln w="76200">
                  <a:solidFill>
                    <a:srgbClr val="0099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0985" name="Line 8"/>
                <p:cNvSpPr>
                  <a:spLocks noChangeShapeType="1"/>
                </p:cNvSpPr>
                <p:nvPr/>
              </p:nvSpPr>
              <p:spPr bwMode="auto">
                <a:xfrm>
                  <a:off x="3291" y="2620"/>
                  <a:ext cx="871" cy="0"/>
                </a:xfrm>
                <a:prstGeom prst="line">
                  <a:avLst/>
                </a:prstGeom>
                <a:noFill/>
                <a:ln w="76200">
                  <a:solidFill>
                    <a:srgbClr val="0099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0986" name="Line 9"/>
                <p:cNvSpPr>
                  <a:spLocks noChangeShapeType="1"/>
                </p:cNvSpPr>
                <p:nvPr/>
              </p:nvSpPr>
              <p:spPr bwMode="auto">
                <a:xfrm>
                  <a:off x="3678" y="2112"/>
                  <a:ext cx="0" cy="50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0987" name="Line 10"/>
                <p:cNvSpPr>
                  <a:spLocks noChangeShapeType="1"/>
                </p:cNvSpPr>
                <p:nvPr/>
              </p:nvSpPr>
              <p:spPr bwMode="auto">
                <a:xfrm>
                  <a:off x="3775" y="2112"/>
                  <a:ext cx="0" cy="16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0988" name="Line 11"/>
                <p:cNvSpPr>
                  <a:spLocks noChangeShapeType="1"/>
                </p:cNvSpPr>
                <p:nvPr/>
              </p:nvSpPr>
              <p:spPr bwMode="auto">
                <a:xfrm flipH="1">
                  <a:off x="3678" y="2281"/>
                  <a:ext cx="9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0989" name="Line 12"/>
                <p:cNvSpPr>
                  <a:spLocks noChangeShapeType="1"/>
                </p:cNvSpPr>
                <p:nvPr/>
              </p:nvSpPr>
              <p:spPr bwMode="auto">
                <a:xfrm>
                  <a:off x="3582" y="2523"/>
                  <a:ext cx="0" cy="9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0990" name="Line 13"/>
                <p:cNvSpPr>
                  <a:spLocks noChangeShapeType="1"/>
                </p:cNvSpPr>
                <p:nvPr/>
              </p:nvSpPr>
              <p:spPr bwMode="auto">
                <a:xfrm>
                  <a:off x="3582" y="2523"/>
                  <a:ext cx="9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0991" name="Text Box 14"/>
                <p:cNvSpPr txBox="1">
                  <a:spLocks noChangeArrowheads="1"/>
                </p:cNvSpPr>
                <p:nvPr/>
              </p:nvSpPr>
              <p:spPr bwMode="auto">
                <a:xfrm>
                  <a:off x="3412" y="2281"/>
                  <a:ext cx="315"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b="1"/>
                    <a:t>d</a:t>
                  </a:r>
                  <a:r>
                    <a:rPr lang="en-US" sz="1800" b="1" baseline="-25000"/>
                    <a:t>1</a:t>
                  </a:r>
                  <a:endParaRPr lang="en-US" sz="1800" b="1"/>
                </a:p>
              </p:txBody>
            </p:sp>
          </p:grpSp>
          <p:graphicFrame>
            <p:nvGraphicFramePr>
              <p:cNvPr id="40982" name="Object 24"/>
              <p:cNvGraphicFramePr>
                <a:graphicFrameLocks noChangeAspect="1"/>
              </p:cNvGraphicFramePr>
              <p:nvPr/>
            </p:nvGraphicFramePr>
            <p:xfrm>
              <a:off x="1901" y="2973"/>
              <a:ext cx="253" cy="389"/>
            </p:xfrm>
            <a:graphic>
              <a:graphicData uri="http://schemas.openxmlformats.org/presentationml/2006/ole">
                <mc:AlternateContent xmlns:mc="http://schemas.openxmlformats.org/markup-compatibility/2006">
                  <mc:Choice xmlns:v="urn:schemas-microsoft-com:vml" Requires="v">
                    <p:oleObj spid="_x0000_s201858" name="Equation" r:id="rId4" imgW="164957" imgH="253780" progId="Equation.DSMT4">
                      <p:embed/>
                    </p:oleObj>
                  </mc:Choice>
                  <mc:Fallback>
                    <p:oleObj name="Equation" r:id="rId4" imgW="164957" imgH="253780" progId="Equation.DSMT4">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01" y="2973"/>
                            <a:ext cx="253" cy="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0983" name="Object 25"/>
              <p:cNvGraphicFramePr>
                <a:graphicFrameLocks noChangeAspect="1"/>
              </p:cNvGraphicFramePr>
              <p:nvPr/>
            </p:nvGraphicFramePr>
            <p:xfrm>
              <a:off x="657" y="3430"/>
              <a:ext cx="292" cy="389"/>
            </p:xfrm>
            <a:graphic>
              <a:graphicData uri="http://schemas.openxmlformats.org/presentationml/2006/ole">
                <mc:AlternateContent xmlns:mc="http://schemas.openxmlformats.org/markup-compatibility/2006">
                  <mc:Choice xmlns:v="urn:schemas-microsoft-com:vml" Requires="v">
                    <p:oleObj spid="_x0000_s201859" name="Equation" r:id="rId6" imgW="190417" imgH="253890" progId="Equation.DSMT4">
                      <p:embed/>
                    </p:oleObj>
                  </mc:Choice>
                  <mc:Fallback>
                    <p:oleObj name="Equation" r:id="rId6" imgW="190417" imgH="253890" progId="Equation.DSMT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7" y="3430"/>
                            <a:ext cx="292" cy="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40968" name="Group 31"/>
            <p:cNvGrpSpPr>
              <a:grpSpLocks/>
            </p:cNvGrpSpPr>
            <p:nvPr/>
          </p:nvGrpSpPr>
          <p:grpSpPr bwMode="auto">
            <a:xfrm>
              <a:off x="2358" y="2908"/>
              <a:ext cx="1202" cy="956"/>
              <a:chOff x="3447" y="2908"/>
              <a:chExt cx="1202" cy="956"/>
            </a:xfrm>
          </p:grpSpPr>
          <p:grpSp>
            <p:nvGrpSpPr>
              <p:cNvPr id="40970" name="Group 15"/>
              <p:cNvGrpSpPr>
                <a:grpSpLocks/>
              </p:cNvGrpSpPr>
              <p:nvPr/>
            </p:nvGrpSpPr>
            <p:grpSpPr bwMode="auto">
              <a:xfrm>
                <a:off x="3657" y="3053"/>
                <a:ext cx="847" cy="750"/>
                <a:chOff x="4235" y="2910"/>
                <a:chExt cx="847" cy="750"/>
              </a:xfrm>
            </p:grpSpPr>
            <p:sp>
              <p:nvSpPr>
                <p:cNvPr id="40973" name="Line 16"/>
                <p:cNvSpPr>
                  <a:spLocks noChangeShapeType="1"/>
                </p:cNvSpPr>
                <p:nvPr/>
              </p:nvSpPr>
              <p:spPr bwMode="auto">
                <a:xfrm>
                  <a:off x="4235" y="3152"/>
                  <a:ext cx="242" cy="508"/>
                </a:xfrm>
                <a:prstGeom prst="line">
                  <a:avLst/>
                </a:prstGeom>
                <a:noFill/>
                <a:ln w="76200">
                  <a:solidFill>
                    <a:srgbClr val="FF66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0974" name="Line 17"/>
                <p:cNvSpPr>
                  <a:spLocks noChangeShapeType="1"/>
                </p:cNvSpPr>
                <p:nvPr/>
              </p:nvSpPr>
              <p:spPr bwMode="auto">
                <a:xfrm>
                  <a:off x="4840" y="2910"/>
                  <a:ext cx="242" cy="508"/>
                </a:xfrm>
                <a:prstGeom prst="line">
                  <a:avLst/>
                </a:prstGeom>
                <a:noFill/>
                <a:ln w="76200">
                  <a:solidFill>
                    <a:srgbClr val="FF66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0975" name="Line 18"/>
                <p:cNvSpPr>
                  <a:spLocks noChangeShapeType="1"/>
                </p:cNvSpPr>
                <p:nvPr/>
              </p:nvSpPr>
              <p:spPr bwMode="auto">
                <a:xfrm flipV="1">
                  <a:off x="4380" y="3176"/>
                  <a:ext cx="581" cy="29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0976" name="Line 19"/>
                <p:cNvSpPr>
                  <a:spLocks noChangeShapeType="1"/>
                </p:cNvSpPr>
                <p:nvPr/>
              </p:nvSpPr>
              <p:spPr bwMode="auto">
                <a:xfrm flipV="1">
                  <a:off x="4356" y="3370"/>
                  <a:ext cx="72" cy="2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0977" name="Line 20"/>
                <p:cNvSpPr>
                  <a:spLocks noChangeShapeType="1"/>
                </p:cNvSpPr>
                <p:nvPr/>
              </p:nvSpPr>
              <p:spPr bwMode="auto">
                <a:xfrm>
                  <a:off x="4404" y="3370"/>
                  <a:ext cx="49" cy="7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0978" name="Line 21"/>
                <p:cNvSpPr>
                  <a:spLocks noChangeShapeType="1"/>
                </p:cNvSpPr>
                <p:nvPr/>
              </p:nvSpPr>
              <p:spPr bwMode="auto">
                <a:xfrm>
                  <a:off x="4888" y="3200"/>
                  <a:ext cx="73" cy="12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0979" name="Line 22"/>
                <p:cNvSpPr>
                  <a:spLocks noChangeShapeType="1"/>
                </p:cNvSpPr>
                <p:nvPr/>
              </p:nvSpPr>
              <p:spPr bwMode="auto">
                <a:xfrm flipV="1">
                  <a:off x="4936" y="3273"/>
                  <a:ext cx="97"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0980" name="Text Box 23"/>
                <p:cNvSpPr txBox="1">
                  <a:spLocks noChangeArrowheads="1"/>
                </p:cNvSpPr>
                <p:nvPr/>
              </p:nvSpPr>
              <p:spPr bwMode="auto">
                <a:xfrm>
                  <a:off x="4428" y="3079"/>
                  <a:ext cx="315"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1800" b="1"/>
                    <a:t>d</a:t>
                  </a:r>
                  <a:r>
                    <a:rPr lang="en-US" sz="1800" b="1" baseline="-25000"/>
                    <a:t>2</a:t>
                  </a:r>
                  <a:endParaRPr lang="en-US" sz="1800" b="1"/>
                </a:p>
              </p:txBody>
            </p:sp>
          </p:grpSp>
          <p:graphicFrame>
            <p:nvGraphicFramePr>
              <p:cNvPr id="40971" name="Object 26"/>
              <p:cNvGraphicFramePr>
                <a:graphicFrameLocks noChangeAspect="1"/>
              </p:cNvGraphicFramePr>
              <p:nvPr/>
            </p:nvGraphicFramePr>
            <p:xfrm>
              <a:off x="4377" y="2908"/>
              <a:ext cx="272" cy="389"/>
            </p:xfrm>
            <a:graphic>
              <a:graphicData uri="http://schemas.openxmlformats.org/presentationml/2006/ole">
                <mc:AlternateContent xmlns:mc="http://schemas.openxmlformats.org/markup-compatibility/2006">
                  <mc:Choice xmlns:v="urn:schemas-microsoft-com:vml" Requires="v">
                    <p:oleObj spid="_x0000_s201860" name="Equation" r:id="rId8" imgW="177569" imgH="253670" progId="Equation.DSMT4">
                      <p:embed/>
                    </p:oleObj>
                  </mc:Choice>
                  <mc:Fallback>
                    <p:oleObj name="Equation" r:id="rId8" imgW="177569" imgH="253670" progId="Equation.DSMT4">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377" y="2908"/>
                            <a:ext cx="272" cy="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0972" name="Object 27"/>
              <p:cNvGraphicFramePr>
                <a:graphicFrameLocks noChangeAspect="1"/>
              </p:cNvGraphicFramePr>
              <p:nvPr/>
            </p:nvGraphicFramePr>
            <p:xfrm>
              <a:off x="3447" y="3475"/>
              <a:ext cx="292" cy="389"/>
            </p:xfrm>
            <a:graphic>
              <a:graphicData uri="http://schemas.openxmlformats.org/presentationml/2006/ole">
                <mc:AlternateContent xmlns:mc="http://schemas.openxmlformats.org/markup-compatibility/2006">
                  <mc:Choice xmlns:v="urn:schemas-microsoft-com:vml" Requires="v">
                    <p:oleObj spid="_x0000_s201861" name="Equation" r:id="rId10" imgW="190417" imgH="253890" progId="Equation.DSMT4">
                      <p:embed/>
                    </p:oleObj>
                  </mc:Choice>
                  <mc:Fallback>
                    <p:oleObj name="Equation" r:id="rId10" imgW="190417" imgH="253890" progId="Equation.DSMT4">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447" y="3475"/>
                            <a:ext cx="292" cy="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
          <p:nvSpPr>
            <p:cNvPr id="40969" name="Text Box 28"/>
            <p:cNvSpPr txBox="1">
              <a:spLocks noChangeArrowheads="1"/>
            </p:cNvSpPr>
            <p:nvPr/>
          </p:nvSpPr>
          <p:spPr bwMode="auto">
            <a:xfrm>
              <a:off x="3818" y="3278"/>
              <a:ext cx="130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sz="2400" b="1">
                  <a:solidFill>
                    <a:srgbClr val="FF0000"/>
                  </a:solidFill>
                </a:rPr>
                <a:t>F</a:t>
              </a:r>
              <a:r>
                <a:rPr lang="en-US" sz="2400" b="1" baseline="-25000">
                  <a:solidFill>
                    <a:srgbClr val="FF0000"/>
                  </a:solidFill>
                </a:rPr>
                <a:t>1</a:t>
              </a:r>
              <a:r>
                <a:rPr lang="en-US" sz="2400" b="1">
                  <a:solidFill>
                    <a:srgbClr val="FF0000"/>
                  </a:solidFill>
                </a:rPr>
                <a:t>.d</a:t>
              </a:r>
              <a:r>
                <a:rPr lang="en-US" sz="2400" b="1" baseline="-25000">
                  <a:solidFill>
                    <a:srgbClr val="FF0000"/>
                  </a:solidFill>
                </a:rPr>
                <a:t>1</a:t>
              </a:r>
              <a:r>
                <a:rPr lang="en-US" sz="2400" b="1">
                  <a:solidFill>
                    <a:srgbClr val="FF0000"/>
                  </a:solidFill>
                </a:rPr>
                <a:t> = F</a:t>
              </a:r>
              <a:r>
                <a:rPr lang="en-US" sz="2400" b="1" baseline="-25000">
                  <a:solidFill>
                    <a:srgbClr val="FF0000"/>
                  </a:solidFill>
                </a:rPr>
                <a:t>2</a:t>
              </a:r>
              <a:r>
                <a:rPr lang="en-US" sz="2400" b="1">
                  <a:solidFill>
                    <a:srgbClr val="FF0000"/>
                  </a:solidFill>
                </a:rPr>
                <a:t>.d</a:t>
              </a:r>
              <a:r>
                <a:rPr lang="en-US" sz="2400" b="1" baseline="-25000">
                  <a:solidFill>
                    <a:srgbClr val="FF0000"/>
                  </a:solidFill>
                </a:rPr>
                <a:t>2</a:t>
              </a:r>
              <a:endParaRPr lang="en-US" sz="2400" b="1">
                <a:solidFill>
                  <a:srgbClr val="FF0000"/>
                </a:solidFill>
              </a:endParaRPr>
            </a:p>
          </p:txBody>
        </p:sp>
      </p:grpSp>
    </p:spTree>
    <p:extLst>
      <p:ext uri="{BB962C8B-B14F-4D97-AF65-F5344CB8AC3E}">
        <p14:creationId xmlns:p14="http://schemas.microsoft.com/office/powerpoint/2010/main" val="101174811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223236">
                                            <p:txEl>
                                              <p:pRg st="0" end="0"/>
                                            </p:txEl>
                                          </p:spTgt>
                                        </p:tgtEl>
                                        <p:attrNameLst>
                                          <p:attrName>style.visibility</p:attrName>
                                        </p:attrNameLst>
                                      </p:cBhvr>
                                      <p:to>
                                        <p:strVal val="visible"/>
                                      </p:to>
                                    </p:set>
                                    <p:animEffect transition="in" filter="box(in)">
                                      <p:cBhvr>
                                        <p:cTn id="7" dur="500"/>
                                        <p:tgtEl>
                                          <p:spTgt spid="22323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23236">
                                            <p:txEl>
                                              <p:pRg st="1" end="1"/>
                                            </p:txEl>
                                          </p:spTgt>
                                        </p:tgtEl>
                                        <p:attrNameLst>
                                          <p:attrName>style.visibility</p:attrName>
                                        </p:attrNameLst>
                                      </p:cBhvr>
                                      <p:to>
                                        <p:strVal val="visible"/>
                                      </p:to>
                                    </p:set>
                                    <p:animEffect transition="in" filter="box(in)">
                                      <p:cBhvr>
                                        <p:cTn id="12" dur="500"/>
                                        <p:tgtEl>
                                          <p:spTgt spid="22323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223236">
                                            <p:txEl>
                                              <p:pRg st="2" end="2"/>
                                            </p:txEl>
                                          </p:spTgt>
                                        </p:tgtEl>
                                        <p:attrNameLst>
                                          <p:attrName>style.visibility</p:attrName>
                                        </p:attrNameLst>
                                      </p:cBhvr>
                                      <p:to>
                                        <p:strVal val="visible"/>
                                      </p:to>
                                    </p:set>
                                    <p:animEffect transition="in" filter="box(in)">
                                      <p:cBhvr>
                                        <p:cTn id="17" dur="500"/>
                                        <p:tgtEl>
                                          <p:spTgt spid="22323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223236">
                                            <p:txEl>
                                              <p:pRg st="3" end="3"/>
                                            </p:txEl>
                                          </p:spTgt>
                                        </p:tgtEl>
                                        <p:attrNameLst>
                                          <p:attrName>style.visibility</p:attrName>
                                        </p:attrNameLst>
                                      </p:cBhvr>
                                      <p:to>
                                        <p:strVal val="visible"/>
                                      </p:to>
                                    </p:set>
                                    <p:animEffect transition="in" filter="box(in)">
                                      <p:cBhvr>
                                        <p:cTn id="22" dur="500"/>
                                        <p:tgtEl>
                                          <p:spTgt spid="223236">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4" fill="hold" nodeType="clickEffect">
                                  <p:stCondLst>
                                    <p:cond delay="0"/>
                                  </p:stCondLst>
                                  <p:childTnLst>
                                    <p:set>
                                      <p:cBhvr>
                                        <p:cTn id="26" dur="1" fill="hold">
                                          <p:stCondLst>
                                            <p:cond delay="0"/>
                                          </p:stCondLst>
                                        </p:cTn>
                                        <p:tgtEl>
                                          <p:spTgt spid="223264"/>
                                        </p:tgtEl>
                                        <p:attrNameLst>
                                          <p:attrName>style.visibility</p:attrName>
                                        </p:attrNameLst>
                                      </p:cBhvr>
                                      <p:to>
                                        <p:strVal val="visible"/>
                                      </p:to>
                                    </p:set>
                                    <p:anim calcmode="lin" valueType="num">
                                      <p:cBhvr additive="base">
                                        <p:cTn id="27" dur="500" fill="hold"/>
                                        <p:tgtEl>
                                          <p:spTgt spid="223264"/>
                                        </p:tgtEl>
                                        <p:attrNameLst>
                                          <p:attrName>ppt_x</p:attrName>
                                        </p:attrNameLst>
                                      </p:cBhvr>
                                      <p:tavLst>
                                        <p:tav tm="0">
                                          <p:val>
                                            <p:strVal val="#ppt_x"/>
                                          </p:val>
                                        </p:tav>
                                        <p:tav tm="100000">
                                          <p:val>
                                            <p:strVal val="#ppt_x"/>
                                          </p:val>
                                        </p:tav>
                                      </p:tavLst>
                                    </p:anim>
                                    <p:anim calcmode="lin" valueType="num">
                                      <p:cBhvr additive="base">
                                        <p:cTn id="28" dur="500" fill="hold"/>
                                        <p:tgtEl>
                                          <p:spTgt spid="2232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a:defRPr/>
            </a:pPr>
            <a:fld id="{C27330FC-BCFA-45A9-B367-DBFD9A745F73}" type="slidenum">
              <a:rPr lang="en-US" altLang="en-US"/>
              <a:pPr>
                <a:defRPr/>
              </a:pPr>
              <a:t>44</a:t>
            </a:fld>
            <a:endParaRPr lang="en-US" altLang="en-US"/>
          </a:p>
        </p:txBody>
      </p:sp>
      <p:sp>
        <p:nvSpPr>
          <p:cNvPr id="216066" name="Text Box 2"/>
          <p:cNvSpPr txBox="1">
            <a:spLocks noChangeArrowheads="1"/>
          </p:cNvSpPr>
          <p:nvPr/>
        </p:nvSpPr>
        <p:spPr bwMode="auto">
          <a:xfrm>
            <a:off x="688975" y="1079500"/>
            <a:ext cx="622300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b="1" smtClean="0">
                <a:solidFill>
                  <a:srgbClr val="0000FF"/>
                </a:solidFill>
              </a:rPr>
              <a:t>Kết </a:t>
            </a:r>
            <a:r>
              <a:rPr lang="en-US" b="1">
                <a:solidFill>
                  <a:srgbClr val="0000FF"/>
                </a:solidFill>
              </a:rPr>
              <a:t>quả thu gọn hệ ngẫu lực.</a:t>
            </a:r>
          </a:p>
        </p:txBody>
      </p:sp>
      <p:sp>
        <p:nvSpPr>
          <p:cNvPr id="216067" name="Text Box 3"/>
          <p:cNvSpPr txBox="1">
            <a:spLocks noChangeArrowheads="1"/>
          </p:cNvSpPr>
          <p:nvPr/>
        </p:nvSpPr>
        <p:spPr bwMode="auto">
          <a:xfrm>
            <a:off x="647700" y="1557338"/>
            <a:ext cx="7993063" cy="342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lnSpc>
                <a:spcPct val="120000"/>
              </a:lnSpc>
            </a:pPr>
            <a:r>
              <a:rPr lang="en-US"/>
              <a:t>Tập hợp nhiều ngẫu lực tạo thành hệ ngẫu lực. </a:t>
            </a:r>
          </a:p>
          <a:p>
            <a:pPr algn="just" eaLnBrk="1" hangingPunct="1">
              <a:lnSpc>
                <a:spcPct val="120000"/>
              </a:lnSpc>
            </a:pPr>
            <a:endParaRPr lang="en-US"/>
          </a:p>
          <a:p>
            <a:pPr algn="just" eaLnBrk="1" hangingPunct="1">
              <a:lnSpc>
                <a:spcPct val="120000"/>
              </a:lnSpc>
            </a:pPr>
            <a:r>
              <a:rPr lang="en-US" b="1">
                <a:solidFill>
                  <a:srgbClr val="0000FF"/>
                </a:solidFill>
              </a:rPr>
              <a:t>Hệ quả 3.</a:t>
            </a:r>
            <a:r>
              <a:rPr lang="en-US" b="1"/>
              <a:t> </a:t>
            </a:r>
            <a:r>
              <a:rPr lang="en-US" i="1"/>
              <a:t>Nếu mômen chính của hệ ngẫu lực khác </a:t>
            </a:r>
            <a:r>
              <a:rPr lang="en-US" i="1" smtClean="0"/>
              <a:t>không thì </a:t>
            </a:r>
            <a:r>
              <a:rPr lang="en-US" i="1">
                <a:solidFill>
                  <a:srgbClr val="CC00CC"/>
                </a:solidFill>
              </a:rPr>
              <a:t>hệ ngẫu lực tương đương với một ngẫu lực</a:t>
            </a:r>
            <a:r>
              <a:rPr lang="en-US" i="1"/>
              <a:t> có mô men bằng mô men chính của hệ; còn nếu mô men chính của hệ bằng </a:t>
            </a:r>
            <a:r>
              <a:rPr lang="en-US" i="1" smtClean="0"/>
              <a:t>không thì </a:t>
            </a:r>
            <a:r>
              <a:rPr lang="en-US" b="1" i="1" smtClean="0">
                <a:solidFill>
                  <a:srgbClr val="CC00CC"/>
                </a:solidFill>
              </a:rPr>
              <a:t>hệ </a:t>
            </a:r>
            <a:r>
              <a:rPr lang="en-US" b="1" i="1">
                <a:solidFill>
                  <a:srgbClr val="CC00CC"/>
                </a:solidFill>
              </a:rPr>
              <a:t>ngẫu lực cân bằng</a:t>
            </a:r>
            <a:r>
              <a:rPr lang="en-US" i="1"/>
              <a:t>.</a:t>
            </a:r>
          </a:p>
        </p:txBody>
      </p:sp>
      <p:sp>
        <p:nvSpPr>
          <p:cNvPr id="49157" name="Text Box 6"/>
          <p:cNvSpPr txBox="1">
            <a:spLocks noChangeArrowheads="1"/>
          </p:cNvSpPr>
          <p:nvPr/>
        </p:nvSpPr>
        <p:spPr bwMode="auto">
          <a:xfrm>
            <a:off x="719138" y="419100"/>
            <a:ext cx="318770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eaLnBrk="1" hangingPunct="1">
              <a:spcBef>
                <a:spcPct val="50000"/>
              </a:spcBef>
            </a:pPr>
            <a:r>
              <a:rPr lang="en-US" b="1" smtClean="0">
                <a:solidFill>
                  <a:srgbClr val="006600"/>
                </a:solidFill>
              </a:rPr>
              <a:t>4. </a:t>
            </a:r>
            <a:r>
              <a:rPr lang="en-US" b="1">
                <a:solidFill>
                  <a:srgbClr val="006600"/>
                </a:solidFill>
              </a:rPr>
              <a:t>CÁC HỆ QUẢ</a:t>
            </a:r>
            <a:endParaRPr lang="en-US">
              <a:solidFill>
                <a:srgbClr val="006600"/>
              </a:solidFill>
            </a:endParaRPr>
          </a:p>
        </p:txBody>
      </p:sp>
    </p:spTree>
    <p:extLst>
      <p:ext uri="{BB962C8B-B14F-4D97-AF65-F5344CB8AC3E}">
        <p14:creationId xmlns:p14="http://schemas.microsoft.com/office/powerpoint/2010/main" val="279149551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16066"/>
                                        </p:tgtEl>
                                        <p:attrNameLst>
                                          <p:attrName>style.visibility</p:attrName>
                                        </p:attrNameLst>
                                      </p:cBhvr>
                                      <p:to>
                                        <p:strVal val="visible"/>
                                      </p:to>
                                    </p:set>
                                    <p:animEffect transition="in" filter="checkerboard(across)">
                                      <p:cBhvr>
                                        <p:cTn id="7" dur="500"/>
                                        <p:tgtEl>
                                          <p:spTgt spid="21606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16067"/>
                                        </p:tgtEl>
                                        <p:attrNameLst>
                                          <p:attrName>style.visibility</p:attrName>
                                        </p:attrNameLst>
                                      </p:cBhvr>
                                      <p:to>
                                        <p:strVal val="visible"/>
                                      </p:to>
                                    </p:set>
                                    <p:animEffect transition="in" filter="checkerboard(across)">
                                      <p:cBhvr>
                                        <p:cTn id="12" dur="500"/>
                                        <p:tgtEl>
                                          <p:spTgt spid="2160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066" grpId="0"/>
      <p:bldP spid="21606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pPr>
              <a:defRPr/>
            </a:pPr>
            <a:fld id="{B004343A-7BA7-4E40-BD5B-1CF5C6249A43}" type="slidenum">
              <a:rPr lang="en-US" altLang="en-US"/>
              <a:pPr>
                <a:defRPr/>
              </a:pPr>
              <a:t>5</a:t>
            </a:fld>
            <a:endParaRPr lang="en-US" altLang="en-US"/>
          </a:p>
        </p:txBody>
      </p:sp>
      <p:sp>
        <p:nvSpPr>
          <p:cNvPr id="143362" name="Rectangle 2"/>
          <p:cNvSpPr>
            <a:spLocks noGrp="1" noChangeArrowheads="1"/>
          </p:cNvSpPr>
          <p:nvPr>
            <p:ph type="title"/>
          </p:nvPr>
        </p:nvSpPr>
        <p:spPr>
          <a:xfrm>
            <a:off x="457200" y="355600"/>
            <a:ext cx="8229600" cy="849313"/>
          </a:xfrm>
        </p:spPr>
        <p:txBody>
          <a:bodyPr/>
          <a:lstStyle/>
          <a:p>
            <a:pPr algn="ctr" eaLnBrk="1" hangingPunct="1"/>
            <a:r>
              <a:rPr lang="en-US" sz="4600" b="1" smtClean="0">
                <a:solidFill>
                  <a:srgbClr val="0000FF"/>
                </a:solidFill>
              </a:rPr>
              <a:t>   </a:t>
            </a:r>
            <a:r>
              <a:rPr lang="en-US" sz="3200" b="1" smtClean="0">
                <a:solidFill>
                  <a:srgbClr val="0000FF"/>
                </a:solidFill>
              </a:rPr>
              <a:t> </a:t>
            </a:r>
            <a:r>
              <a:rPr lang="en-US" sz="3200" b="1" smtClean="0">
                <a:solidFill>
                  <a:srgbClr val="0000FF"/>
                </a:solidFill>
                <a:latin typeface="Arial" charset="0"/>
              </a:rPr>
              <a:t>TÀI LIỆU THAM KHẢO</a:t>
            </a:r>
          </a:p>
        </p:txBody>
      </p:sp>
      <p:sp>
        <p:nvSpPr>
          <p:cNvPr id="143363" name="Rectangle 3"/>
          <p:cNvSpPr>
            <a:spLocks noGrp="1" noChangeArrowheads="1"/>
          </p:cNvSpPr>
          <p:nvPr>
            <p:ph type="body" idx="1"/>
          </p:nvPr>
        </p:nvSpPr>
        <p:spPr>
          <a:xfrm>
            <a:off x="457200" y="1196975"/>
            <a:ext cx="8534400" cy="4525963"/>
          </a:xfrm>
        </p:spPr>
        <p:txBody>
          <a:bodyPr/>
          <a:lstStyle/>
          <a:p>
            <a:pPr algn="just" eaLnBrk="1" hangingPunct="1">
              <a:lnSpc>
                <a:spcPct val="120000"/>
              </a:lnSpc>
            </a:pPr>
            <a:r>
              <a:rPr lang="vi-VN" sz="2600" smtClean="0"/>
              <a:t>GS.TSKH Đỗ Sanh</a:t>
            </a:r>
            <a:r>
              <a:rPr lang="en-US" sz="2600" smtClean="0"/>
              <a:t>-</a:t>
            </a:r>
            <a:r>
              <a:rPr lang="vi-VN" sz="2600" i="1" smtClean="0"/>
              <a:t>Cơ</a:t>
            </a:r>
            <a:r>
              <a:rPr lang="en-US" sz="2600" i="1" smtClean="0"/>
              <a:t> h</a:t>
            </a:r>
            <a:r>
              <a:rPr lang="vi-VN" sz="2600" i="1" smtClean="0"/>
              <a:t>ọc (tập 1)</a:t>
            </a:r>
            <a:r>
              <a:rPr lang="en-US" sz="2600" i="1" smtClean="0"/>
              <a:t>,</a:t>
            </a:r>
            <a:r>
              <a:rPr lang="vi-VN" sz="2600" smtClean="0"/>
              <a:t> - </a:t>
            </a:r>
            <a:r>
              <a:rPr lang="en-US" sz="2600" smtClean="0"/>
              <a:t>NXB G</a:t>
            </a:r>
            <a:r>
              <a:rPr lang="vi-VN" sz="2600" smtClean="0"/>
              <a:t>iáo dục</a:t>
            </a:r>
            <a:r>
              <a:rPr lang="en-US" sz="2600" smtClean="0"/>
              <a:t>.</a:t>
            </a:r>
          </a:p>
          <a:p>
            <a:pPr algn="just" eaLnBrk="1" hangingPunct="1">
              <a:lnSpc>
                <a:spcPct val="120000"/>
              </a:lnSpc>
            </a:pPr>
            <a:r>
              <a:rPr lang="vi-VN" sz="2600" u="sng" smtClean="0"/>
              <a:t>GS.TSKH</a:t>
            </a:r>
            <a:r>
              <a:rPr lang="en-US" sz="2600" u="sng" smtClean="0"/>
              <a:t> </a:t>
            </a:r>
            <a:r>
              <a:rPr lang="vi-VN" sz="2600" u="sng" smtClean="0"/>
              <a:t>Đỗ</a:t>
            </a:r>
            <a:r>
              <a:rPr lang="en-US" sz="2600" u="sng" smtClean="0"/>
              <a:t> </a:t>
            </a:r>
            <a:r>
              <a:rPr lang="vi-VN" sz="2600" u="sng" smtClean="0"/>
              <a:t>S</a:t>
            </a:r>
            <a:r>
              <a:rPr lang="en-US" sz="2600" u="sng" smtClean="0"/>
              <a:t>anh-</a:t>
            </a:r>
            <a:r>
              <a:rPr lang="vi-VN" sz="2600" i="1" u="sng" smtClean="0"/>
              <a:t>Bài</a:t>
            </a:r>
            <a:r>
              <a:rPr lang="en-US" sz="2600" i="1" u="sng" smtClean="0"/>
              <a:t> t</a:t>
            </a:r>
            <a:r>
              <a:rPr lang="vi-VN" sz="2600" i="1" u="sng" smtClean="0"/>
              <a:t>ập</a:t>
            </a:r>
            <a:r>
              <a:rPr lang="en-US" sz="2600" i="1" u="sng" smtClean="0"/>
              <a:t> c</a:t>
            </a:r>
            <a:r>
              <a:rPr lang="vi-VN" sz="2600" i="1" u="sng" smtClean="0"/>
              <a:t>ơ</a:t>
            </a:r>
            <a:r>
              <a:rPr lang="en-US" sz="2600" i="1" u="sng" smtClean="0"/>
              <a:t> h</a:t>
            </a:r>
            <a:r>
              <a:rPr lang="vi-VN" sz="2600" i="1" u="sng" smtClean="0"/>
              <a:t>ọc</a:t>
            </a:r>
            <a:r>
              <a:rPr lang="en-US" sz="2600" i="1" smtClean="0"/>
              <a:t> </a:t>
            </a:r>
            <a:r>
              <a:rPr lang="vi-VN" sz="2600" i="1" smtClean="0"/>
              <a:t>(tập 1)</a:t>
            </a:r>
            <a:r>
              <a:rPr lang="en-US" sz="2600" i="1" smtClean="0"/>
              <a:t>,</a:t>
            </a:r>
            <a:r>
              <a:rPr lang="vi-VN" sz="2600" smtClean="0"/>
              <a:t> -  </a:t>
            </a:r>
            <a:r>
              <a:rPr lang="en-US" sz="2600" smtClean="0"/>
              <a:t>NXB</a:t>
            </a:r>
            <a:r>
              <a:rPr lang="vi-VN" sz="2600" smtClean="0"/>
              <a:t>  </a:t>
            </a:r>
            <a:r>
              <a:rPr lang="en-US" sz="2600" smtClean="0"/>
              <a:t>G</a:t>
            </a:r>
            <a:r>
              <a:rPr lang="vi-VN" sz="2600" smtClean="0"/>
              <a:t>iáo dục</a:t>
            </a:r>
            <a:r>
              <a:rPr lang="en-US" sz="2600" smtClean="0"/>
              <a:t>.</a:t>
            </a:r>
          </a:p>
          <a:p>
            <a:pPr algn="just" eaLnBrk="1" hangingPunct="1">
              <a:lnSpc>
                <a:spcPct val="120000"/>
              </a:lnSpc>
            </a:pPr>
            <a:r>
              <a:rPr lang="en-US" sz="2600" smtClean="0"/>
              <a:t>Chu Tạo Đoan-Cơ học lý thuyết (tập 1),-NXB Giao thông vận tải.</a:t>
            </a:r>
          </a:p>
          <a:p>
            <a:pPr algn="just" eaLnBrk="1" hangingPunct="1">
              <a:lnSpc>
                <a:spcPct val="120000"/>
              </a:lnSpc>
            </a:pPr>
            <a:r>
              <a:rPr lang="en-US" sz="2600" i="1" smtClean="0"/>
              <a:t>Cơ học lý thuyết</a:t>
            </a:r>
            <a:r>
              <a:rPr lang="en-US" sz="2600" smtClean="0"/>
              <a:t> – GS.TSKH Đào Huy Bích, Phạm Huyễn – NXB Đại học Quốc gia Hà Nội, 1999.</a:t>
            </a:r>
          </a:p>
          <a:p>
            <a:pPr algn="just" eaLnBrk="1" hangingPunct="1">
              <a:lnSpc>
                <a:spcPct val="120000"/>
              </a:lnSpc>
            </a:pPr>
            <a:r>
              <a:rPr lang="en-US" sz="2600" i="1" smtClean="0"/>
              <a:t>Tuyển tập bài tập cơ lý thuyết – Tập 1</a:t>
            </a:r>
            <a:r>
              <a:rPr lang="en-US" sz="2600" smtClean="0"/>
              <a:t>: I.V Mestcherski- NXB Đại học và THCN,1980.</a:t>
            </a:r>
          </a:p>
        </p:txBody>
      </p:sp>
    </p:spTree>
    <p:extLst>
      <p:ext uri="{BB962C8B-B14F-4D97-AF65-F5344CB8AC3E}">
        <p14:creationId xmlns:p14="http://schemas.microsoft.com/office/powerpoint/2010/main" val="2107664130"/>
      </p:ext>
    </p:extLst>
  </p:cSld>
  <p:clrMapOvr>
    <a:masterClrMapping/>
  </p:clrMapOvr>
  <p:transition spd="med">
    <p:push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43362"/>
                                        </p:tgtEl>
                                        <p:attrNameLst>
                                          <p:attrName>style.visibility</p:attrName>
                                        </p:attrNameLst>
                                      </p:cBhvr>
                                      <p:to>
                                        <p:strVal val="visible"/>
                                      </p:to>
                                    </p:set>
                                    <p:animEffect transition="in" filter="fade">
                                      <p:cBhvr>
                                        <p:cTn id="7" dur="500"/>
                                        <p:tgtEl>
                                          <p:spTgt spid="143362"/>
                                        </p:tgtEl>
                                      </p:cBhvr>
                                    </p:animEffect>
                                    <p:anim calcmode="lin" valueType="num">
                                      <p:cBhvr>
                                        <p:cTn id="8" dur="500" fill="hold"/>
                                        <p:tgtEl>
                                          <p:spTgt spid="143362"/>
                                        </p:tgtEl>
                                        <p:attrNameLst>
                                          <p:attrName>ppt_x</p:attrName>
                                        </p:attrNameLst>
                                      </p:cBhvr>
                                      <p:tavLst>
                                        <p:tav tm="0">
                                          <p:val>
                                            <p:strVal val="#ppt_x"/>
                                          </p:val>
                                        </p:tav>
                                        <p:tav tm="100000">
                                          <p:val>
                                            <p:strVal val="#ppt_x"/>
                                          </p:val>
                                        </p:tav>
                                      </p:tavLst>
                                    </p:anim>
                                    <p:anim calcmode="lin" valueType="num">
                                      <p:cBhvr>
                                        <p:cTn id="9" dur="500" fill="hold"/>
                                        <p:tgtEl>
                                          <p:spTgt spid="14336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37" presetClass="entr" presetSubtype="0" fill="hold" nodeType="afterEffect">
                                  <p:stCondLst>
                                    <p:cond delay="0"/>
                                  </p:stCondLst>
                                  <p:childTnLst>
                                    <p:set>
                                      <p:cBhvr>
                                        <p:cTn id="12" dur="1" fill="hold">
                                          <p:stCondLst>
                                            <p:cond delay="0"/>
                                          </p:stCondLst>
                                        </p:cTn>
                                        <p:tgtEl>
                                          <p:spTgt spid="143363">
                                            <p:txEl>
                                              <p:pRg st="0" end="0"/>
                                            </p:txEl>
                                          </p:spTgt>
                                        </p:tgtEl>
                                        <p:attrNameLst>
                                          <p:attrName>style.visibility</p:attrName>
                                        </p:attrNameLst>
                                      </p:cBhvr>
                                      <p:to>
                                        <p:strVal val="visible"/>
                                      </p:to>
                                    </p:set>
                                    <p:animEffect transition="in" filter="fade">
                                      <p:cBhvr>
                                        <p:cTn id="13" dur="500"/>
                                        <p:tgtEl>
                                          <p:spTgt spid="143363">
                                            <p:txEl>
                                              <p:pRg st="0" end="0"/>
                                            </p:txEl>
                                          </p:spTgt>
                                        </p:tgtEl>
                                      </p:cBhvr>
                                    </p:animEffect>
                                    <p:anim calcmode="lin" valueType="num">
                                      <p:cBhvr>
                                        <p:cTn id="14" dur="500" fill="hold"/>
                                        <p:tgtEl>
                                          <p:spTgt spid="143363">
                                            <p:txEl>
                                              <p:pRg st="0" end="0"/>
                                            </p:txEl>
                                          </p:spTgt>
                                        </p:tgtEl>
                                        <p:attrNameLst>
                                          <p:attrName>ppt_x</p:attrName>
                                        </p:attrNameLst>
                                      </p:cBhvr>
                                      <p:tavLst>
                                        <p:tav tm="0">
                                          <p:val>
                                            <p:strVal val="#ppt_x"/>
                                          </p:val>
                                        </p:tav>
                                        <p:tav tm="100000">
                                          <p:val>
                                            <p:strVal val="#ppt_x"/>
                                          </p:val>
                                        </p:tav>
                                      </p:tavLst>
                                    </p:anim>
                                    <p:anim calcmode="lin" valueType="num">
                                      <p:cBhvr>
                                        <p:cTn id="15" dur="450" decel="100000" fill="hold"/>
                                        <p:tgtEl>
                                          <p:spTgt spid="143363">
                                            <p:txEl>
                                              <p:pRg st="0" end="0"/>
                                            </p:txEl>
                                          </p:spTgt>
                                        </p:tgtEl>
                                        <p:attrNameLst>
                                          <p:attrName>ppt_y</p:attrName>
                                        </p:attrNameLst>
                                      </p:cBhvr>
                                      <p:tavLst>
                                        <p:tav tm="0">
                                          <p:val>
                                            <p:strVal val="#ppt_y+1"/>
                                          </p:val>
                                        </p:tav>
                                        <p:tav tm="100000">
                                          <p:val>
                                            <p:strVal val="#ppt_y-.03"/>
                                          </p:val>
                                        </p:tav>
                                      </p:tavLst>
                                    </p:anim>
                                    <p:anim calcmode="lin" valueType="num">
                                      <p:cBhvr>
                                        <p:cTn id="16" dur="50" accel="100000" fill="hold">
                                          <p:stCondLst>
                                            <p:cond delay="450"/>
                                          </p:stCondLst>
                                        </p:cTn>
                                        <p:tgtEl>
                                          <p:spTgt spid="143363">
                                            <p:txEl>
                                              <p:pRg st="0" end="0"/>
                                            </p:txEl>
                                          </p:spTgt>
                                        </p:tgtEl>
                                        <p:attrNameLst>
                                          <p:attrName>ppt_y</p:attrName>
                                        </p:attrNameLst>
                                      </p:cBhvr>
                                      <p:tavLst>
                                        <p:tav tm="0">
                                          <p:val>
                                            <p:strVal val="#ppt_y-.03"/>
                                          </p:val>
                                        </p:tav>
                                        <p:tav tm="100000">
                                          <p:val>
                                            <p:strVal val="#ppt_y"/>
                                          </p:val>
                                        </p:tav>
                                      </p:tavLst>
                                    </p:anim>
                                  </p:childTnLst>
                                </p:cTn>
                              </p:par>
                            </p:childTnLst>
                          </p:cTn>
                        </p:par>
                        <p:par>
                          <p:cTn id="17" fill="hold" nodeType="afterGroup">
                            <p:stCondLst>
                              <p:cond delay="1000"/>
                            </p:stCondLst>
                            <p:childTnLst>
                              <p:par>
                                <p:cTn id="18" presetID="37" presetClass="entr" presetSubtype="0" fill="hold" nodeType="afterEffect">
                                  <p:stCondLst>
                                    <p:cond delay="0"/>
                                  </p:stCondLst>
                                  <p:childTnLst>
                                    <p:set>
                                      <p:cBhvr>
                                        <p:cTn id="19" dur="1" fill="hold">
                                          <p:stCondLst>
                                            <p:cond delay="0"/>
                                          </p:stCondLst>
                                        </p:cTn>
                                        <p:tgtEl>
                                          <p:spTgt spid="143363">
                                            <p:txEl>
                                              <p:pRg st="1" end="1"/>
                                            </p:txEl>
                                          </p:spTgt>
                                        </p:tgtEl>
                                        <p:attrNameLst>
                                          <p:attrName>style.visibility</p:attrName>
                                        </p:attrNameLst>
                                      </p:cBhvr>
                                      <p:to>
                                        <p:strVal val="visible"/>
                                      </p:to>
                                    </p:set>
                                    <p:animEffect transition="in" filter="fade">
                                      <p:cBhvr>
                                        <p:cTn id="20" dur="500"/>
                                        <p:tgtEl>
                                          <p:spTgt spid="143363">
                                            <p:txEl>
                                              <p:pRg st="1" end="1"/>
                                            </p:txEl>
                                          </p:spTgt>
                                        </p:tgtEl>
                                      </p:cBhvr>
                                    </p:animEffect>
                                    <p:anim calcmode="lin" valueType="num">
                                      <p:cBhvr>
                                        <p:cTn id="21" dur="500" fill="hold"/>
                                        <p:tgtEl>
                                          <p:spTgt spid="143363">
                                            <p:txEl>
                                              <p:pRg st="1" end="1"/>
                                            </p:txEl>
                                          </p:spTgt>
                                        </p:tgtEl>
                                        <p:attrNameLst>
                                          <p:attrName>ppt_x</p:attrName>
                                        </p:attrNameLst>
                                      </p:cBhvr>
                                      <p:tavLst>
                                        <p:tav tm="0">
                                          <p:val>
                                            <p:strVal val="#ppt_x"/>
                                          </p:val>
                                        </p:tav>
                                        <p:tav tm="100000">
                                          <p:val>
                                            <p:strVal val="#ppt_x"/>
                                          </p:val>
                                        </p:tav>
                                      </p:tavLst>
                                    </p:anim>
                                    <p:anim calcmode="lin" valueType="num">
                                      <p:cBhvr>
                                        <p:cTn id="22" dur="450" decel="100000" fill="hold"/>
                                        <p:tgtEl>
                                          <p:spTgt spid="143363">
                                            <p:txEl>
                                              <p:pRg st="1" end="1"/>
                                            </p:txEl>
                                          </p:spTgt>
                                        </p:tgtEl>
                                        <p:attrNameLst>
                                          <p:attrName>ppt_y</p:attrName>
                                        </p:attrNameLst>
                                      </p:cBhvr>
                                      <p:tavLst>
                                        <p:tav tm="0">
                                          <p:val>
                                            <p:strVal val="#ppt_y+1"/>
                                          </p:val>
                                        </p:tav>
                                        <p:tav tm="100000">
                                          <p:val>
                                            <p:strVal val="#ppt_y-.03"/>
                                          </p:val>
                                        </p:tav>
                                      </p:tavLst>
                                    </p:anim>
                                    <p:anim calcmode="lin" valueType="num">
                                      <p:cBhvr>
                                        <p:cTn id="23" dur="50" accel="100000" fill="hold">
                                          <p:stCondLst>
                                            <p:cond delay="450"/>
                                          </p:stCondLst>
                                        </p:cTn>
                                        <p:tgtEl>
                                          <p:spTgt spid="143363">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37" presetClass="entr" presetSubtype="0" fill="hold" nodeType="clickEffect">
                                  <p:stCondLst>
                                    <p:cond delay="0"/>
                                  </p:stCondLst>
                                  <p:childTnLst>
                                    <p:set>
                                      <p:cBhvr>
                                        <p:cTn id="27" dur="1" fill="hold">
                                          <p:stCondLst>
                                            <p:cond delay="0"/>
                                          </p:stCondLst>
                                        </p:cTn>
                                        <p:tgtEl>
                                          <p:spTgt spid="143363">
                                            <p:txEl>
                                              <p:pRg st="2" end="2"/>
                                            </p:txEl>
                                          </p:spTgt>
                                        </p:tgtEl>
                                        <p:attrNameLst>
                                          <p:attrName>style.visibility</p:attrName>
                                        </p:attrNameLst>
                                      </p:cBhvr>
                                      <p:to>
                                        <p:strVal val="visible"/>
                                      </p:to>
                                    </p:set>
                                    <p:animEffect transition="in" filter="fade">
                                      <p:cBhvr>
                                        <p:cTn id="28" dur="500"/>
                                        <p:tgtEl>
                                          <p:spTgt spid="143363">
                                            <p:txEl>
                                              <p:pRg st="2" end="2"/>
                                            </p:txEl>
                                          </p:spTgt>
                                        </p:tgtEl>
                                      </p:cBhvr>
                                    </p:animEffect>
                                    <p:anim calcmode="lin" valueType="num">
                                      <p:cBhvr>
                                        <p:cTn id="29" dur="500" fill="hold"/>
                                        <p:tgtEl>
                                          <p:spTgt spid="143363">
                                            <p:txEl>
                                              <p:pRg st="2" end="2"/>
                                            </p:txEl>
                                          </p:spTgt>
                                        </p:tgtEl>
                                        <p:attrNameLst>
                                          <p:attrName>ppt_x</p:attrName>
                                        </p:attrNameLst>
                                      </p:cBhvr>
                                      <p:tavLst>
                                        <p:tav tm="0">
                                          <p:val>
                                            <p:strVal val="#ppt_x"/>
                                          </p:val>
                                        </p:tav>
                                        <p:tav tm="100000">
                                          <p:val>
                                            <p:strVal val="#ppt_x"/>
                                          </p:val>
                                        </p:tav>
                                      </p:tavLst>
                                    </p:anim>
                                    <p:anim calcmode="lin" valueType="num">
                                      <p:cBhvr>
                                        <p:cTn id="30" dur="450" decel="100000" fill="hold"/>
                                        <p:tgtEl>
                                          <p:spTgt spid="143363">
                                            <p:txEl>
                                              <p:pRg st="2" end="2"/>
                                            </p:txEl>
                                          </p:spTgt>
                                        </p:tgtEl>
                                        <p:attrNameLst>
                                          <p:attrName>ppt_y</p:attrName>
                                        </p:attrNameLst>
                                      </p:cBhvr>
                                      <p:tavLst>
                                        <p:tav tm="0">
                                          <p:val>
                                            <p:strVal val="#ppt_y+1"/>
                                          </p:val>
                                        </p:tav>
                                        <p:tav tm="100000">
                                          <p:val>
                                            <p:strVal val="#ppt_y-.03"/>
                                          </p:val>
                                        </p:tav>
                                      </p:tavLst>
                                    </p:anim>
                                    <p:anim calcmode="lin" valueType="num">
                                      <p:cBhvr>
                                        <p:cTn id="31" dur="50" accel="100000" fill="hold">
                                          <p:stCondLst>
                                            <p:cond delay="450"/>
                                          </p:stCondLst>
                                        </p:cTn>
                                        <p:tgtEl>
                                          <p:spTgt spid="143363">
                                            <p:txEl>
                                              <p:pRg st="2" end="2"/>
                                            </p:txEl>
                                          </p:spTgt>
                                        </p:tgtEl>
                                        <p:attrNameLst>
                                          <p:attrName>ppt_y</p:attrName>
                                        </p:attrNameLst>
                                      </p:cBhvr>
                                      <p:tavLst>
                                        <p:tav tm="0">
                                          <p:val>
                                            <p:strVal val="#ppt_y-.03"/>
                                          </p:val>
                                        </p:tav>
                                        <p:tav tm="100000">
                                          <p:val>
                                            <p:strVal val="#ppt_y"/>
                                          </p:val>
                                        </p:tav>
                                      </p:tavLst>
                                    </p:anim>
                                  </p:childTnLst>
                                </p:cTn>
                              </p:par>
                            </p:childTnLst>
                          </p:cTn>
                        </p:par>
                        <p:par>
                          <p:cTn id="32" fill="hold" nodeType="afterGroup">
                            <p:stCondLst>
                              <p:cond delay="500"/>
                            </p:stCondLst>
                            <p:childTnLst>
                              <p:par>
                                <p:cTn id="33" presetID="37" presetClass="entr" presetSubtype="0" fill="hold" nodeType="afterEffect">
                                  <p:stCondLst>
                                    <p:cond delay="0"/>
                                  </p:stCondLst>
                                  <p:childTnLst>
                                    <p:set>
                                      <p:cBhvr>
                                        <p:cTn id="34" dur="1" fill="hold">
                                          <p:stCondLst>
                                            <p:cond delay="0"/>
                                          </p:stCondLst>
                                        </p:cTn>
                                        <p:tgtEl>
                                          <p:spTgt spid="143363">
                                            <p:txEl>
                                              <p:pRg st="3" end="3"/>
                                            </p:txEl>
                                          </p:spTgt>
                                        </p:tgtEl>
                                        <p:attrNameLst>
                                          <p:attrName>style.visibility</p:attrName>
                                        </p:attrNameLst>
                                      </p:cBhvr>
                                      <p:to>
                                        <p:strVal val="visible"/>
                                      </p:to>
                                    </p:set>
                                    <p:animEffect transition="in" filter="fade">
                                      <p:cBhvr>
                                        <p:cTn id="35" dur="500"/>
                                        <p:tgtEl>
                                          <p:spTgt spid="143363">
                                            <p:txEl>
                                              <p:pRg st="3" end="3"/>
                                            </p:txEl>
                                          </p:spTgt>
                                        </p:tgtEl>
                                      </p:cBhvr>
                                    </p:animEffect>
                                    <p:anim calcmode="lin" valueType="num">
                                      <p:cBhvr>
                                        <p:cTn id="36" dur="500" fill="hold"/>
                                        <p:tgtEl>
                                          <p:spTgt spid="143363">
                                            <p:txEl>
                                              <p:pRg st="3" end="3"/>
                                            </p:txEl>
                                          </p:spTgt>
                                        </p:tgtEl>
                                        <p:attrNameLst>
                                          <p:attrName>ppt_x</p:attrName>
                                        </p:attrNameLst>
                                      </p:cBhvr>
                                      <p:tavLst>
                                        <p:tav tm="0">
                                          <p:val>
                                            <p:strVal val="#ppt_x"/>
                                          </p:val>
                                        </p:tav>
                                        <p:tav tm="100000">
                                          <p:val>
                                            <p:strVal val="#ppt_x"/>
                                          </p:val>
                                        </p:tav>
                                      </p:tavLst>
                                    </p:anim>
                                    <p:anim calcmode="lin" valueType="num">
                                      <p:cBhvr>
                                        <p:cTn id="37" dur="450" decel="100000" fill="hold"/>
                                        <p:tgtEl>
                                          <p:spTgt spid="143363">
                                            <p:txEl>
                                              <p:pRg st="3" end="3"/>
                                            </p:txEl>
                                          </p:spTgt>
                                        </p:tgtEl>
                                        <p:attrNameLst>
                                          <p:attrName>ppt_y</p:attrName>
                                        </p:attrNameLst>
                                      </p:cBhvr>
                                      <p:tavLst>
                                        <p:tav tm="0">
                                          <p:val>
                                            <p:strVal val="#ppt_y+1"/>
                                          </p:val>
                                        </p:tav>
                                        <p:tav tm="100000">
                                          <p:val>
                                            <p:strVal val="#ppt_y-.03"/>
                                          </p:val>
                                        </p:tav>
                                      </p:tavLst>
                                    </p:anim>
                                    <p:anim calcmode="lin" valueType="num">
                                      <p:cBhvr>
                                        <p:cTn id="38" dur="50" accel="100000" fill="hold">
                                          <p:stCondLst>
                                            <p:cond delay="450"/>
                                          </p:stCondLst>
                                        </p:cTn>
                                        <p:tgtEl>
                                          <p:spTgt spid="143363">
                                            <p:txEl>
                                              <p:pRg st="3" end="3"/>
                                            </p:txEl>
                                          </p:spTgt>
                                        </p:tgtEl>
                                        <p:attrNameLst>
                                          <p:attrName>ppt_y</p:attrName>
                                        </p:attrNameLst>
                                      </p:cBhvr>
                                      <p:tavLst>
                                        <p:tav tm="0">
                                          <p:val>
                                            <p:strVal val="#ppt_y-.03"/>
                                          </p:val>
                                        </p:tav>
                                        <p:tav tm="100000">
                                          <p:val>
                                            <p:strVal val="#ppt_y"/>
                                          </p:val>
                                        </p:tav>
                                      </p:tavLst>
                                    </p:anim>
                                  </p:childTnLst>
                                </p:cTn>
                              </p:par>
                            </p:childTnLst>
                          </p:cTn>
                        </p:par>
                        <p:par>
                          <p:cTn id="39" fill="hold" nodeType="afterGroup">
                            <p:stCondLst>
                              <p:cond delay="1000"/>
                            </p:stCondLst>
                            <p:childTnLst>
                              <p:par>
                                <p:cTn id="40" presetID="37" presetClass="entr" presetSubtype="0" fill="hold" nodeType="afterEffect">
                                  <p:stCondLst>
                                    <p:cond delay="0"/>
                                  </p:stCondLst>
                                  <p:childTnLst>
                                    <p:set>
                                      <p:cBhvr>
                                        <p:cTn id="41" dur="1" fill="hold">
                                          <p:stCondLst>
                                            <p:cond delay="0"/>
                                          </p:stCondLst>
                                        </p:cTn>
                                        <p:tgtEl>
                                          <p:spTgt spid="143363">
                                            <p:txEl>
                                              <p:pRg st="4" end="4"/>
                                            </p:txEl>
                                          </p:spTgt>
                                        </p:tgtEl>
                                        <p:attrNameLst>
                                          <p:attrName>style.visibility</p:attrName>
                                        </p:attrNameLst>
                                      </p:cBhvr>
                                      <p:to>
                                        <p:strVal val="visible"/>
                                      </p:to>
                                    </p:set>
                                    <p:animEffect transition="in" filter="fade">
                                      <p:cBhvr>
                                        <p:cTn id="42" dur="500"/>
                                        <p:tgtEl>
                                          <p:spTgt spid="143363">
                                            <p:txEl>
                                              <p:pRg st="4" end="4"/>
                                            </p:txEl>
                                          </p:spTgt>
                                        </p:tgtEl>
                                      </p:cBhvr>
                                    </p:animEffect>
                                    <p:anim calcmode="lin" valueType="num">
                                      <p:cBhvr>
                                        <p:cTn id="43" dur="500" fill="hold"/>
                                        <p:tgtEl>
                                          <p:spTgt spid="143363">
                                            <p:txEl>
                                              <p:pRg st="4" end="4"/>
                                            </p:txEl>
                                          </p:spTgt>
                                        </p:tgtEl>
                                        <p:attrNameLst>
                                          <p:attrName>ppt_x</p:attrName>
                                        </p:attrNameLst>
                                      </p:cBhvr>
                                      <p:tavLst>
                                        <p:tav tm="0">
                                          <p:val>
                                            <p:strVal val="#ppt_x"/>
                                          </p:val>
                                        </p:tav>
                                        <p:tav tm="100000">
                                          <p:val>
                                            <p:strVal val="#ppt_x"/>
                                          </p:val>
                                        </p:tav>
                                      </p:tavLst>
                                    </p:anim>
                                    <p:anim calcmode="lin" valueType="num">
                                      <p:cBhvr>
                                        <p:cTn id="44" dur="450" decel="100000" fill="hold"/>
                                        <p:tgtEl>
                                          <p:spTgt spid="143363">
                                            <p:txEl>
                                              <p:pRg st="4" end="4"/>
                                            </p:txEl>
                                          </p:spTgt>
                                        </p:tgtEl>
                                        <p:attrNameLst>
                                          <p:attrName>ppt_y</p:attrName>
                                        </p:attrNameLst>
                                      </p:cBhvr>
                                      <p:tavLst>
                                        <p:tav tm="0">
                                          <p:val>
                                            <p:strVal val="#ppt_y+1"/>
                                          </p:val>
                                        </p:tav>
                                        <p:tav tm="100000">
                                          <p:val>
                                            <p:strVal val="#ppt_y-.03"/>
                                          </p:val>
                                        </p:tav>
                                      </p:tavLst>
                                    </p:anim>
                                    <p:anim calcmode="lin" valueType="num">
                                      <p:cBhvr>
                                        <p:cTn id="45" dur="50" accel="100000" fill="hold">
                                          <p:stCondLst>
                                            <p:cond delay="450"/>
                                          </p:stCondLst>
                                        </p:cTn>
                                        <p:tgtEl>
                                          <p:spTgt spid="143363">
                                            <p:txEl>
                                              <p:pRg st="4" end="4"/>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6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pPr>
              <a:defRPr/>
            </a:pPr>
            <a:fld id="{B004343A-7BA7-4E40-BD5B-1CF5C6249A43}" type="slidenum">
              <a:rPr lang="en-US" altLang="en-US"/>
              <a:pPr>
                <a:defRPr/>
              </a:pPr>
              <a:t>6</a:t>
            </a:fld>
            <a:endParaRPr lang="en-US" altLang="en-US"/>
          </a:p>
        </p:txBody>
      </p:sp>
      <p:sp>
        <p:nvSpPr>
          <p:cNvPr id="143362" name="Rectangle 2"/>
          <p:cNvSpPr>
            <a:spLocks noGrp="1" noChangeArrowheads="1"/>
          </p:cNvSpPr>
          <p:nvPr>
            <p:ph type="title"/>
          </p:nvPr>
        </p:nvSpPr>
        <p:spPr>
          <a:xfrm>
            <a:off x="457200" y="355600"/>
            <a:ext cx="8229600" cy="849313"/>
          </a:xfrm>
        </p:spPr>
        <p:txBody>
          <a:bodyPr/>
          <a:lstStyle/>
          <a:p>
            <a:pPr algn="ctr" eaLnBrk="1" hangingPunct="1"/>
            <a:r>
              <a:rPr lang="en-US" sz="4600" b="1" smtClean="0">
                <a:solidFill>
                  <a:srgbClr val="0000FF"/>
                </a:solidFill>
              </a:rPr>
              <a:t>   </a:t>
            </a:r>
            <a:r>
              <a:rPr lang="en-US" sz="3200" b="1" smtClean="0">
                <a:solidFill>
                  <a:srgbClr val="0000FF"/>
                </a:solidFill>
              </a:rPr>
              <a:t> </a:t>
            </a:r>
            <a:r>
              <a:rPr lang="en-US" sz="3200" b="1" smtClean="0">
                <a:solidFill>
                  <a:srgbClr val="0000FF"/>
                </a:solidFill>
                <a:latin typeface="Arial" charset="0"/>
              </a:rPr>
              <a:t>THÔNG TIN GIÁO VIÊN</a:t>
            </a:r>
          </a:p>
        </p:txBody>
      </p:sp>
      <p:sp>
        <p:nvSpPr>
          <p:cNvPr id="143363" name="Rectangle 3"/>
          <p:cNvSpPr>
            <a:spLocks noGrp="1" noChangeArrowheads="1"/>
          </p:cNvSpPr>
          <p:nvPr>
            <p:ph type="body" idx="1"/>
          </p:nvPr>
        </p:nvSpPr>
        <p:spPr>
          <a:xfrm>
            <a:off x="0" y="1196975"/>
            <a:ext cx="9144000" cy="4968329"/>
          </a:xfrm>
        </p:spPr>
        <p:txBody>
          <a:bodyPr>
            <a:normAutofit/>
          </a:bodyPr>
          <a:lstStyle/>
          <a:p>
            <a:pPr algn="just" eaLnBrk="1" hangingPunct="1">
              <a:lnSpc>
                <a:spcPct val="120000"/>
              </a:lnSpc>
            </a:pPr>
            <a:r>
              <a:rPr lang="en-US" sz="2600" smtClean="0"/>
              <a:t>Tên: </a:t>
            </a:r>
            <a:r>
              <a:rPr lang="en-US" sz="2600" b="1" smtClean="0"/>
              <a:t>Hà Phước Tuấn</a:t>
            </a:r>
            <a:r>
              <a:rPr lang="en-US" sz="2600" smtClean="0"/>
              <a:t>.</a:t>
            </a:r>
          </a:p>
          <a:p>
            <a:pPr algn="just" eaLnBrk="1" hangingPunct="1">
              <a:lnSpc>
                <a:spcPct val="120000"/>
              </a:lnSpc>
            </a:pPr>
            <a:r>
              <a:rPr lang="en-US" sz="2600" smtClean="0"/>
              <a:t>Giáo viên tổ Kỹ thuật cơ sở, khoa Công nghệ cơ khí.</a:t>
            </a:r>
          </a:p>
          <a:p>
            <a:pPr algn="just" eaLnBrk="1" hangingPunct="1">
              <a:lnSpc>
                <a:spcPct val="120000"/>
              </a:lnSpc>
            </a:pPr>
            <a:r>
              <a:rPr lang="en-US" sz="2600" smtClean="0"/>
              <a:t>Sinh năm: 1960.</a:t>
            </a:r>
          </a:p>
          <a:p>
            <a:pPr algn="just" eaLnBrk="1" hangingPunct="1">
              <a:lnSpc>
                <a:spcPct val="120000"/>
              </a:lnSpc>
            </a:pPr>
            <a:r>
              <a:rPr lang="en-US" sz="2600" smtClean="0"/>
              <a:t>Kiến thức chuyên môn: Kỷ sư Cơ khí chế tạo máy; Cử nhân kinh tế chuyên ngành Kế toán công nghiệp.</a:t>
            </a:r>
          </a:p>
          <a:p>
            <a:pPr algn="just" eaLnBrk="1" hangingPunct="1">
              <a:lnSpc>
                <a:spcPct val="120000"/>
              </a:lnSpc>
            </a:pPr>
            <a:r>
              <a:rPr lang="en-US" sz="2600" smtClean="0"/>
              <a:t>Thời gian công tác tại trường: </a:t>
            </a:r>
            <a:r>
              <a:rPr lang="en-US" sz="2600" smtClean="0"/>
              <a:t>32 </a:t>
            </a:r>
            <a:r>
              <a:rPr lang="en-US" sz="2600" smtClean="0"/>
              <a:t>năm.</a:t>
            </a:r>
          </a:p>
          <a:p>
            <a:pPr algn="just" eaLnBrk="1" hangingPunct="1">
              <a:lnSpc>
                <a:spcPct val="120000"/>
              </a:lnSpc>
            </a:pPr>
            <a:r>
              <a:rPr lang="en-US" sz="2600" smtClean="0"/>
              <a:t>Điện thoại: 0903884403.</a:t>
            </a:r>
          </a:p>
          <a:p>
            <a:pPr algn="just" eaLnBrk="1" hangingPunct="1">
              <a:lnSpc>
                <a:spcPct val="120000"/>
              </a:lnSpc>
            </a:pPr>
            <a:r>
              <a:rPr lang="en-US" sz="2600" smtClean="0"/>
              <a:t>Mail liên hệ: haphuoctuan@gmail.com</a:t>
            </a:r>
          </a:p>
        </p:txBody>
      </p:sp>
    </p:spTree>
    <p:extLst>
      <p:ext uri="{BB962C8B-B14F-4D97-AF65-F5344CB8AC3E}">
        <p14:creationId xmlns:p14="http://schemas.microsoft.com/office/powerpoint/2010/main" val="396871681"/>
      </p:ext>
    </p:extLst>
  </p:cSld>
  <p:clrMapOvr>
    <a:masterClrMapping/>
  </p:clrMapOvr>
  <p:transition spd="med">
    <p:push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143363">
                                            <p:txEl>
                                              <p:pRg st="0" end="0"/>
                                            </p:txEl>
                                          </p:spTgt>
                                        </p:tgtEl>
                                        <p:attrNameLst>
                                          <p:attrName>style.visibility</p:attrName>
                                        </p:attrNameLst>
                                      </p:cBhvr>
                                      <p:to>
                                        <p:strVal val="visible"/>
                                      </p:to>
                                    </p:set>
                                    <p:animEffect transition="in" filter="wipe(left)">
                                      <p:cBhvr>
                                        <p:cTn id="7" dur="500"/>
                                        <p:tgtEl>
                                          <p:spTgt spid="143363">
                                            <p:txEl>
                                              <p:pRg st="0" end="0"/>
                                            </p:txEl>
                                          </p:spTgt>
                                        </p:tgtEl>
                                      </p:cBhvr>
                                    </p:animEffect>
                                  </p:childTnLst>
                                </p:cTn>
                              </p:par>
                            </p:childTnLst>
                          </p:cTn>
                        </p:par>
                      </p:childTnLst>
                    </p:cTn>
                  </p:par>
                  <p:par>
                    <p:cTn id="8" fill="hold">
                      <p:stCondLst>
                        <p:cond delay="indefinite"/>
                      </p:stCondLst>
                      <p:childTnLst>
                        <p:par>
                          <p:cTn id="9" fill="hold" nodeType="afterGroup">
                            <p:stCondLst>
                              <p:cond delay="0"/>
                            </p:stCondLst>
                            <p:childTnLst>
                              <p:par>
                                <p:cTn id="10" presetID="37" presetClass="entr" presetSubtype="0" fill="hold" nodeType="clickEffect">
                                  <p:stCondLst>
                                    <p:cond delay="0"/>
                                  </p:stCondLst>
                                  <p:childTnLst>
                                    <p:set>
                                      <p:cBhvr>
                                        <p:cTn id="11" dur="1" fill="hold">
                                          <p:stCondLst>
                                            <p:cond delay="0"/>
                                          </p:stCondLst>
                                        </p:cTn>
                                        <p:tgtEl>
                                          <p:spTgt spid="143363">
                                            <p:txEl>
                                              <p:pRg st="1" end="1"/>
                                            </p:txEl>
                                          </p:spTgt>
                                        </p:tgtEl>
                                        <p:attrNameLst>
                                          <p:attrName>style.visibility</p:attrName>
                                        </p:attrNameLst>
                                      </p:cBhvr>
                                      <p:to>
                                        <p:strVal val="visible"/>
                                      </p:to>
                                    </p:set>
                                    <p:animEffect transition="in" filter="fade">
                                      <p:cBhvr>
                                        <p:cTn id="12" dur="500"/>
                                        <p:tgtEl>
                                          <p:spTgt spid="143363">
                                            <p:txEl>
                                              <p:pRg st="1" end="1"/>
                                            </p:txEl>
                                          </p:spTgt>
                                        </p:tgtEl>
                                      </p:cBhvr>
                                    </p:animEffect>
                                    <p:anim calcmode="lin" valueType="num">
                                      <p:cBhvr>
                                        <p:cTn id="13" dur="500" fill="hold"/>
                                        <p:tgtEl>
                                          <p:spTgt spid="143363">
                                            <p:txEl>
                                              <p:pRg st="1" end="1"/>
                                            </p:txEl>
                                          </p:spTgt>
                                        </p:tgtEl>
                                        <p:attrNameLst>
                                          <p:attrName>ppt_x</p:attrName>
                                        </p:attrNameLst>
                                      </p:cBhvr>
                                      <p:tavLst>
                                        <p:tav tm="0">
                                          <p:val>
                                            <p:strVal val="#ppt_x"/>
                                          </p:val>
                                        </p:tav>
                                        <p:tav tm="100000">
                                          <p:val>
                                            <p:strVal val="#ppt_x"/>
                                          </p:val>
                                        </p:tav>
                                      </p:tavLst>
                                    </p:anim>
                                    <p:anim calcmode="lin" valueType="num">
                                      <p:cBhvr>
                                        <p:cTn id="14" dur="450" decel="100000" fill="hold"/>
                                        <p:tgtEl>
                                          <p:spTgt spid="143363">
                                            <p:txEl>
                                              <p:pRg st="1" end="1"/>
                                            </p:txEl>
                                          </p:spTgt>
                                        </p:tgtEl>
                                        <p:attrNameLst>
                                          <p:attrName>ppt_y</p:attrName>
                                        </p:attrNameLst>
                                      </p:cBhvr>
                                      <p:tavLst>
                                        <p:tav tm="0">
                                          <p:val>
                                            <p:strVal val="#ppt_y+1"/>
                                          </p:val>
                                        </p:tav>
                                        <p:tav tm="100000">
                                          <p:val>
                                            <p:strVal val="#ppt_y-.03"/>
                                          </p:val>
                                        </p:tav>
                                      </p:tavLst>
                                    </p:anim>
                                    <p:anim calcmode="lin" valueType="num">
                                      <p:cBhvr>
                                        <p:cTn id="15" dur="50" accel="100000" fill="hold">
                                          <p:stCondLst>
                                            <p:cond delay="450"/>
                                          </p:stCondLst>
                                        </p:cTn>
                                        <p:tgtEl>
                                          <p:spTgt spid="143363">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37" presetClass="entr" presetSubtype="0" fill="hold" nodeType="clickEffect">
                                  <p:stCondLst>
                                    <p:cond delay="0"/>
                                  </p:stCondLst>
                                  <p:childTnLst>
                                    <p:set>
                                      <p:cBhvr>
                                        <p:cTn id="19" dur="1" fill="hold">
                                          <p:stCondLst>
                                            <p:cond delay="0"/>
                                          </p:stCondLst>
                                        </p:cTn>
                                        <p:tgtEl>
                                          <p:spTgt spid="143363">
                                            <p:txEl>
                                              <p:pRg st="2" end="2"/>
                                            </p:txEl>
                                          </p:spTgt>
                                        </p:tgtEl>
                                        <p:attrNameLst>
                                          <p:attrName>style.visibility</p:attrName>
                                        </p:attrNameLst>
                                      </p:cBhvr>
                                      <p:to>
                                        <p:strVal val="visible"/>
                                      </p:to>
                                    </p:set>
                                    <p:animEffect transition="in" filter="fade">
                                      <p:cBhvr>
                                        <p:cTn id="20" dur="500"/>
                                        <p:tgtEl>
                                          <p:spTgt spid="143363">
                                            <p:txEl>
                                              <p:pRg st="2" end="2"/>
                                            </p:txEl>
                                          </p:spTgt>
                                        </p:tgtEl>
                                      </p:cBhvr>
                                    </p:animEffect>
                                    <p:anim calcmode="lin" valueType="num">
                                      <p:cBhvr>
                                        <p:cTn id="21" dur="500" fill="hold"/>
                                        <p:tgtEl>
                                          <p:spTgt spid="143363">
                                            <p:txEl>
                                              <p:pRg st="2" end="2"/>
                                            </p:txEl>
                                          </p:spTgt>
                                        </p:tgtEl>
                                        <p:attrNameLst>
                                          <p:attrName>ppt_x</p:attrName>
                                        </p:attrNameLst>
                                      </p:cBhvr>
                                      <p:tavLst>
                                        <p:tav tm="0">
                                          <p:val>
                                            <p:strVal val="#ppt_x"/>
                                          </p:val>
                                        </p:tav>
                                        <p:tav tm="100000">
                                          <p:val>
                                            <p:strVal val="#ppt_x"/>
                                          </p:val>
                                        </p:tav>
                                      </p:tavLst>
                                    </p:anim>
                                    <p:anim calcmode="lin" valueType="num">
                                      <p:cBhvr>
                                        <p:cTn id="22" dur="450" decel="100000" fill="hold"/>
                                        <p:tgtEl>
                                          <p:spTgt spid="143363">
                                            <p:txEl>
                                              <p:pRg st="2" end="2"/>
                                            </p:txEl>
                                          </p:spTgt>
                                        </p:tgtEl>
                                        <p:attrNameLst>
                                          <p:attrName>ppt_y</p:attrName>
                                        </p:attrNameLst>
                                      </p:cBhvr>
                                      <p:tavLst>
                                        <p:tav tm="0">
                                          <p:val>
                                            <p:strVal val="#ppt_y+1"/>
                                          </p:val>
                                        </p:tav>
                                        <p:tav tm="100000">
                                          <p:val>
                                            <p:strVal val="#ppt_y-.03"/>
                                          </p:val>
                                        </p:tav>
                                      </p:tavLst>
                                    </p:anim>
                                    <p:anim calcmode="lin" valueType="num">
                                      <p:cBhvr>
                                        <p:cTn id="23" dur="50" accel="100000" fill="hold">
                                          <p:stCondLst>
                                            <p:cond delay="450"/>
                                          </p:stCondLst>
                                        </p:cTn>
                                        <p:tgtEl>
                                          <p:spTgt spid="143363">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24" fill="hold">
                      <p:stCondLst>
                        <p:cond delay="indefinite"/>
                      </p:stCondLst>
                      <p:childTnLst>
                        <p:par>
                          <p:cTn id="25" fill="hold" nodeType="afterGroup">
                            <p:stCondLst>
                              <p:cond delay="0"/>
                            </p:stCondLst>
                            <p:childTnLst>
                              <p:par>
                                <p:cTn id="26" presetID="37" presetClass="entr" presetSubtype="0" fill="hold" nodeType="clickEffect">
                                  <p:stCondLst>
                                    <p:cond delay="0"/>
                                  </p:stCondLst>
                                  <p:childTnLst>
                                    <p:set>
                                      <p:cBhvr>
                                        <p:cTn id="27" dur="1" fill="hold">
                                          <p:stCondLst>
                                            <p:cond delay="0"/>
                                          </p:stCondLst>
                                        </p:cTn>
                                        <p:tgtEl>
                                          <p:spTgt spid="143363">
                                            <p:txEl>
                                              <p:pRg st="3" end="3"/>
                                            </p:txEl>
                                          </p:spTgt>
                                        </p:tgtEl>
                                        <p:attrNameLst>
                                          <p:attrName>style.visibility</p:attrName>
                                        </p:attrNameLst>
                                      </p:cBhvr>
                                      <p:to>
                                        <p:strVal val="visible"/>
                                      </p:to>
                                    </p:set>
                                    <p:animEffect transition="in" filter="fade">
                                      <p:cBhvr>
                                        <p:cTn id="28" dur="500"/>
                                        <p:tgtEl>
                                          <p:spTgt spid="143363">
                                            <p:txEl>
                                              <p:pRg st="3" end="3"/>
                                            </p:txEl>
                                          </p:spTgt>
                                        </p:tgtEl>
                                      </p:cBhvr>
                                    </p:animEffect>
                                    <p:anim calcmode="lin" valueType="num">
                                      <p:cBhvr>
                                        <p:cTn id="29" dur="500" fill="hold"/>
                                        <p:tgtEl>
                                          <p:spTgt spid="143363">
                                            <p:txEl>
                                              <p:pRg st="3" end="3"/>
                                            </p:txEl>
                                          </p:spTgt>
                                        </p:tgtEl>
                                        <p:attrNameLst>
                                          <p:attrName>ppt_x</p:attrName>
                                        </p:attrNameLst>
                                      </p:cBhvr>
                                      <p:tavLst>
                                        <p:tav tm="0">
                                          <p:val>
                                            <p:strVal val="#ppt_x"/>
                                          </p:val>
                                        </p:tav>
                                        <p:tav tm="100000">
                                          <p:val>
                                            <p:strVal val="#ppt_x"/>
                                          </p:val>
                                        </p:tav>
                                      </p:tavLst>
                                    </p:anim>
                                    <p:anim calcmode="lin" valueType="num">
                                      <p:cBhvr>
                                        <p:cTn id="30" dur="450" decel="100000" fill="hold"/>
                                        <p:tgtEl>
                                          <p:spTgt spid="143363">
                                            <p:txEl>
                                              <p:pRg st="3" end="3"/>
                                            </p:txEl>
                                          </p:spTgt>
                                        </p:tgtEl>
                                        <p:attrNameLst>
                                          <p:attrName>ppt_y</p:attrName>
                                        </p:attrNameLst>
                                      </p:cBhvr>
                                      <p:tavLst>
                                        <p:tav tm="0">
                                          <p:val>
                                            <p:strVal val="#ppt_y+1"/>
                                          </p:val>
                                        </p:tav>
                                        <p:tav tm="100000">
                                          <p:val>
                                            <p:strVal val="#ppt_y-.03"/>
                                          </p:val>
                                        </p:tav>
                                      </p:tavLst>
                                    </p:anim>
                                    <p:anim calcmode="lin" valueType="num">
                                      <p:cBhvr>
                                        <p:cTn id="31" dur="50" accel="100000" fill="hold">
                                          <p:stCondLst>
                                            <p:cond delay="450"/>
                                          </p:stCondLst>
                                        </p:cTn>
                                        <p:tgtEl>
                                          <p:spTgt spid="143363">
                                            <p:txEl>
                                              <p:pRg st="3" end="3"/>
                                            </p:txEl>
                                          </p:spTgt>
                                        </p:tgtEl>
                                        <p:attrNameLst>
                                          <p:attrName>ppt_y</p:attrName>
                                        </p:attrNameLst>
                                      </p:cBhvr>
                                      <p:tavLst>
                                        <p:tav tm="0">
                                          <p:val>
                                            <p:strVal val="#ppt_y-.03"/>
                                          </p:val>
                                        </p:tav>
                                        <p:tav tm="100000">
                                          <p:val>
                                            <p:strVal val="#ppt_y"/>
                                          </p:val>
                                        </p:tav>
                                      </p:tavLst>
                                    </p:anim>
                                  </p:childTnLst>
                                </p:cTn>
                              </p:par>
                            </p:childTnLst>
                          </p:cTn>
                        </p:par>
                      </p:childTnLst>
                    </p:cTn>
                  </p:par>
                  <p:par>
                    <p:cTn id="32" fill="hold">
                      <p:stCondLst>
                        <p:cond delay="indefinite"/>
                      </p:stCondLst>
                      <p:childTnLst>
                        <p:par>
                          <p:cTn id="33" fill="hold" nodeType="afterGroup">
                            <p:stCondLst>
                              <p:cond delay="0"/>
                            </p:stCondLst>
                            <p:childTnLst>
                              <p:par>
                                <p:cTn id="34" presetID="37" presetClass="entr" presetSubtype="0" fill="hold" nodeType="clickEffect">
                                  <p:stCondLst>
                                    <p:cond delay="0"/>
                                  </p:stCondLst>
                                  <p:childTnLst>
                                    <p:set>
                                      <p:cBhvr>
                                        <p:cTn id="35" dur="1" fill="hold">
                                          <p:stCondLst>
                                            <p:cond delay="0"/>
                                          </p:stCondLst>
                                        </p:cTn>
                                        <p:tgtEl>
                                          <p:spTgt spid="143363">
                                            <p:txEl>
                                              <p:pRg st="4" end="4"/>
                                            </p:txEl>
                                          </p:spTgt>
                                        </p:tgtEl>
                                        <p:attrNameLst>
                                          <p:attrName>style.visibility</p:attrName>
                                        </p:attrNameLst>
                                      </p:cBhvr>
                                      <p:to>
                                        <p:strVal val="visible"/>
                                      </p:to>
                                    </p:set>
                                    <p:animEffect transition="in" filter="fade">
                                      <p:cBhvr>
                                        <p:cTn id="36" dur="500"/>
                                        <p:tgtEl>
                                          <p:spTgt spid="143363">
                                            <p:txEl>
                                              <p:pRg st="4" end="4"/>
                                            </p:txEl>
                                          </p:spTgt>
                                        </p:tgtEl>
                                      </p:cBhvr>
                                    </p:animEffect>
                                    <p:anim calcmode="lin" valueType="num">
                                      <p:cBhvr>
                                        <p:cTn id="37" dur="500" fill="hold"/>
                                        <p:tgtEl>
                                          <p:spTgt spid="143363">
                                            <p:txEl>
                                              <p:pRg st="4" end="4"/>
                                            </p:txEl>
                                          </p:spTgt>
                                        </p:tgtEl>
                                        <p:attrNameLst>
                                          <p:attrName>ppt_x</p:attrName>
                                        </p:attrNameLst>
                                      </p:cBhvr>
                                      <p:tavLst>
                                        <p:tav tm="0">
                                          <p:val>
                                            <p:strVal val="#ppt_x"/>
                                          </p:val>
                                        </p:tav>
                                        <p:tav tm="100000">
                                          <p:val>
                                            <p:strVal val="#ppt_x"/>
                                          </p:val>
                                        </p:tav>
                                      </p:tavLst>
                                    </p:anim>
                                    <p:anim calcmode="lin" valueType="num">
                                      <p:cBhvr>
                                        <p:cTn id="38" dur="450" decel="100000" fill="hold"/>
                                        <p:tgtEl>
                                          <p:spTgt spid="143363">
                                            <p:txEl>
                                              <p:pRg st="4" end="4"/>
                                            </p:txEl>
                                          </p:spTgt>
                                        </p:tgtEl>
                                        <p:attrNameLst>
                                          <p:attrName>ppt_y</p:attrName>
                                        </p:attrNameLst>
                                      </p:cBhvr>
                                      <p:tavLst>
                                        <p:tav tm="0">
                                          <p:val>
                                            <p:strVal val="#ppt_y+1"/>
                                          </p:val>
                                        </p:tav>
                                        <p:tav tm="100000">
                                          <p:val>
                                            <p:strVal val="#ppt_y-.03"/>
                                          </p:val>
                                        </p:tav>
                                      </p:tavLst>
                                    </p:anim>
                                    <p:anim calcmode="lin" valueType="num">
                                      <p:cBhvr>
                                        <p:cTn id="39" dur="50" accel="100000" fill="hold">
                                          <p:stCondLst>
                                            <p:cond delay="450"/>
                                          </p:stCondLst>
                                        </p:cTn>
                                        <p:tgtEl>
                                          <p:spTgt spid="143363">
                                            <p:txEl>
                                              <p:pRg st="4" end="4"/>
                                            </p:txEl>
                                          </p:spTgt>
                                        </p:tgtEl>
                                        <p:attrNameLst>
                                          <p:attrName>ppt_y</p:attrName>
                                        </p:attrNameLst>
                                      </p:cBhvr>
                                      <p:tavLst>
                                        <p:tav tm="0">
                                          <p:val>
                                            <p:strVal val="#ppt_y-.03"/>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37" presetClass="entr" presetSubtype="0" fill="hold" nodeType="clickEffect">
                                  <p:stCondLst>
                                    <p:cond delay="0"/>
                                  </p:stCondLst>
                                  <p:childTnLst>
                                    <p:set>
                                      <p:cBhvr>
                                        <p:cTn id="43" dur="1" fill="hold">
                                          <p:stCondLst>
                                            <p:cond delay="0"/>
                                          </p:stCondLst>
                                        </p:cTn>
                                        <p:tgtEl>
                                          <p:spTgt spid="143363">
                                            <p:txEl>
                                              <p:pRg st="5" end="5"/>
                                            </p:txEl>
                                          </p:spTgt>
                                        </p:tgtEl>
                                        <p:attrNameLst>
                                          <p:attrName>style.visibility</p:attrName>
                                        </p:attrNameLst>
                                      </p:cBhvr>
                                      <p:to>
                                        <p:strVal val="visible"/>
                                      </p:to>
                                    </p:set>
                                    <p:animEffect transition="in" filter="fade">
                                      <p:cBhvr>
                                        <p:cTn id="44" dur="500"/>
                                        <p:tgtEl>
                                          <p:spTgt spid="143363">
                                            <p:txEl>
                                              <p:pRg st="5" end="5"/>
                                            </p:txEl>
                                          </p:spTgt>
                                        </p:tgtEl>
                                      </p:cBhvr>
                                    </p:animEffect>
                                    <p:anim calcmode="lin" valueType="num">
                                      <p:cBhvr>
                                        <p:cTn id="45" dur="500" fill="hold"/>
                                        <p:tgtEl>
                                          <p:spTgt spid="143363">
                                            <p:txEl>
                                              <p:pRg st="5" end="5"/>
                                            </p:txEl>
                                          </p:spTgt>
                                        </p:tgtEl>
                                        <p:attrNameLst>
                                          <p:attrName>ppt_x</p:attrName>
                                        </p:attrNameLst>
                                      </p:cBhvr>
                                      <p:tavLst>
                                        <p:tav tm="0">
                                          <p:val>
                                            <p:strVal val="#ppt_x"/>
                                          </p:val>
                                        </p:tav>
                                        <p:tav tm="100000">
                                          <p:val>
                                            <p:strVal val="#ppt_x"/>
                                          </p:val>
                                        </p:tav>
                                      </p:tavLst>
                                    </p:anim>
                                    <p:anim calcmode="lin" valueType="num">
                                      <p:cBhvr>
                                        <p:cTn id="46" dur="450" decel="100000" fill="hold"/>
                                        <p:tgtEl>
                                          <p:spTgt spid="143363">
                                            <p:txEl>
                                              <p:pRg st="5" end="5"/>
                                            </p:txEl>
                                          </p:spTgt>
                                        </p:tgtEl>
                                        <p:attrNameLst>
                                          <p:attrName>ppt_y</p:attrName>
                                        </p:attrNameLst>
                                      </p:cBhvr>
                                      <p:tavLst>
                                        <p:tav tm="0">
                                          <p:val>
                                            <p:strVal val="#ppt_y+1"/>
                                          </p:val>
                                        </p:tav>
                                        <p:tav tm="100000">
                                          <p:val>
                                            <p:strVal val="#ppt_y-.03"/>
                                          </p:val>
                                        </p:tav>
                                      </p:tavLst>
                                    </p:anim>
                                    <p:anim calcmode="lin" valueType="num">
                                      <p:cBhvr>
                                        <p:cTn id="47" dur="50" accel="100000" fill="hold">
                                          <p:stCondLst>
                                            <p:cond delay="450"/>
                                          </p:stCondLst>
                                        </p:cTn>
                                        <p:tgtEl>
                                          <p:spTgt spid="143363">
                                            <p:txEl>
                                              <p:pRg st="5" end="5"/>
                                            </p:txEl>
                                          </p:spTgt>
                                        </p:tgtEl>
                                        <p:attrNameLst>
                                          <p:attrName>ppt_y</p:attrName>
                                        </p:attrNameLst>
                                      </p:cBhvr>
                                      <p:tavLst>
                                        <p:tav tm="0">
                                          <p:val>
                                            <p:strVal val="#ppt_y-.03"/>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37" presetClass="entr" presetSubtype="0" fill="hold" nodeType="clickEffect">
                                  <p:stCondLst>
                                    <p:cond delay="0"/>
                                  </p:stCondLst>
                                  <p:childTnLst>
                                    <p:set>
                                      <p:cBhvr>
                                        <p:cTn id="51" dur="1" fill="hold">
                                          <p:stCondLst>
                                            <p:cond delay="0"/>
                                          </p:stCondLst>
                                        </p:cTn>
                                        <p:tgtEl>
                                          <p:spTgt spid="143363">
                                            <p:txEl>
                                              <p:pRg st="6" end="6"/>
                                            </p:txEl>
                                          </p:spTgt>
                                        </p:tgtEl>
                                        <p:attrNameLst>
                                          <p:attrName>style.visibility</p:attrName>
                                        </p:attrNameLst>
                                      </p:cBhvr>
                                      <p:to>
                                        <p:strVal val="visible"/>
                                      </p:to>
                                    </p:set>
                                    <p:animEffect transition="in" filter="fade">
                                      <p:cBhvr>
                                        <p:cTn id="52" dur="500"/>
                                        <p:tgtEl>
                                          <p:spTgt spid="143363">
                                            <p:txEl>
                                              <p:pRg st="6" end="6"/>
                                            </p:txEl>
                                          </p:spTgt>
                                        </p:tgtEl>
                                      </p:cBhvr>
                                    </p:animEffect>
                                    <p:anim calcmode="lin" valueType="num">
                                      <p:cBhvr>
                                        <p:cTn id="53" dur="500" fill="hold"/>
                                        <p:tgtEl>
                                          <p:spTgt spid="143363">
                                            <p:txEl>
                                              <p:pRg st="6" end="6"/>
                                            </p:txEl>
                                          </p:spTgt>
                                        </p:tgtEl>
                                        <p:attrNameLst>
                                          <p:attrName>ppt_x</p:attrName>
                                        </p:attrNameLst>
                                      </p:cBhvr>
                                      <p:tavLst>
                                        <p:tav tm="0">
                                          <p:val>
                                            <p:strVal val="#ppt_x"/>
                                          </p:val>
                                        </p:tav>
                                        <p:tav tm="100000">
                                          <p:val>
                                            <p:strVal val="#ppt_x"/>
                                          </p:val>
                                        </p:tav>
                                      </p:tavLst>
                                    </p:anim>
                                    <p:anim calcmode="lin" valueType="num">
                                      <p:cBhvr>
                                        <p:cTn id="54" dur="450" decel="100000" fill="hold"/>
                                        <p:tgtEl>
                                          <p:spTgt spid="143363">
                                            <p:txEl>
                                              <p:pRg st="6" end="6"/>
                                            </p:txEl>
                                          </p:spTgt>
                                        </p:tgtEl>
                                        <p:attrNameLst>
                                          <p:attrName>ppt_y</p:attrName>
                                        </p:attrNameLst>
                                      </p:cBhvr>
                                      <p:tavLst>
                                        <p:tav tm="0">
                                          <p:val>
                                            <p:strVal val="#ppt_y+1"/>
                                          </p:val>
                                        </p:tav>
                                        <p:tav tm="100000">
                                          <p:val>
                                            <p:strVal val="#ppt_y-.03"/>
                                          </p:val>
                                        </p:tav>
                                      </p:tavLst>
                                    </p:anim>
                                    <p:anim calcmode="lin" valueType="num">
                                      <p:cBhvr>
                                        <p:cTn id="55" dur="50" accel="100000" fill="hold">
                                          <p:stCondLst>
                                            <p:cond delay="450"/>
                                          </p:stCondLst>
                                        </p:cTn>
                                        <p:tgtEl>
                                          <p:spTgt spid="143363">
                                            <p:txEl>
                                              <p:pRg st="6" end="6"/>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pPr>
              <a:defRPr/>
            </a:pPr>
            <a:fld id="{B004343A-7BA7-4E40-BD5B-1CF5C6249A43}" type="slidenum">
              <a:rPr lang="en-US" altLang="en-US"/>
              <a:pPr>
                <a:defRPr/>
              </a:pPr>
              <a:t>7</a:t>
            </a:fld>
            <a:endParaRPr lang="en-US" altLang="en-US"/>
          </a:p>
        </p:txBody>
      </p:sp>
      <p:sp>
        <p:nvSpPr>
          <p:cNvPr id="143362" name="Rectangle 2"/>
          <p:cNvSpPr>
            <a:spLocks noGrp="1" noChangeArrowheads="1"/>
          </p:cNvSpPr>
          <p:nvPr>
            <p:ph type="title"/>
          </p:nvPr>
        </p:nvSpPr>
        <p:spPr>
          <a:xfrm>
            <a:off x="457200" y="355600"/>
            <a:ext cx="8229600" cy="849313"/>
          </a:xfrm>
        </p:spPr>
        <p:txBody>
          <a:bodyPr/>
          <a:lstStyle/>
          <a:p>
            <a:pPr algn="ctr" eaLnBrk="1" hangingPunct="1"/>
            <a:r>
              <a:rPr lang="en-US" sz="4600" b="1" smtClean="0">
                <a:solidFill>
                  <a:srgbClr val="0000FF"/>
                </a:solidFill>
              </a:rPr>
              <a:t>   </a:t>
            </a:r>
            <a:r>
              <a:rPr lang="en-US" sz="3200" b="1" smtClean="0">
                <a:solidFill>
                  <a:srgbClr val="0000FF"/>
                </a:solidFill>
              </a:rPr>
              <a:t> </a:t>
            </a:r>
            <a:r>
              <a:rPr lang="en-US" sz="3200" b="1" smtClean="0">
                <a:solidFill>
                  <a:srgbClr val="0000FF"/>
                </a:solidFill>
                <a:latin typeface="Arial" charset="0"/>
              </a:rPr>
              <a:t>YÊU CẦU ĐỐI VỚI SINH VIÊN</a:t>
            </a:r>
          </a:p>
        </p:txBody>
      </p:sp>
      <p:sp>
        <p:nvSpPr>
          <p:cNvPr id="143363" name="Rectangle 3"/>
          <p:cNvSpPr>
            <a:spLocks noGrp="1" noChangeArrowheads="1"/>
          </p:cNvSpPr>
          <p:nvPr>
            <p:ph type="body" idx="1"/>
          </p:nvPr>
        </p:nvSpPr>
        <p:spPr>
          <a:xfrm>
            <a:off x="0" y="1196975"/>
            <a:ext cx="9144000" cy="4968329"/>
          </a:xfrm>
        </p:spPr>
        <p:txBody>
          <a:bodyPr>
            <a:normAutofit fontScale="92500" lnSpcReduction="10000"/>
          </a:bodyPr>
          <a:lstStyle/>
          <a:p>
            <a:pPr algn="just" eaLnBrk="1" hangingPunct="1">
              <a:lnSpc>
                <a:spcPct val="120000"/>
              </a:lnSpc>
            </a:pPr>
            <a:r>
              <a:rPr lang="en-US" sz="2600" smtClean="0"/>
              <a:t>Phải có giáo trình (liên hệ cô Hương </a:t>
            </a:r>
            <a:r>
              <a:rPr lang="en-US" sz="2600" smtClean="0"/>
              <a:t>SĐT: 0988 100 633 </a:t>
            </a:r>
            <a:r>
              <a:rPr lang="en-US" sz="2600" smtClean="0"/>
              <a:t>tại </a:t>
            </a:r>
            <a:r>
              <a:rPr lang="en-US" sz="2600" smtClean="0"/>
              <a:t>văn phòng khoa CN cơ khí).</a:t>
            </a:r>
          </a:p>
          <a:p>
            <a:pPr algn="just" eaLnBrk="1" hangingPunct="1">
              <a:lnSpc>
                <a:spcPct val="120000"/>
              </a:lnSpc>
            </a:pPr>
            <a:r>
              <a:rPr lang="en-US" sz="2600" smtClean="0"/>
              <a:t>Có tập </a:t>
            </a:r>
            <a:r>
              <a:rPr lang="en-US" sz="2600"/>
              <a:t>riêng </a:t>
            </a:r>
            <a:r>
              <a:rPr lang="en-US" sz="2600" smtClean="0"/>
              <a:t>để ghi chép và làm bài tập của môn.</a:t>
            </a:r>
          </a:p>
          <a:p>
            <a:pPr algn="just" eaLnBrk="1" hangingPunct="1">
              <a:lnSpc>
                <a:spcPct val="120000"/>
              </a:lnSpc>
            </a:pPr>
            <a:r>
              <a:rPr lang="en-US" sz="2600" smtClean="0"/>
              <a:t>Có bộ dụng cụ vẽ tối thiểu: bút chì 0,5mm; bộ êke; thước kẻ, compa. Nên có cặp viết mực xanh và mực đỏ.</a:t>
            </a:r>
          </a:p>
          <a:p>
            <a:pPr algn="just" eaLnBrk="1" hangingPunct="1">
              <a:lnSpc>
                <a:spcPct val="120000"/>
              </a:lnSpc>
            </a:pPr>
            <a:r>
              <a:rPr lang="en-US" sz="2600" smtClean="0"/>
              <a:t>Ôn </a:t>
            </a:r>
            <a:r>
              <a:rPr lang="en-US" sz="2600" smtClean="0"/>
              <a:t>lại </a:t>
            </a:r>
            <a:r>
              <a:rPr lang="en-US" sz="2600" smtClean="0"/>
              <a:t>Vật lý 10: phần Cơ học. Đọc giáo trình lý thuyết trước buổi học. Hoàn thành toàn bộ các bài tập tại lớp và về nhà.</a:t>
            </a:r>
          </a:p>
          <a:p>
            <a:pPr algn="just" eaLnBrk="1" hangingPunct="1">
              <a:lnSpc>
                <a:spcPct val="120000"/>
              </a:lnSpc>
            </a:pPr>
            <a:r>
              <a:rPr lang="en-US" sz="2600" smtClean="0"/>
              <a:t>Tham dự lớp đầy đủ. Có mặt tại lớp đúng giờ, sau 10’ xem như vắng tiết. Đảm bảo nghỉ cuối tiết đúng giờ.</a:t>
            </a:r>
          </a:p>
          <a:p>
            <a:pPr algn="just" eaLnBrk="1" hangingPunct="1">
              <a:lnSpc>
                <a:spcPct val="120000"/>
              </a:lnSpc>
            </a:pPr>
            <a:r>
              <a:rPr lang="en-US" sz="2600" smtClean="0"/>
              <a:t>Không học các môn khác trong giờ học.</a:t>
            </a:r>
          </a:p>
          <a:p>
            <a:pPr algn="just" eaLnBrk="1" hangingPunct="1">
              <a:lnSpc>
                <a:spcPct val="120000"/>
              </a:lnSpc>
            </a:pPr>
            <a:r>
              <a:rPr lang="en-US" sz="2600" smtClean="0"/>
              <a:t>Không vắng các tiết kiểm tra đã được thông báo trước.</a:t>
            </a:r>
          </a:p>
        </p:txBody>
      </p:sp>
    </p:spTree>
    <p:extLst>
      <p:ext uri="{BB962C8B-B14F-4D97-AF65-F5344CB8AC3E}">
        <p14:creationId xmlns:p14="http://schemas.microsoft.com/office/powerpoint/2010/main" val="4243969905"/>
      </p:ext>
    </p:extLst>
  </p:cSld>
  <p:clrMapOvr>
    <a:masterClrMapping/>
  </p:clrMapOvr>
  <p:transition spd="med">
    <p:push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143363">
                                            <p:txEl>
                                              <p:pRg st="0" end="0"/>
                                            </p:txEl>
                                          </p:spTgt>
                                        </p:tgtEl>
                                        <p:attrNameLst>
                                          <p:attrName>style.visibility</p:attrName>
                                        </p:attrNameLst>
                                      </p:cBhvr>
                                      <p:to>
                                        <p:strVal val="visible"/>
                                      </p:to>
                                    </p:set>
                                    <p:animEffect transition="in" filter="wipe(left)">
                                      <p:cBhvr>
                                        <p:cTn id="7" dur="500"/>
                                        <p:tgtEl>
                                          <p:spTgt spid="14336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43363">
                                            <p:txEl>
                                              <p:pRg st="4" end="4"/>
                                            </p:txEl>
                                          </p:spTgt>
                                        </p:tgtEl>
                                        <p:attrNameLst>
                                          <p:attrName>style.visibility</p:attrName>
                                        </p:attrNameLst>
                                      </p:cBhvr>
                                      <p:to>
                                        <p:strVal val="visible"/>
                                      </p:to>
                                    </p:set>
                                    <p:animEffect transition="in" filter="wipe(left)">
                                      <p:cBhvr>
                                        <p:cTn id="12" dur="500"/>
                                        <p:tgtEl>
                                          <p:spTgt spid="14336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43363">
                                            <p:txEl>
                                              <p:pRg st="3" end="3"/>
                                            </p:txEl>
                                          </p:spTgt>
                                        </p:tgtEl>
                                        <p:attrNameLst>
                                          <p:attrName>style.visibility</p:attrName>
                                        </p:attrNameLst>
                                      </p:cBhvr>
                                      <p:to>
                                        <p:strVal val="visible"/>
                                      </p:to>
                                    </p:set>
                                    <p:animEffect transition="in" filter="wipe(left)">
                                      <p:cBhvr>
                                        <p:cTn id="17" dur="500"/>
                                        <p:tgtEl>
                                          <p:spTgt spid="14336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43363">
                                            <p:txEl>
                                              <p:pRg st="1" end="1"/>
                                            </p:txEl>
                                          </p:spTgt>
                                        </p:tgtEl>
                                        <p:attrNameLst>
                                          <p:attrName>style.visibility</p:attrName>
                                        </p:attrNameLst>
                                      </p:cBhvr>
                                      <p:to>
                                        <p:strVal val="visible"/>
                                      </p:to>
                                    </p:set>
                                    <p:animEffect transition="in" filter="wipe(left)">
                                      <p:cBhvr>
                                        <p:cTn id="22" dur="500"/>
                                        <p:tgtEl>
                                          <p:spTgt spid="14336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43363">
                                            <p:txEl>
                                              <p:pRg st="2" end="2"/>
                                            </p:txEl>
                                          </p:spTgt>
                                        </p:tgtEl>
                                        <p:attrNameLst>
                                          <p:attrName>style.visibility</p:attrName>
                                        </p:attrNameLst>
                                      </p:cBhvr>
                                      <p:to>
                                        <p:strVal val="visible"/>
                                      </p:to>
                                    </p:set>
                                    <p:animEffect transition="in" filter="wipe(left)">
                                      <p:cBhvr>
                                        <p:cTn id="27" dur="500"/>
                                        <p:tgtEl>
                                          <p:spTgt spid="143363">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7" presetClass="entr" presetSubtype="0" fill="hold" nodeType="clickEffect">
                                  <p:stCondLst>
                                    <p:cond delay="0"/>
                                  </p:stCondLst>
                                  <p:childTnLst>
                                    <p:set>
                                      <p:cBhvr>
                                        <p:cTn id="31" dur="1" fill="hold">
                                          <p:stCondLst>
                                            <p:cond delay="0"/>
                                          </p:stCondLst>
                                        </p:cTn>
                                        <p:tgtEl>
                                          <p:spTgt spid="143363">
                                            <p:txEl>
                                              <p:pRg st="5" end="5"/>
                                            </p:txEl>
                                          </p:spTgt>
                                        </p:tgtEl>
                                        <p:attrNameLst>
                                          <p:attrName>style.visibility</p:attrName>
                                        </p:attrNameLst>
                                      </p:cBhvr>
                                      <p:to>
                                        <p:strVal val="visible"/>
                                      </p:to>
                                    </p:set>
                                    <p:animEffect transition="in" filter="fade">
                                      <p:cBhvr>
                                        <p:cTn id="32" dur="500"/>
                                        <p:tgtEl>
                                          <p:spTgt spid="143363">
                                            <p:txEl>
                                              <p:pRg st="5" end="5"/>
                                            </p:txEl>
                                          </p:spTgt>
                                        </p:tgtEl>
                                      </p:cBhvr>
                                    </p:animEffect>
                                    <p:anim calcmode="lin" valueType="num">
                                      <p:cBhvr>
                                        <p:cTn id="33" dur="500" fill="hold"/>
                                        <p:tgtEl>
                                          <p:spTgt spid="143363">
                                            <p:txEl>
                                              <p:pRg st="5" end="5"/>
                                            </p:txEl>
                                          </p:spTgt>
                                        </p:tgtEl>
                                        <p:attrNameLst>
                                          <p:attrName>ppt_x</p:attrName>
                                        </p:attrNameLst>
                                      </p:cBhvr>
                                      <p:tavLst>
                                        <p:tav tm="0">
                                          <p:val>
                                            <p:strVal val="#ppt_x"/>
                                          </p:val>
                                        </p:tav>
                                        <p:tav tm="100000">
                                          <p:val>
                                            <p:strVal val="#ppt_x"/>
                                          </p:val>
                                        </p:tav>
                                      </p:tavLst>
                                    </p:anim>
                                    <p:anim calcmode="lin" valueType="num">
                                      <p:cBhvr>
                                        <p:cTn id="34" dur="450" decel="100000" fill="hold"/>
                                        <p:tgtEl>
                                          <p:spTgt spid="143363">
                                            <p:txEl>
                                              <p:pRg st="5" end="5"/>
                                            </p:txEl>
                                          </p:spTgt>
                                        </p:tgtEl>
                                        <p:attrNameLst>
                                          <p:attrName>ppt_y</p:attrName>
                                        </p:attrNameLst>
                                      </p:cBhvr>
                                      <p:tavLst>
                                        <p:tav tm="0">
                                          <p:val>
                                            <p:strVal val="#ppt_y+1"/>
                                          </p:val>
                                        </p:tav>
                                        <p:tav tm="100000">
                                          <p:val>
                                            <p:strVal val="#ppt_y-.03"/>
                                          </p:val>
                                        </p:tav>
                                      </p:tavLst>
                                    </p:anim>
                                    <p:anim calcmode="lin" valueType="num">
                                      <p:cBhvr>
                                        <p:cTn id="35" dur="50" accel="100000" fill="hold">
                                          <p:stCondLst>
                                            <p:cond delay="450"/>
                                          </p:stCondLst>
                                        </p:cTn>
                                        <p:tgtEl>
                                          <p:spTgt spid="143363">
                                            <p:txEl>
                                              <p:pRg st="5" end="5"/>
                                            </p:txEl>
                                          </p:spTgt>
                                        </p:tgtEl>
                                        <p:attrNameLst>
                                          <p:attrName>ppt_y</p:attrName>
                                        </p:attrNameLst>
                                      </p:cBhvr>
                                      <p:tavLst>
                                        <p:tav tm="0">
                                          <p:val>
                                            <p:strVal val="#ppt_y-.03"/>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37" presetClass="entr" presetSubtype="0" fill="hold" nodeType="clickEffect">
                                  <p:stCondLst>
                                    <p:cond delay="0"/>
                                  </p:stCondLst>
                                  <p:childTnLst>
                                    <p:set>
                                      <p:cBhvr>
                                        <p:cTn id="39" dur="1" fill="hold">
                                          <p:stCondLst>
                                            <p:cond delay="0"/>
                                          </p:stCondLst>
                                        </p:cTn>
                                        <p:tgtEl>
                                          <p:spTgt spid="143363">
                                            <p:txEl>
                                              <p:pRg st="6" end="6"/>
                                            </p:txEl>
                                          </p:spTgt>
                                        </p:tgtEl>
                                        <p:attrNameLst>
                                          <p:attrName>style.visibility</p:attrName>
                                        </p:attrNameLst>
                                      </p:cBhvr>
                                      <p:to>
                                        <p:strVal val="visible"/>
                                      </p:to>
                                    </p:set>
                                    <p:animEffect transition="in" filter="fade">
                                      <p:cBhvr>
                                        <p:cTn id="40" dur="500"/>
                                        <p:tgtEl>
                                          <p:spTgt spid="143363">
                                            <p:txEl>
                                              <p:pRg st="6" end="6"/>
                                            </p:txEl>
                                          </p:spTgt>
                                        </p:tgtEl>
                                      </p:cBhvr>
                                    </p:animEffect>
                                    <p:anim calcmode="lin" valueType="num">
                                      <p:cBhvr>
                                        <p:cTn id="41" dur="500" fill="hold"/>
                                        <p:tgtEl>
                                          <p:spTgt spid="143363">
                                            <p:txEl>
                                              <p:pRg st="6" end="6"/>
                                            </p:txEl>
                                          </p:spTgt>
                                        </p:tgtEl>
                                        <p:attrNameLst>
                                          <p:attrName>ppt_x</p:attrName>
                                        </p:attrNameLst>
                                      </p:cBhvr>
                                      <p:tavLst>
                                        <p:tav tm="0">
                                          <p:val>
                                            <p:strVal val="#ppt_x"/>
                                          </p:val>
                                        </p:tav>
                                        <p:tav tm="100000">
                                          <p:val>
                                            <p:strVal val="#ppt_x"/>
                                          </p:val>
                                        </p:tav>
                                      </p:tavLst>
                                    </p:anim>
                                    <p:anim calcmode="lin" valueType="num">
                                      <p:cBhvr>
                                        <p:cTn id="42" dur="450" decel="100000" fill="hold"/>
                                        <p:tgtEl>
                                          <p:spTgt spid="143363">
                                            <p:txEl>
                                              <p:pRg st="6" end="6"/>
                                            </p:txEl>
                                          </p:spTgt>
                                        </p:tgtEl>
                                        <p:attrNameLst>
                                          <p:attrName>ppt_y</p:attrName>
                                        </p:attrNameLst>
                                      </p:cBhvr>
                                      <p:tavLst>
                                        <p:tav tm="0">
                                          <p:val>
                                            <p:strVal val="#ppt_y+1"/>
                                          </p:val>
                                        </p:tav>
                                        <p:tav tm="100000">
                                          <p:val>
                                            <p:strVal val="#ppt_y-.03"/>
                                          </p:val>
                                        </p:tav>
                                      </p:tavLst>
                                    </p:anim>
                                    <p:anim calcmode="lin" valueType="num">
                                      <p:cBhvr>
                                        <p:cTn id="43" dur="50" accel="100000" fill="hold">
                                          <p:stCondLst>
                                            <p:cond delay="450"/>
                                          </p:stCondLst>
                                        </p:cTn>
                                        <p:tgtEl>
                                          <p:spTgt spid="143363">
                                            <p:txEl>
                                              <p:pRg st="6" end="6"/>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a:defRPr/>
            </a:pPr>
            <a:fld id="{C1ED13E8-54E6-4CAB-BF40-C96483F84488}" type="slidenum">
              <a:rPr lang="en-US" altLang="en-US"/>
              <a:pPr>
                <a:defRPr/>
              </a:pPr>
              <a:t>8</a:t>
            </a:fld>
            <a:endParaRPr lang="en-US" altLang="en-US"/>
          </a:p>
        </p:txBody>
      </p:sp>
      <p:pic>
        <p:nvPicPr>
          <p:cNvPr id="144392" name="Picture 8" descr="PPP_CSHAP_CLP_barViole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288" y="1844675"/>
            <a:ext cx="8496300" cy="334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6" name="Rectangle 3"/>
          <p:cNvSpPr>
            <a:spLocks noChangeArrowheads="1"/>
          </p:cNvSpPr>
          <p:nvPr/>
        </p:nvSpPr>
        <p:spPr bwMode="auto">
          <a:xfrm>
            <a:off x="1000125" y="536575"/>
            <a:ext cx="6989763"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lvl="1" algn="ctr"/>
            <a:r>
              <a:rPr lang="en-US" sz="2400" b="1">
                <a:solidFill>
                  <a:srgbClr val="008000"/>
                </a:solidFill>
              </a:rPr>
              <a:t>Phần I</a:t>
            </a:r>
          </a:p>
          <a:p>
            <a:pPr lvl="1" algn="ctr"/>
            <a:r>
              <a:rPr lang="en-US" sz="3600" b="1">
                <a:solidFill>
                  <a:srgbClr val="0000FF"/>
                </a:solidFill>
              </a:rPr>
              <a:t>TĨNH </a:t>
            </a:r>
            <a:r>
              <a:rPr lang="en-US" sz="3600" b="1" smtClean="0">
                <a:solidFill>
                  <a:srgbClr val="0000FF"/>
                </a:solidFill>
              </a:rPr>
              <a:t>HỌC</a:t>
            </a:r>
            <a:endParaRPr lang="en-US" sz="2400"/>
          </a:p>
          <a:p>
            <a:pPr algn="just"/>
            <a:endParaRPr lang="en-US" sz="2400"/>
          </a:p>
          <a:p>
            <a:pPr algn="just"/>
            <a:r>
              <a:rPr lang="en-US" sz="2400"/>
              <a:t>	</a:t>
            </a:r>
            <a:endParaRPr lang="en-US" sz="2400" i="1"/>
          </a:p>
        </p:txBody>
      </p:sp>
      <p:sp>
        <p:nvSpPr>
          <p:cNvPr id="144388" name="Rectangle 4"/>
          <p:cNvSpPr>
            <a:spLocks noChangeArrowheads="1"/>
          </p:cNvSpPr>
          <p:nvPr/>
        </p:nvSpPr>
        <p:spPr bwMode="auto">
          <a:xfrm>
            <a:off x="1114425" y="2555875"/>
            <a:ext cx="7258050" cy="1630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lnSpc>
                <a:spcPct val="120000"/>
              </a:lnSpc>
            </a:pPr>
            <a:r>
              <a:rPr lang="en-US" sz="2800" b="1" smtClean="0"/>
              <a:t>Tĩnh </a:t>
            </a:r>
            <a:r>
              <a:rPr lang="en-US" sz="2800" b="1"/>
              <a:t>học </a:t>
            </a:r>
            <a:r>
              <a:rPr lang="en-US" sz="2800" b="1" smtClean="0"/>
              <a:t>là </a:t>
            </a:r>
            <a:r>
              <a:rPr lang="en-US" sz="2800" b="1" smtClean="0"/>
              <a:t>nghiên </a:t>
            </a:r>
            <a:r>
              <a:rPr lang="en-US" sz="2800" b="1"/>
              <a:t>cứu </a:t>
            </a:r>
            <a:r>
              <a:rPr lang="en-US" sz="2800" b="1" u="sng">
                <a:solidFill>
                  <a:srgbClr val="0000FF"/>
                </a:solidFill>
              </a:rPr>
              <a:t>trạng thái cân bằng</a:t>
            </a:r>
            <a:r>
              <a:rPr lang="en-US" sz="2800" b="1"/>
              <a:t> của </a:t>
            </a:r>
            <a:r>
              <a:rPr lang="en-US" sz="2800" b="1" u="sng">
                <a:solidFill>
                  <a:srgbClr val="0000FF"/>
                </a:solidFill>
              </a:rPr>
              <a:t>vật rắn tuyệt đối</a:t>
            </a:r>
            <a:r>
              <a:rPr lang="en-US" sz="2800" b="1"/>
              <a:t> dưới tác dụng của các </a:t>
            </a:r>
            <a:r>
              <a:rPr lang="en-US" sz="2800" b="1" u="sng">
                <a:solidFill>
                  <a:srgbClr val="0000FF"/>
                </a:solidFill>
              </a:rPr>
              <a:t>lực</a:t>
            </a:r>
            <a:r>
              <a:rPr lang="en-US" sz="2800" b="1"/>
              <a:t>.</a:t>
            </a:r>
            <a:r>
              <a:rPr lang="en-US" sz="2800"/>
              <a:t>	</a:t>
            </a:r>
            <a:endParaRPr lang="en-US" sz="2800" i="1"/>
          </a:p>
        </p:txBody>
      </p:sp>
    </p:spTree>
  </p:cSld>
  <p:clrMapOvr>
    <a:masterClrMapping/>
  </p:clrMapOvr>
  <p:transition>
    <p:plu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44392"/>
                                        </p:tgtEl>
                                        <p:attrNameLst>
                                          <p:attrName>style.visibility</p:attrName>
                                        </p:attrNameLst>
                                      </p:cBhvr>
                                      <p:to>
                                        <p:strVal val="visible"/>
                                      </p:to>
                                    </p:set>
                                    <p:animEffect transition="in" filter="blinds(horizontal)">
                                      <p:cBhvr>
                                        <p:cTn id="7" dur="500"/>
                                        <p:tgtEl>
                                          <p:spTgt spid="144392"/>
                                        </p:tgtEl>
                                      </p:cBhvr>
                                    </p:animEffect>
                                  </p:childTnLst>
                                </p:cTn>
                              </p:par>
                            </p:childTnLst>
                          </p:cTn>
                        </p:par>
                        <p:par>
                          <p:cTn id="8" fill="hold" nodeType="afterGroup">
                            <p:stCondLst>
                              <p:cond delay="500"/>
                            </p:stCondLst>
                            <p:childTnLst>
                              <p:par>
                                <p:cTn id="9" presetID="6" presetClass="entr" presetSubtype="16" fill="hold" nodeType="afterEffect">
                                  <p:stCondLst>
                                    <p:cond delay="0"/>
                                  </p:stCondLst>
                                  <p:childTnLst>
                                    <p:set>
                                      <p:cBhvr>
                                        <p:cTn id="10" dur="1" fill="hold">
                                          <p:stCondLst>
                                            <p:cond delay="0"/>
                                          </p:stCondLst>
                                        </p:cTn>
                                        <p:tgtEl>
                                          <p:spTgt spid="144388">
                                            <p:txEl>
                                              <p:pRg st="0" end="0"/>
                                            </p:txEl>
                                          </p:spTgt>
                                        </p:tgtEl>
                                        <p:attrNameLst>
                                          <p:attrName>style.visibility</p:attrName>
                                        </p:attrNameLst>
                                      </p:cBhvr>
                                      <p:to>
                                        <p:strVal val="visible"/>
                                      </p:to>
                                    </p:set>
                                    <p:animEffect transition="in" filter="circle(in)">
                                      <p:cBhvr>
                                        <p:cTn id="11" dur="2000"/>
                                        <p:tgtEl>
                                          <p:spTgt spid="14438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p:txBody>
          <a:bodyPr/>
          <a:lstStyle/>
          <a:p>
            <a:pPr>
              <a:defRPr/>
            </a:pPr>
            <a:fld id="{83C9AA60-0263-41F6-A9B9-D59216A2EC94}" type="slidenum">
              <a:rPr lang="en-US" altLang="en-US"/>
              <a:pPr>
                <a:defRPr/>
              </a:pPr>
              <a:t>9</a:t>
            </a:fld>
            <a:endParaRPr lang="en-US" altLang="en-US"/>
          </a:p>
        </p:txBody>
      </p:sp>
      <p:sp>
        <p:nvSpPr>
          <p:cNvPr id="12291" name="Rectangle 4"/>
          <p:cNvSpPr>
            <a:spLocks noChangeArrowheads="1"/>
          </p:cNvSpPr>
          <p:nvPr/>
        </p:nvSpPr>
        <p:spPr bwMode="auto">
          <a:xfrm>
            <a:off x="638175" y="341313"/>
            <a:ext cx="5080237"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b="1">
                <a:solidFill>
                  <a:srgbClr val="0000FF"/>
                </a:solidFill>
              </a:rPr>
              <a:t>1. </a:t>
            </a:r>
            <a:r>
              <a:rPr lang="vi-VN" b="1" smtClean="0">
                <a:solidFill>
                  <a:srgbClr val="0000FF"/>
                </a:solidFill>
              </a:rPr>
              <a:t>NHỮNG KHÁI NIỆM CƠ BẢN</a:t>
            </a:r>
            <a:endParaRPr lang="en-US" b="1">
              <a:solidFill>
                <a:srgbClr val="0000FF"/>
              </a:solidFill>
            </a:endParaRPr>
          </a:p>
        </p:txBody>
      </p:sp>
      <p:sp>
        <p:nvSpPr>
          <p:cNvPr id="145413" name="Text Box 5"/>
          <p:cNvSpPr txBox="1">
            <a:spLocks noChangeArrowheads="1"/>
          </p:cNvSpPr>
          <p:nvPr/>
        </p:nvSpPr>
        <p:spPr bwMode="auto">
          <a:xfrm>
            <a:off x="638175" y="981075"/>
            <a:ext cx="648970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spcBef>
                <a:spcPct val="50000"/>
              </a:spcBef>
            </a:pPr>
            <a:r>
              <a:rPr lang="en-US" b="1">
                <a:solidFill>
                  <a:srgbClr val="008000"/>
                </a:solidFill>
              </a:rPr>
              <a:t>1.1. </a:t>
            </a:r>
            <a:r>
              <a:rPr lang="en-US" b="1" smtClean="0">
                <a:solidFill>
                  <a:srgbClr val="008000"/>
                </a:solidFill>
              </a:rPr>
              <a:t>Vật rắn tuyệt đối</a:t>
            </a:r>
            <a:endParaRPr lang="en-US" b="1">
              <a:solidFill>
                <a:srgbClr val="008000"/>
              </a:solidFill>
            </a:endParaRPr>
          </a:p>
        </p:txBody>
      </p:sp>
      <p:sp>
        <p:nvSpPr>
          <p:cNvPr id="145414" name="Rectangle 6"/>
          <p:cNvSpPr>
            <a:spLocks noChangeArrowheads="1"/>
          </p:cNvSpPr>
          <p:nvPr/>
        </p:nvSpPr>
        <p:spPr bwMode="auto">
          <a:xfrm>
            <a:off x="638175" y="2298700"/>
            <a:ext cx="8026400" cy="20128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eaLnBrk="0" hangingPunct="0">
              <a:lnSpc>
                <a:spcPct val="120000"/>
              </a:lnSpc>
            </a:pPr>
            <a:r>
              <a:rPr lang="en-US" smtClean="0"/>
              <a:t>- </a:t>
            </a:r>
            <a:r>
              <a:rPr lang="en-US" b="1">
                <a:solidFill>
                  <a:srgbClr val="CC3366"/>
                </a:solidFill>
              </a:rPr>
              <a:t>Vật rắn tuyệt đối</a:t>
            </a:r>
            <a:r>
              <a:rPr lang="en-US" b="1"/>
              <a:t> </a:t>
            </a:r>
            <a:r>
              <a:rPr lang="en-US"/>
              <a:t>là các vật mà </a:t>
            </a:r>
            <a:r>
              <a:rPr lang="en-US" b="1">
                <a:solidFill>
                  <a:srgbClr val="CC0066"/>
                </a:solidFill>
              </a:rPr>
              <a:t>khoảng cách giữa các điểm</a:t>
            </a:r>
            <a:r>
              <a:rPr lang="en-US">
                <a:solidFill>
                  <a:srgbClr val="CC0066"/>
                </a:solidFill>
              </a:rPr>
              <a:t> </a:t>
            </a:r>
            <a:r>
              <a:rPr lang="en-US"/>
              <a:t>của nó </a:t>
            </a:r>
            <a:r>
              <a:rPr lang="en-US" b="1">
                <a:solidFill>
                  <a:srgbClr val="CC0066"/>
                </a:solidFill>
              </a:rPr>
              <a:t>không thay đổi</a:t>
            </a:r>
            <a:r>
              <a:rPr lang="en-US"/>
              <a:t> khi chịu tác dụng của vật </a:t>
            </a:r>
            <a:r>
              <a:rPr lang="en-US" smtClean="0"/>
              <a:t>khác (hình dáng hình học không thay đổi).</a:t>
            </a:r>
            <a:endParaRPr lang="en-US"/>
          </a:p>
          <a:p>
            <a:pPr algn="just" eaLnBrk="0" hangingPunct="0">
              <a:lnSpc>
                <a:spcPct val="120000"/>
              </a:lnSpc>
            </a:pPr>
            <a:r>
              <a:rPr lang="en-US" smtClean="0"/>
              <a:t>- </a:t>
            </a:r>
            <a:r>
              <a:rPr lang="en-US" b="1" smtClean="0">
                <a:solidFill>
                  <a:schemeClr val="tx2"/>
                </a:solidFill>
              </a:rPr>
              <a:t>Vật </a:t>
            </a:r>
            <a:r>
              <a:rPr lang="en-US" b="1">
                <a:solidFill>
                  <a:schemeClr val="tx2"/>
                </a:solidFill>
              </a:rPr>
              <a:t>rắn tuyệt đối được gọi tắt là vật rắn</a:t>
            </a:r>
            <a:r>
              <a:rPr lang="en-US" smtClean="0">
                <a:solidFill>
                  <a:schemeClr val="tx2"/>
                </a:solidFill>
              </a:rPr>
              <a:t>.</a:t>
            </a:r>
            <a:endParaRPr lang="en-US">
              <a:solidFill>
                <a:schemeClr val="tx2"/>
              </a:solidFill>
            </a:endParaRPr>
          </a:p>
        </p:txBody>
      </p:sp>
      <p:sp>
        <p:nvSpPr>
          <p:cNvPr id="145415" name="Text Box 7"/>
          <p:cNvSpPr txBox="1">
            <a:spLocks noChangeArrowheads="1"/>
          </p:cNvSpPr>
          <p:nvPr/>
        </p:nvSpPr>
        <p:spPr bwMode="auto">
          <a:xfrm>
            <a:off x="638175" y="1412875"/>
            <a:ext cx="8028000" cy="1044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600">
                <a:solidFill>
                  <a:schemeClr val="tx1"/>
                </a:solidFill>
                <a:latin typeface="Arial" charset="0"/>
              </a:defRPr>
            </a:lvl1pPr>
            <a:lvl2pPr marL="742950" indent="-285750" eaLnBrk="0" hangingPunct="0">
              <a:defRPr sz="2600">
                <a:solidFill>
                  <a:schemeClr val="tx1"/>
                </a:solidFill>
                <a:latin typeface="Arial" charset="0"/>
              </a:defRPr>
            </a:lvl2pPr>
            <a:lvl3pPr marL="1143000" indent="-228600" eaLnBrk="0" hangingPunct="0">
              <a:defRPr sz="2600">
                <a:solidFill>
                  <a:schemeClr val="tx1"/>
                </a:solidFill>
                <a:latin typeface="Arial" charset="0"/>
              </a:defRPr>
            </a:lvl3pPr>
            <a:lvl4pPr marL="1600200" indent="-228600" eaLnBrk="0" hangingPunct="0">
              <a:defRPr sz="2600">
                <a:solidFill>
                  <a:schemeClr val="tx1"/>
                </a:solidFill>
                <a:latin typeface="Arial" charset="0"/>
              </a:defRPr>
            </a:lvl4pPr>
            <a:lvl5pPr marL="2057400" indent="-228600" eaLnBrk="0" hangingPunct="0">
              <a:defRPr sz="2600">
                <a:solidFill>
                  <a:schemeClr val="tx1"/>
                </a:solidFill>
                <a:latin typeface="Arial" charset="0"/>
              </a:defRPr>
            </a:lvl5pPr>
            <a:lvl6pPr marL="2514600" indent="-228600" eaLnBrk="0" fontAlgn="base" hangingPunct="0">
              <a:spcBef>
                <a:spcPct val="0"/>
              </a:spcBef>
              <a:spcAft>
                <a:spcPct val="0"/>
              </a:spcAft>
              <a:defRPr sz="2600">
                <a:solidFill>
                  <a:schemeClr val="tx1"/>
                </a:solidFill>
                <a:latin typeface="Arial" charset="0"/>
              </a:defRPr>
            </a:lvl6pPr>
            <a:lvl7pPr marL="2971800" indent="-228600" eaLnBrk="0" fontAlgn="base" hangingPunct="0">
              <a:spcBef>
                <a:spcPct val="0"/>
              </a:spcBef>
              <a:spcAft>
                <a:spcPct val="0"/>
              </a:spcAft>
              <a:defRPr sz="2600">
                <a:solidFill>
                  <a:schemeClr val="tx1"/>
                </a:solidFill>
                <a:latin typeface="Arial" charset="0"/>
              </a:defRPr>
            </a:lvl7pPr>
            <a:lvl8pPr marL="3429000" indent="-228600" eaLnBrk="0" fontAlgn="base" hangingPunct="0">
              <a:spcBef>
                <a:spcPct val="0"/>
              </a:spcBef>
              <a:spcAft>
                <a:spcPct val="0"/>
              </a:spcAft>
              <a:defRPr sz="2600">
                <a:solidFill>
                  <a:schemeClr val="tx1"/>
                </a:solidFill>
                <a:latin typeface="Arial" charset="0"/>
              </a:defRPr>
            </a:lvl8pPr>
            <a:lvl9pPr marL="3886200" indent="-228600" eaLnBrk="0" fontAlgn="base" hangingPunct="0">
              <a:spcBef>
                <a:spcPct val="0"/>
              </a:spcBef>
              <a:spcAft>
                <a:spcPct val="0"/>
              </a:spcAft>
              <a:defRPr sz="2600">
                <a:solidFill>
                  <a:schemeClr val="tx1"/>
                </a:solidFill>
                <a:latin typeface="Arial" charset="0"/>
              </a:defRPr>
            </a:lvl9pPr>
          </a:lstStyle>
          <a:p>
            <a:pPr algn="just" eaLnBrk="1" hangingPunct="1">
              <a:lnSpc>
                <a:spcPct val="120000"/>
              </a:lnSpc>
              <a:spcBef>
                <a:spcPct val="50000"/>
              </a:spcBef>
            </a:pPr>
            <a:r>
              <a:rPr lang="en-US" smtClean="0"/>
              <a:t>- Đối </a:t>
            </a:r>
            <a:r>
              <a:rPr lang="en-US"/>
              <a:t>tượng nghiên cứu của tĩnh học là </a:t>
            </a:r>
            <a:r>
              <a:rPr lang="en-US" b="1"/>
              <a:t>vật rắn tuyệt đối</a:t>
            </a:r>
            <a:r>
              <a:rPr lang="en-US" smtClean="0"/>
              <a:t>.</a:t>
            </a: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145413"/>
                                        </p:tgtEl>
                                        <p:attrNameLst>
                                          <p:attrName>style.visibility</p:attrName>
                                        </p:attrNameLst>
                                      </p:cBhvr>
                                      <p:to>
                                        <p:strVal val="visible"/>
                                      </p:to>
                                    </p:set>
                                    <p:anim calcmode="lin" valueType="num">
                                      <p:cBhvr additive="base">
                                        <p:cTn id="7" dur="500" fill="hold"/>
                                        <p:tgtEl>
                                          <p:spTgt spid="145413"/>
                                        </p:tgtEl>
                                        <p:attrNameLst>
                                          <p:attrName>ppt_x</p:attrName>
                                        </p:attrNameLst>
                                      </p:cBhvr>
                                      <p:tavLst>
                                        <p:tav tm="0">
                                          <p:val>
                                            <p:strVal val="0-#ppt_w/2"/>
                                          </p:val>
                                        </p:tav>
                                        <p:tav tm="100000">
                                          <p:val>
                                            <p:strVal val="#ppt_x"/>
                                          </p:val>
                                        </p:tav>
                                      </p:tavLst>
                                    </p:anim>
                                    <p:anim calcmode="lin" valueType="num">
                                      <p:cBhvr additive="base">
                                        <p:cTn id="8" dur="500" fill="hold"/>
                                        <p:tgtEl>
                                          <p:spTgt spid="14541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45415"/>
                                        </p:tgtEl>
                                        <p:attrNameLst>
                                          <p:attrName>style.visibility</p:attrName>
                                        </p:attrNameLst>
                                      </p:cBhvr>
                                      <p:to>
                                        <p:strVal val="visible"/>
                                      </p:to>
                                    </p:set>
                                    <p:anim calcmode="lin" valueType="num">
                                      <p:cBhvr additive="base">
                                        <p:cTn id="13" dur="500" fill="hold"/>
                                        <p:tgtEl>
                                          <p:spTgt spid="145415"/>
                                        </p:tgtEl>
                                        <p:attrNameLst>
                                          <p:attrName>ppt_x</p:attrName>
                                        </p:attrNameLst>
                                      </p:cBhvr>
                                      <p:tavLst>
                                        <p:tav tm="0">
                                          <p:val>
                                            <p:strVal val="0-#ppt_w/2"/>
                                          </p:val>
                                        </p:tav>
                                        <p:tav tm="100000">
                                          <p:val>
                                            <p:strVal val="#ppt_x"/>
                                          </p:val>
                                        </p:tav>
                                      </p:tavLst>
                                    </p:anim>
                                    <p:anim calcmode="lin" valueType="num">
                                      <p:cBhvr additive="base">
                                        <p:cTn id="14" dur="500" fill="hold"/>
                                        <p:tgtEl>
                                          <p:spTgt spid="145415"/>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nodeType="clickEffect">
                                  <p:stCondLst>
                                    <p:cond delay="0"/>
                                  </p:stCondLst>
                                  <p:childTnLst>
                                    <p:set>
                                      <p:cBhvr>
                                        <p:cTn id="18" dur="1" fill="hold">
                                          <p:stCondLst>
                                            <p:cond delay="0"/>
                                          </p:stCondLst>
                                        </p:cTn>
                                        <p:tgtEl>
                                          <p:spTgt spid="145414">
                                            <p:txEl>
                                              <p:pRg st="0" end="0"/>
                                            </p:txEl>
                                          </p:spTgt>
                                        </p:tgtEl>
                                        <p:attrNameLst>
                                          <p:attrName>style.visibility</p:attrName>
                                        </p:attrNameLst>
                                      </p:cBhvr>
                                      <p:to>
                                        <p:strVal val="visible"/>
                                      </p:to>
                                    </p:set>
                                    <p:anim calcmode="lin" valueType="num">
                                      <p:cBhvr additive="base">
                                        <p:cTn id="19" dur="500" fill="hold"/>
                                        <p:tgtEl>
                                          <p:spTgt spid="145414">
                                            <p:txEl>
                                              <p:pRg st="0" end="0"/>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4541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nodeType="clickEffect">
                                  <p:stCondLst>
                                    <p:cond delay="0"/>
                                  </p:stCondLst>
                                  <p:childTnLst>
                                    <p:set>
                                      <p:cBhvr>
                                        <p:cTn id="24" dur="1" fill="hold">
                                          <p:stCondLst>
                                            <p:cond delay="0"/>
                                          </p:stCondLst>
                                        </p:cTn>
                                        <p:tgtEl>
                                          <p:spTgt spid="145414">
                                            <p:txEl>
                                              <p:pRg st="1" end="1"/>
                                            </p:txEl>
                                          </p:spTgt>
                                        </p:tgtEl>
                                        <p:attrNameLst>
                                          <p:attrName>style.visibility</p:attrName>
                                        </p:attrNameLst>
                                      </p:cBhvr>
                                      <p:to>
                                        <p:strVal val="visible"/>
                                      </p:to>
                                    </p:set>
                                    <p:anim calcmode="lin" valueType="num">
                                      <p:cBhvr additive="base">
                                        <p:cTn id="25" dur="500" fill="hold"/>
                                        <p:tgtEl>
                                          <p:spTgt spid="145414">
                                            <p:txEl>
                                              <p:pRg st="1" end="1"/>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45414">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3" grpId="0"/>
      <p:bldP spid="145415" grpId="0"/>
    </p:bldLst>
  </p:timing>
</p:sld>
</file>

<file path=ppt/theme/theme1.xml><?xml version="1.0" encoding="utf-8"?>
<a:theme xmlns:a="http://schemas.openxmlformats.org/drawingml/2006/main" name="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10673</TotalTime>
  <Words>2308</Words>
  <Application>Microsoft Office PowerPoint</Application>
  <PresentationFormat>On-screen Show (4:3)</PresentationFormat>
  <Paragraphs>359</Paragraphs>
  <Slides>44</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44</vt:i4>
      </vt:variant>
    </vt:vector>
  </HeadingPairs>
  <TitlesOfParts>
    <vt:vector size="46" baseType="lpstr">
      <vt:lpstr>Edge</vt:lpstr>
      <vt:lpstr>Equation</vt:lpstr>
      <vt:lpstr>PowerPoint Presentation</vt:lpstr>
      <vt:lpstr>MỞ ĐẦU</vt:lpstr>
      <vt:lpstr>PowerPoint Presentation</vt:lpstr>
      <vt:lpstr>PowerPoint Presentation</vt:lpstr>
      <vt:lpstr>    TÀI LIỆU THAM KHẢO</vt:lpstr>
      <vt:lpstr>    THÔNG TIN GIÁO VIÊN</vt:lpstr>
      <vt:lpstr>    YÊU CẦU ĐỐI VỚI SINH VIÊN</vt:lpstr>
      <vt:lpstr>PowerPoint Presentation</vt:lpstr>
      <vt:lpstr>PowerPoint Presentation</vt:lpstr>
      <vt:lpstr>1.2. Vật rắn cân bằng</vt:lpstr>
      <vt:lpstr>PowerPoint Presentation</vt:lpstr>
      <vt:lpstr>PowerPoint Presentation</vt:lpstr>
      <vt:lpstr> Biểu diễn lực trong hệ tọa độ Đề các</vt:lpstr>
      <vt:lpstr>PowerPoint Presentation</vt:lpstr>
      <vt:lpstr>Định lý:   Điều kiện cần và đủ để vật rắn cân bằng là hệ lực tác dụng lên nó cân bằng.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_x0008_ᖤ]水</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Easter Pastel Eggs</dc:title>
  <dc:creator>Presentation Helper</dc:creator>
  <cp:lastModifiedBy>Ha Phuoc Tuan</cp:lastModifiedBy>
  <cp:revision>982</cp:revision>
  <dcterms:created xsi:type="dcterms:W3CDTF">2006-02-25T11:00:53Z</dcterms:created>
  <dcterms:modified xsi:type="dcterms:W3CDTF">2019-03-12T13:32:39Z</dcterms:modified>
</cp:coreProperties>
</file>