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7" r:id="rId2"/>
    <p:sldId id="258" r:id="rId3"/>
    <p:sldId id="259" r:id="rId4"/>
    <p:sldId id="279" r:id="rId5"/>
    <p:sldId id="280" r:id="rId6"/>
    <p:sldId id="281" r:id="rId7"/>
    <p:sldId id="283" r:id="rId8"/>
    <p:sldId id="284" r:id="rId9"/>
    <p:sldId id="285" r:id="rId10"/>
    <p:sldId id="286" r:id="rId11"/>
    <p:sldId id="271" r:id="rId12"/>
    <p:sldId id="28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79880AD2-2DEF-4053-BD35-26734F6BC4C3}">
          <p14:sldIdLst>
            <p14:sldId id="257"/>
            <p14:sldId id="258"/>
            <p14:sldId id="259"/>
            <p14:sldId id="279"/>
            <p14:sldId id="280"/>
            <p14:sldId id="281"/>
            <p14:sldId id="283"/>
            <p14:sldId id="284"/>
            <p14:sldId id="285"/>
            <p14:sldId id="286"/>
            <p14:sldId id="271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0" y="15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vẽ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sạch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76610A4C-FEFB-4D5D-A2EB-656937264E04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vị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trí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bằng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B94407D7-C0A6-4245-A863-F7617B261D2A}" type="parTrans" cxnId="{380BF5B9-3AD4-4B22-BCA2-BBD1A90C88D3}">
      <dgm:prSet/>
      <dgm:spPr/>
      <dgm:t>
        <a:bodyPr/>
        <a:lstStyle/>
        <a:p>
          <a:endParaRPr lang="en-US"/>
        </a:p>
      </dgm:t>
    </dgm:pt>
    <dgm:pt modelId="{0BACFF61-27F3-4084-84C1-E6902B1B9CEB}" type="sibTrans" cxnId="{380BF5B9-3AD4-4B22-BCA2-BBD1A90C88D3}">
      <dgm:prSet/>
      <dgm:spPr/>
      <dgm:t>
        <a:bodyPr/>
        <a:lstStyle/>
        <a:p>
          <a:endParaRPr lang="en-US"/>
        </a:p>
      </dgm:t>
    </dgm:pt>
    <dgm:pt modelId="{1A29BFC2-6CBF-466D-B1D2-331A23CE4E5B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đạt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</dgm:t>
    </dgm:pt>
    <dgm:pt modelId="{0DE365B3-9DE8-4601-B926-07E90C1AD445}" type="parTrans" cxnId="{3AC1A1E3-0AEE-4EF4-9C30-D95FF1E17586}">
      <dgm:prSet/>
      <dgm:spPr/>
      <dgm:t>
        <a:bodyPr/>
        <a:lstStyle/>
        <a:p>
          <a:endParaRPr lang="en-US"/>
        </a:p>
      </dgm:t>
    </dgm:pt>
    <dgm:pt modelId="{705CEF16-6FEA-4597-BFF1-A156B34468A7}" type="sibTrans" cxnId="{3AC1A1E3-0AEE-4EF4-9C30-D95FF1E17586}">
      <dgm:prSet/>
      <dgm:spPr/>
      <dgm:t>
        <a:bodyPr/>
        <a:lstStyle/>
        <a:p>
          <a:endParaRPr lang="en-US"/>
        </a:p>
      </dgm:t>
    </dgm:pt>
    <dgm:pt modelId="{5C1E17A0-1B5D-4AE4-9D36-5A637EDCD273}">
      <dgm:prSet custT="1"/>
      <dgm:spPr/>
      <dgm:t>
        <a:bodyPr/>
        <a:lstStyle/>
        <a:p>
          <a:r>
            <a:rPr lang="vi-VN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Biết cách sử dụng các trang thiết bị hàn ,bảo hộ lao động.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3A2FB4-F9DB-4FCF-A9E6-AAA73435DF67}" type="parTrans" cxnId="{10FA042C-5495-49F8-BBFC-685A190D9DB7}">
      <dgm:prSet/>
      <dgm:spPr/>
      <dgm:t>
        <a:bodyPr/>
        <a:lstStyle/>
        <a:p>
          <a:endParaRPr lang="en-US"/>
        </a:p>
      </dgm:t>
    </dgm:pt>
    <dgm:pt modelId="{5BC8D21D-9AB9-4AEB-BE59-ADF3B171F447}" type="sibTrans" cxnId="{10FA042C-5495-49F8-BBFC-685A190D9DB7}">
      <dgm:prSet/>
      <dgm:spPr/>
      <dgm:t>
        <a:bodyPr/>
        <a:lstStyle/>
        <a:p>
          <a:endParaRPr lang="en-US"/>
        </a:p>
      </dgm:t>
    </dgm:pt>
    <dgm:pt modelId="{3D912084-9B48-4586-92EE-4F6F542AB7D2}">
      <dgm:prSet custT="1"/>
      <dgm:spPr/>
      <dgm:t>
        <a:bodyPr/>
        <a:lstStyle/>
        <a:p>
          <a:r>
            <a:rPr lang="vi-VN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Đảm bảo an toàn và vệ sinh cho người và thiết bị trong quá trình thực tập.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4522F-C802-45AC-81A7-C4FFA0DEA31F}" type="parTrans" cxnId="{33E60EB3-F336-4DA4-A7A4-E48809B600EC}">
      <dgm:prSet/>
      <dgm:spPr/>
      <dgm:t>
        <a:bodyPr/>
        <a:lstStyle/>
        <a:p>
          <a:endParaRPr lang="en-US"/>
        </a:p>
      </dgm:t>
    </dgm:pt>
    <dgm:pt modelId="{BEED84CA-5867-45E9-A4D7-F38F8D61049D}" type="sibTrans" cxnId="{33E60EB3-F336-4DA4-A7A4-E48809B600EC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8539" custScaleY="27920" custLinFactNeighborX="-4721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22939" custScaleY="114776" custLinFactNeighborX="845" custLinFactNeighborY="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CFC0DE14-51DF-4557-99F2-B3882E7313A6}" type="presOf" srcId="{3D912084-9B48-4586-92EE-4F6F542AB7D2}" destId="{8A3848B8-FB1C-4817-9E49-CFC0997EB280}" srcOrd="0" destOrd="4" presId="urn:microsoft.com/office/officeart/2005/8/layout/vList5"/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10FA042C-5495-49F8-BBFC-685A190D9DB7}" srcId="{985D411A-10E0-4DC7-9243-CD3CEFB90D23}" destId="{5C1E17A0-1B5D-4AE4-9D36-5A637EDCD273}" srcOrd="3" destOrd="0" parTransId="{343A2FB4-F9DB-4FCF-A9E6-AAA73435DF67}" sibTransId="{5BC8D21D-9AB9-4AEB-BE59-ADF3B171F447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A3107D42-D1CC-4C85-8E2A-04E374C200B9}" type="presOf" srcId="{76610A4C-FEFB-4D5D-A2EB-656937264E04}" destId="{8A3848B8-FB1C-4817-9E49-CFC0997EB280}" srcOrd="0" destOrd="1" presId="urn:microsoft.com/office/officeart/2005/8/layout/vList5"/>
    <dgm:cxn modelId="{A427414C-0634-467E-A913-0ACC449455CD}" type="presOf" srcId="{5C1E17A0-1B5D-4AE4-9D36-5A637EDCD273}" destId="{8A3848B8-FB1C-4817-9E49-CFC0997EB280}" srcOrd="0" destOrd="3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09AEA471-C96F-4E43-927C-7EBC360EFE64}" type="presOf" srcId="{1A29BFC2-6CBF-466D-B1D2-331A23CE4E5B}" destId="{8A3848B8-FB1C-4817-9E49-CFC0997EB280}" srcOrd="0" destOrd="2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33E60EB3-F336-4DA4-A7A4-E48809B600EC}" srcId="{985D411A-10E0-4DC7-9243-CD3CEFB90D23}" destId="{3D912084-9B48-4586-92EE-4F6F542AB7D2}" srcOrd="4" destOrd="0" parTransId="{EDD4522F-C802-45AC-81A7-C4FFA0DEA31F}" sibTransId="{BEED84CA-5867-45E9-A4D7-F38F8D61049D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380BF5B9-3AD4-4B22-BCA2-BBD1A90C88D3}" srcId="{985D411A-10E0-4DC7-9243-CD3CEFB90D23}" destId="{76610A4C-FEFB-4D5D-A2EB-656937264E04}" srcOrd="1" destOrd="0" parTransId="{B94407D7-C0A6-4245-A863-F7617B261D2A}" sibTransId="{0BACFF61-27F3-4084-84C1-E6902B1B9CEB}"/>
    <dgm:cxn modelId="{3AC1A1E3-0AEE-4EF4-9C30-D95FF1E17586}" srcId="{985D411A-10E0-4DC7-9243-CD3CEFB90D23}" destId="{1A29BFC2-6CBF-466D-B1D2-331A23CE4E5B}" srcOrd="2" destOrd="0" parTransId="{0DE365B3-9DE8-4601-B926-07E90C1AD445}" sibTransId="{705CEF16-6FEA-4597-BFF1-A156B34468A7}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Thực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hiện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được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đường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hàn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kết cấu lắp góc chữ T đơn giản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theo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cầu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</a:t>
          </a: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ích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</a:t>
          </a: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ước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trên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bản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̃. 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D6B6A4F8-72DB-429B-9F1B-49E4F63CD4B1}">
      <dgm:prSet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lắp góc chữ T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đạt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9B5805BC-36B0-48A8-97E4-3ADA860CB90E}" type="parTrans" cxnId="{ACBE8C75-F3A2-4985-84E1-E005950DB790}">
      <dgm:prSet/>
      <dgm:spPr/>
      <dgm:t>
        <a:bodyPr/>
        <a:lstStyle/>
        <a:p>
          <a:endParaRPr lang="en-US"/>
        </a:p>
      </dgm:t>
    </dgm:pt>
    <dgm:pt modelId="{7F3C2755-C5D1-4484-8656-6CBD2E97B5B5}" type="sibTrans" cxnId="{ACBE8C75-F3A2-4985-84E1-E005950DB790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62561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2434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ACBE8C75-F3A2-4985-84E1-E005950DB790}" srcId="{985D411A-10E0-4DC7-9243-CD3CEFB90D23}" destId="{D6B6A4F8-72DB-429B-9F1B-49E4F63CD4B1}" srcOrd="1" destOrd="0" parTransId="{9B5805BC-36B0-48A8-97E4-3ADA860CB90E}" sibTransId="{7F3C2755-C5D1-4484-8656-6CBD2E97B5B5}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047ADAD0-DF11-48A9-A0E5-7D66111BFAF5}" type="presOf" srcId="{D6B6A4F8-72DB-429B-9F1B-49E4F63CD4B1}" destId="{8A3848B8-FB1C-4817-9E49-CFC0997EB280}" srcOrd="0" destOrd="1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A83F5D-6CCF-4C7B-A169-866A8D16E50E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D411A-10E0-4DC7-9243-CD3CEFB90D23}">
      <dgm:prSet phldrT="[Văn bản]" custT="1"/>
      <dgm:spPr>
        <a:solidFill>
          <a:srgbClr val="FF0000"/>
        </a:solidFill>
      </dgm:spPr>
      <dgm:t>
        <a:bodyPr/>
        <a:lstStyle/>
        <a:p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6B47E9-312C-4772-B094-85FBA5D44E05}" type="parTrans" cxnId="{9A0D6F18-9E03-45E7-9B39-8D158B4EFDB8}">
      <dgm:prSet/>
      <dgm:spPr/>
      <dgm:t>
        <a:bodyPr/>
        <a:lstStyle/>
        <a:p>
          <a:endParaRPr lang="en-US"/>
        </a:p>
      </dgm:t>
    </dgm:pt>
    <dgm:pt modelId="{CA536912-55C0-49C3-AD57-832343FC59ED}" type="sibTrans" cxnId="{9A0D6F18-9E03-45E7-9B39-8D158B4EFDB8}">
      <dgm:prSet/>
      <dgm:spPr/>
      <dgm:t>
        <a:bodyPr/>
        <a:lstStyle/>
        <a:p>
          <a:endParaRPr lang="en-US"/>
        </a:p>
      </dgm:t>
    </dgm:pt>
    <dgm:pt modelId="{B719CBD1-0968-4714-AFC8-9ABAC3A70E1C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an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vệ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nghiệp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C0A8541-2699-4B60-B070-CA46BB10F7EE}" type="parTrans" cxnId="{1BB4DF9E-1CF8-43D1-A019-5BF4E5F3EC63}">
      <dgm:prSet/>
      <dgm:spPr/>
      <dgm:t>
        <a:bodyPr/>
        <a:lstStyle/>
        <a:p>
          <a:endParaRPr lang="en-US"/>
        </a:p>
      </dgm:t>
    </dgm:pt>
    <dgm:pt modelId="{3F1837B6-B80E-420E-8F2B-C32C9C62C7D2}" type="sibTrans" cxnId="{1BB4DF9E-1CF8-43D1-A019-5BF4E5F3EC63}">
      <dgm:prSet/>
      <dgm:spPr/>
      <dgm:t>
        <a:bodyPr/>
        <a:lstStyle/>
        <a:p>
          <a:endParaRPr lang="en-US"/>
        </a:p>
      </dgm:t>
    </dgm:pt>
    <dgm:pt modelId="{B17107E6-F0BF-470C-8414-C78B667FC107}">
      <dgm:prSet custT="1"/>
      <dgm:spPr/>
      <dgm:t>
        <a:bodyPr/>
        <a:lstStyle/>
        <a:p>
          <a:pPr algn="just"/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Đảm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bảo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an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lao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nơi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khoa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i="1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731A34-0733-4278-A951-D10317AFF813}" type="parTrans" cxnId="{C5378125-B1EA-490C-AA11-106CDF44A9BB}">
      <dgm:prSet/>
      <dgm:spPr/>
      <dgm:t>
        <a:bodyPr/>
        <a:lstStyle/>
        <a:p>
          <a:endParaRPr lang="en-US"/>
        </a:p>
      </dgm:t>
    </dgm:pt>
    <dgm:pt modelId="{B9D4921B-F64E-4F5D-ACD7-EE3A914A4602}" type="sibTrans" cxnId="{C5378125-B1EA-490C-AA11-106CDF44A9BB}">
      <dgm:prSet/>
      <dgm:spPr/>
      <dgm:t>
        <a:bodyPr/>
        <a:lstStyle/>
        <a:p>
          <a:endParaRPr lang="en-US"/>
        </a:p>
      </dgm:t>
    </dgm:pt>
    <dgm:pt modelId="{4C9A7059-5115-4C42-85A5-6DFA44E419CF}">
      <dgm:prSet phldrT="[Văn bản]" custT="1"/>
      <dgm:spPr>
        <a:solidFill>
          <a:srgbClr val="CCFF99"/>
        </a:solidFill>
      </dgm:spPr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1200"/>
            </a:spcAft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Rèn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luyện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kỷ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luật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cẩn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thận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tỉ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mỷ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trung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2B5F56B-0582-4302-A23F-E3EC250B4827}" type="parTrans" cxnId="{8DC02964-E9DF-4FA9-BC24-9205882E9439}">
      <dgm:prSet/>
      <dgm:spPr/>
      <dgm:t>
        <a:bodyPr/>
        <a:lstStyle/>
        <a:p>
          <a:endParaRPr lang="en-US"/>
        </a:p>
      </dgm:t>
    </dgm:pt>
    <dgm:pt modelId="{E90DCD7C-6AF0-4885-A655-983FC422C5AA}" type="sibTrans" cxnId="{8DC02964-E9DF-4FA9-BC24-9205882E9439}">
      <dgm:prSet/>
      <dgm:spPr/>
      <dgm:t>
        <a:bodyPr/>
        <a:lstStyle/>
        <a:p>
          <a:endParaRPr lang="en-US"/>
        </a:p>
      </dgm:t>
    </dgm:pt>
    <dgm:pt modelId="{CDB5899A-2608-4FB4-8D49-F2ADC3BFF5C3}" type="pres">
      <dgm:prSet presAssocID="{2DA83F5D-6CCF-4C7B-A169-866A8D16E50E}" presName="Name0" presStyleCnt="0">
        <dgm:presLayoutVars>
          <dgm:dir/>
          <dgm:animLvl val="lvl"/>
          <dgm:resizeHandles val="exact"/>
        </dgm:presLayoutVars>
      </dgm:prSet>
      <dgm:spPr/>
    </dgm:pt>
    <dgm:pt modelId="{DB975846-7DED-4DA0-8D20-0CC8913619EA}" type="pres">
      <dgm:prSet presAssocID="{985D411A-10E0-4DC7-9243-CD3CEFB90D23}" presName="linNode" presStyleCnt="0"/>
      <dgm:spPr/>
    </dgm:pt>
    <dgm:pt modelId="{5EFEF5F1-F6B2-41D6-A5A7-004AA586C850}" type="pres">
      <dgm:prSet presAssocID="{985D411A-10E0-4DC7-9243-CD3CEFB90D23}" presName="parentText" presStyleLbl="node1" presStyleIdx="0" presStyleCnt="1" custScaleX="59983" custScaleY="45205" custLinFactNeighborX="-17" custLinFactNeighborY="-2085">
        <dgm:presLayoutVars>
          <dgm:chMax val="1"/>
          <dgm:bulletEnabled val="1"/>
        </dgm:presLayoutVars>
      </dgm:prSet>
      <dgm:spPr>
        <a:prstGeom prst="rightArrow">
          <a:avLst/>
        </a:prstGeom>
      </dgm:spPr>
    </dgm:pt>
    <dgm:pt modelId="{8A3848B8-FB1C-4817-9E49-CFC0997EB280}" type="pres">
      <dgm:prSet presAssocID="{985D411A-10E0-4DC7-9243-CD3CEFB90D23}" presName="descendantText" presStyleLbl="alignAccFollowNode1" presStyleIdx="0" presStyleCnt="1" custScaleX="150313" custScaleY="125122" custLinFactNeighborX="31" custLinFactNeighborY="-3518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A0D6F18-9E03-45E7-9B39-8D158B4EFDB8}" srcId="{2DA83F5D-6CCF-4C7B-A169-866A8D16E50E}" destId="{985D411A-10E0-4DC7-9243-CD3CEFB90D23}" srcOrd="0" destOrd="0" parTransId="{1A6B47E9-312C-4772-B094-85FBA5D44E05}" sibTransId="{CA536912-55C0-49C3-AD57-832343FC59ED}"/>
    <dgm:cxn modelId="{C5378125-B1EA-490C-AA11-106CDF44A9BB}" srcId="{985D411A-10E0-4DC7-9243-CD3CEFB90D23}" destId="{B17107E6-F0BF-470C-8414-C78B667FC107}" srcOrd="2" destOrd="0" parTransId="{43731A34-0733-4278-A951-D10317AFF813}" sibTransId="{B9D4921B-F64E-4F5D-ACD7-EE3A914A4602}"/>
    <dgm:cxn modelId="{3D81842F-DCDF-4EEB-8831-8C80E9F23439}" type="presOf" srcId="{B719CBD1-0968-4714-AFC8-9ABAC3A70E1C}" destId="{8A3848B8-FB1C-4817-9E49-CFC0997EB280}" srcOrd="0" destOrd="0" presId="urn:microsoft.com/office/officeart/2005/8/layout/vList5"/>
    <dgm:cxn modelId="{FC5CEC62-DABB-4B92-82BD-51C0B252E0EC}" type="presOf" srcId="{B17107E6-F0BF-470C-8414-C78B667FC107}" destId="{8A3848B8-FB1C-4817-9E49-CFC0997EB280}" srcOrd="0" destOrd="2" presId="urn:microsoft.com/office/officeart/2005/8/layout/vList5"/>
    <dgm:cxn modelId="{8DC02964-E9DF-4FA9-BC24-9205882E9439}" srcId="{985D411A-10E0-4DC7-9243-CD3CEFB90D23}" destId="{4C9A7059-5115-4C42-85A5-6DFA44E419CF}" srcOrd="1" destOrd="0" parTransId="{32B5F56B-0582-4302-A23F-E3EC250B4827}" sibTransId="{E90DCD7C-6AF0-4885-A655-983FC422C5AA}"/>
    <dgm:cxn modelId="{C53FAF6E-16BB-4B0D-BF1D-8460C7C3A0EB}" type="presOf" srcId="{985D411A-10E0-4DC7-9243-CD3CEFB90D23}" destId="{5EFEF5F1-F6B2-41D6-A5A7-004AA586C850}" srcOrd="0" destOrd="0" presId="urn:microsoft.com/office/officeart/2005/8/layout/vList5"/>
    <dgm:cxn modelId="{778FFA86-691A-4671-B7C9-BEF60000F825}" type="presOf" srcId="{4C9A7059-5115-4C42-85A5-6DFA44E419CF}" destId="{8A3848B8-FB1C-4817-9E49-CFC0997EB280}" srcOrd="0" destOrd="1" presId="urn:microsoft.com/office/officeart/2005/8/layout/vList5"/>
    <dgm:cxn modelId="{1BB4DF9E-1CF8-43D1-A019-5BF4E5F3EC63}" srcId="{985D411A-10E0-4DC7-9243-CD3CEFB90D23}" destId="{B719CBD1-0968-4714-AFC8-9ABAC3A70E1C}" srcOrd="0" destOrd="0" parTransId="{FC0A8541-2699-4B60-B070-CA46BB10F7EE}" sibTransId="{3F1837B6-B80E-420E-8F2B-C32C9C62C7D2}"/>
    <dgm:cxn modelId="{038961B7-0D95-4EA7-AA68-BA4D60FDCD73}" type="presOf" srcId="{2DA83F5D-6CCF-4C7B-A169-866A8D16E50E}" destId="{CDB5899A-2608-4FB4-8D49-F2ADC3BFF5C3}" srcOrd="0" destOrd="0" presId="urn:microsoft.com/office/officeart/2005/8/layout/vList5"/>
    <dgm:cxn modelId="{E4A89416-BDA2-46AA-AA8D-411F7B0487E8}" type="presParOf" srcId="{CDB5899A-2608-4FB4-8D49-F2ADC3BFF5C3}" destId="{DB975846-7DED-4DA0-8D20-0CC8913619EA}" srcOrd="0" destOrd="0" presId="urn:microsoft.com/office/officeart/2005/8/layout/vList5"/>
    <dgm:cxn modelId="{3102C9D0-6016-4BFD-BADC-514AF0742D5B}" type="presParOf" srcId="{DB975846-7DED-4DA0-8D20-0CC8913619EA}" destId="{5EFEF5F1-F6B2-41D6-A5A7-004AA586C850}" srcOrd="0" destOrd="0" presId="urn:microsoft.com/office/officeart/2005/8/layout/vList5"/>
    <dgm:cxn modelId="{FCB1EEA7-1361-479D-807D-C31BF5938A2F}" type="presParOf" srcId="{DB975846-7DED-4DA0-8D20-0CC8913619EA}" destId="{8A3848B8-FB1C-4817-9E49-CFC0997EB28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13532" custScaleY="40270" custLinFactNeighborX="-9640" custLinFactNeighborY="31723"/>
      <dgm:spPr>
        <a:prstGeom prst="roundRect">
          <a:avLst/>
        </a:prstGeom>
      </dgm:spPr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23745" custScaleY="36236" custLinFactNeighborX="-14730" custLinFactNeighborY="17259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58425" custScaleY="34630" custLinFactNeighborX="-14730" custLinFactNeighborY="1096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130597" custScaleY="35265" custLinFactNeighborX="-14730" custLinFactNeighborY="-858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2"/>
      <dgm:spPr/>
    </dgm:pt>
    <dgm:pt modelId="{7E499725-7B42-4C32-9F74-0CBFEC252C2F}" type="pres">
      <dgm:prSet presAssocID="{626B4663-1F54-4A2A-A2A4-324EF46263C0}" presName="childText" presStyleLbl="bgAcc1" presStyleIdx="0" presStyleCnt="2" custScaleX="216774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2"/>
      <dgm:spPr/>
    </dgm:pt>
    <dgm:pt modelId="{87B499F4-B3E4-4FDF-8687-1B4CCF6F7350}" type="pres">
      <dgm:prSet presAssocID="{CC9E5AA1-FF4D-4C84-8081-424D1405C86B}" presName="childText" presStyleLbl="bgAcc1" presStyleIdx="1" presStyleCnt="2" custScaleX="236418" custScaleY="68099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39080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DEF4DD8D-D367-4DE8-B7BF-18B2D3B9C673}" type="pres">
      <dgm:prSet presAssocID="{985D40C5-3BB5-42D3-9D45-EF3AEDB78410}" presName="Name13" presStyleLbl="parChTrans1D2" presStyleIdx="0" presStyleCnt="1"/>
      <dgm:spPr/>
    </dgm:pt>
    <dgm:pt modelId="{5ADDC66C-B213-4811-AFCB-DEFEF2CB429A}" type="pres">
      <dgm:prSet presAssocID="{9DDA5F21-97B2-4EB0-A67A-B4071D4D590F}" presName="childText" presStyleLbl="bgAcc1" presStyleIdx="0" presStyleCnt="1" custScaleX="223052" custScaleY="42000" custLinFactNeighborY="-1267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0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27E50E85-D8FE-44C2-9405-7E7EDAD06E2E}" type="presParOf" srcId="{7EE895CF-5459-4643-BAAB-B8A9F482AFDE}" destId="{DEF4DD8D-D367-4DE8-B7BF-18B2D3B9C673}" srcOrd="0" destOrd="0" presId="urn:microsoft.com/office/officeart/2005/8/layout/hierarchy3"/>
    <dgm:cxn modelId="{3A478A9A-E356-47D9-9B74-DA13AB94FA3F}" type="presParOf" srcId="{7EE895CF-5459-4643-BAAB-B8A9F482AFDE}" destId="{5ADDC66C-B213-4811-AFCB-DEFEF2CB429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 custLinFactNeighborX="15217" custLinFactNeighborY="-8312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82863" custScaleY="29686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86878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86878" custScaleY="43707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87000" custScaleY="41195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3800422" y="-1469747"/>
          <a:ext cx="4506381" cy="7852092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just" defTabSz="12446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vẽ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sạch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vị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trí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bằng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góc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đạt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Biết cách sử dụng các trang thiết bị hàn ,bảo hộ lao động.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Đảm bảo an toàn và vệ sinh cho người và thiết bị trong quá trình thực tập.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347550" y="423091"/>
        <a:ext cx="7412126" cy="4066415"/>
      </dsp:txXfrm>
    </dsp:sp>
    <dsp:sp modelId="{5EFEF5F1-F6B2-41D6-A5A7-004AA586C850}">
      <dsp:nvSpPr>
        <dsp:cNvPr id="0" name=""/>
        <dsp:cNvSpPr/>
      </dsp:nvSpPr>
      <dsp:spPr>
        <a:xfrm>
          <a:off x="0" y="1771170"/>
          <a:ext cx="2103117" cy="137025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Kiến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thức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113734"/>
        <a:ext cx="1760553" cy="685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831469" y="-2999929"/>
          <a:ext cx="2147410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just" defTabSz="12446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Thực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hiện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được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đường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hàn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kết cấu lắp góc chữ T đơn giản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theo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cầu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</a:t>
          </a: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ích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</a:t>
          </a:r>
          <a:r>
            <a:rPr lang="vi-VN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ước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trên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bản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ve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̃. 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mối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it-IT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lắp góc chữ T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đạt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yêu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cầu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 rot="-5400000">
        <a:off x="1936368" y="104828"/>
        <a:ext cx="7937613" cy="1937754"/>
      </dsp:txXfrm>
    </dsp:sp>
    <dsp:sp modelId="{5EFEF5F1-F6B2-41D6-A5A7-004AA586C850}">
      <dsp:nvSpPr>
        <dsp:cNvPr id="0" name=""/>
        <dsp:cNvSpPr/>
      </dsp:nvSpPr>
      <dsp:spPr>
        <a:xfrm>
          <a:off x="873" y="365769"/>
          <a:ext cx="1828800" cy="137159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Kỹ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năng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708668"/>
        <a:ext cx="1485901" cy="685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848B8-FB1C-4817-9E49-CFC0997EB280}">
      <dsp:nvSpPr>
        <dsp:cNvPr id="0" name=""/>
        <dsp:cNvSpPr/>
      </dsp:nvSpPr>
      <dsp:spPr>
        <a:xfrm rot="5400000">
          <a:off x="4487857" y="-2656316"/>
          <a:ext cx="2834635" cy="8147269"/>
        </a:xfrm>
        <a:prstGeom prst="roundRect">
          <a:avLst/>
        </a:prstGeom>
        <a:solidFill>
          <a:srgbClr val="CCFF99"/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just" defTabSz="12446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an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vệ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công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nghiệp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85750" lvl="1" indent="-285750" algn="just" defTabSz="1244600">
            <a:lnSpc>
              <a:spcPct val="10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Rèn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luyện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kỷ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luật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cẩn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thận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tỉ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mỷ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xác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trung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thực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Đảm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bảo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an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lao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nơi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khoa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969915" y="138376"/>
        <a:ext cx="7870519" cy="2557885"/>
      </dsp:txXfrm>
    </dsp:sp>
    <dsp:sp modelId="{5EFEF5F1-F6B2-41D6-A5A7-004AA586C850}">
      <dsp:nvSpPr>
        <dsp:cNvPr id="0" name=""/>
        <dsp:cNvSpPr/>
      </dsp:nvSpPr>
      <dsp:spPr>
        <a:xfrm>
          <a:off x="873" y="718201"/>
          <a:ext cx="1828800" cy="1280147"/>
        </a:xfrm>
        <a:prstGeom prst="rightArrow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Thái</a:t>
          </a:r>
          <a:r>
            <a:rPr lang="en-US" sz="2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i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endParaRPr lang="en-US" sz="2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3" y="1038238"/>
        <a:ext cx="1508763" cy="6400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513654" y="524803"/>
          <a:ext cx="3749051" cy="664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546112" y="557261"/>
        <a:ext cx="3684135" cy="599981"/>
      </dsp:txXfrm>
    </dsp:sp>
    <dsp:sp modelId="{90F4F4B3-C253-48F3-895F-B5308B2EBC54}">
      <dsp:nvSpPr>
        <dsp:cNvPr id="0" name=""/>
        <dsp:cNvSpPr/>
      </dsp:nvSpPr>
      <dsp:spPr>
        <a:xfrm>
          <a:off x="1888559" y="1189700"/>
          <a:ext cx="304106" cy="4731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105"/>
              </a:lnTo>
              <a:lnTo>
                <a:pt x="304106" y="47310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192665" y="1363660"/>
          <a:ext cx="3269044" cy="59829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10188" y="1381183"/>
        <a:ext cx="3233998" cy="563246"/>
      </dsp:txXfrm>
    </dsp:sp>
    <dsp:sp modelId="{98248EA6-6D32-4471-8598-FA5039535A1E}">
      <dsp:nvSpPr>
        <dsp:cNvPr id="0" name=""/>
        <dsp:cNvSpPr/>
      </dsp:nvSpPr>
      <dsp:spPr>
        <a:xfrm>
          <a:off x="1888559" y="1189700"/>
          <a:ext cx="304106" cy="136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961"/>
              </a:lnTo>
              <a:lnTo>
                <a:pt x="304106" y="1366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192665" y="2270774"/>
          <a:ext cx="1543447" cy="571775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412" y="2287521"/>
        <a:ext cx="1509953" cy="538281"/>
      </dsp:txXfrm>
    </dsp:sp>
    <dsp:sp modelId="{DEF4DD8D-D367-4DE8-B7BF-18B2D3B9C673}">
      <dsp:nvSpPr>
        <dsp:cNvPr id="0" name=""/>
        <dsp:cNvSpPr/>
      </dsp:nvSpPr>
      <dsp:spPr>
        <a:xfrm>
          <a:off x="1888559" y="1189700"/>
          <a:ext cx="304106" cy="2161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577"/>
              </a:lnTo>
              <a:lnTo>
                <a:pt x="304106" y="216157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2192665" y="3060148"/>
          <a:ext cx="3450057" cy="582260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719" y="3077202"/>
        <a:ext cx="3415949" cy="5481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3528" y="130244"/>
          <a:ext cx="6150931" cy="7869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77" y="153293"/>
        <a:ext cx="6104833" cy="740857"/>
      </dsp:txXfrm>
    </dsp:sp>
    <dsp:sp modelId="{90F4F4B3-C253-48F3-895F-B5308B2EBC54}">
      <dsp:nvSpPr>
        <dsp:cNvPr id="0" name=""/>
        <dsp:cNvSpPr/>
      </dsp:nvSpPr>
      <dsp:spPr>
        <a:xfrm>
          <a:off x="618621" y="917199"/>
          <a:ext cx="615093" cy="783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3594"/>
              </a:lnTo>
              <a:lnTo>
                <a:pt x="615093" y="7835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1233714" y="1257831"/>
          <a:ext cx="6318203" cy="885926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sp:txBody>
      <dsp:txXfrm>
        <a:off x="1259662" y="1283779"/>
        <a:ext cx="6266307" cy="834030"/>
      </dsp:txXfrm>
    </dsp:sp>
    <dsp:sp modelId="{98248EA6-6D32-4471-8598-FA5039535A1E}">
      <dsp:nvSpPr>
        <dsp:cNvPr id="0" name=""/>
        <dsp:cNvSpPr/>
      </dsp:nvSpPr>
      <dsp:spPr>
        <a:xfrm>
          <a:off x="618621" y="917199"/>
          <a:ext cx="615093" cy="2294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4895"/>
              </a:lnTo>
              <a:lnTo>
                <a:pt x="615093" y="229489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1233714" y="2591830"/>
          <a:ext cx="6890757" cy="1240529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sp:txBody>
      <dsp:txXfrm>
        <a:off x="1270048" y="2628164"/>
        <a:ext cx="6818089" cy="11678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470412" y="116925"/>
          <a:ext cx="4846329" cy="752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457" y="138970"/>
        <a:ext cx="4802239" cy="708575"/>
      </dsp:txXfrm>
    </dsp:sp>
    <dsp:sp modelId="{DEF4DD8D-D367-4DE8-B7BF-18B2D3B9C673}">
      <dsp:nvSpPr>
        <dsp:cNvPr id="0" name=""/>
        <dsp:cNvSpPr/>
      </dsp:nvSpPr>
      <dsp:spPr>
        <a:xfrm>
          <a:off x="955045" y="869591"/>
          <a:ext cx="484632" cy="662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2572"/>
              </a:lnTo>
              <a:lnTo>
                <a:pt x="484632" y="66257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1439678" y="1166284"/>
          <a:ext cx="6217909" cy="731758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61110" y="1187716"/>
        <a:ext cx="6175045" cy="6888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920215" y="-233642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2551151" y="365746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572576" y="387171"/>
        <a:ext cx="3523313" cy="6886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416040" y="17617"/>
          <a:ext cx="4023383" cy="9152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955536" y="530138"/>
          <a:ext cx="4023383" cy="915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82344" y="556946"/>
        <a:ext cx="3969767" cy="86166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76" y="102556"/>
          <a:ext cx="3180486" cy="658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76" y="121856"/>
        <a:ext cx="3141886" cy="620359"/>
      </dsp:txXfrm>
    </dsp:sp>
    <dsp:sp modelId="{90F4F4B3-C253-48F3-895F-B5308B2EBC54}">
      <dsp:nvSpPr>
        <dsp:cNvPr id="0" name=""/>
        <dsp:cNvSpPr/>
      </dsp:nvSpPr>
      <dsp:spPr>
        <a:xfrm>
          <a:off x="373725" y="761516"/>
          <a:ext cx="318048" cy="656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145"/>
              </a:lnTo>
              <a:lnTo>
                <a:pt x="318048" y="65614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91774" y="1046744"/>
          <a:ext cx="2120336" cy="74183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3502" y="1068472"/>
        <a:ext cx="2076880" cy="698376"/>
      </dsp:txXfrm>
    </dsp:sp>
    <dsp:sp modelId="{98248EA6-6D32-4471-8598-FA5039535A1E}">
      <dsp:nvSpPr>
        <dsp:cNvPr id="0" name=""/>
        <dsp:cNvSpPr/>
      </dsp:nvSpPr>
      <dsp:spPr>
        <a:xfrm>
          <a:off x="373725" y="761516"/>
          <a:ext cx="318048" cy="173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5603"/>
              </a:lnTo>
              <a:lnTo>
                <a:pt x="318048" y="17356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691774" y="2163772"/>
          <a:ext cx="2120336" cy="66669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301" y="2183299"/>
        <a:ext cx="2081282" cy="627639"/>
      </dsp:txXfrm>
    </dsp:sp>
    <dsp:sp modelId="{DEF4DD8D-D367-4DE8-B7BF-18B2D3B9C673}">
      <dsp:nvSpPr>
        <dsp:cNvPr id="0" name=""/>
        <dsp:cNvSpPr/>
      </dsp:nvSpPr>
      <dsp:spPr>
        <a:xfrm>
          <a:off x="373725" y="761516"/>
          <a:ext cx="318048" cy="2745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153"/>
              </a:lnTo>
              <a:lnTo>
                <a:pt x="318048" y="274515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91774" y="3192481"/>
          <a:ext cx="2123313" cy="628375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178" y="3210885"/>
        <a:ext cx="2086505" cy="59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0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1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13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397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98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6875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78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057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3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70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2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8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54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9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0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4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F08B5B-E328-43F5-B81C-5A555E0AF21B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2B6D93-708B-46C6-B103-529E40472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3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6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0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035125" y="2644170"/>
            <a:ext cx="863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3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432943" y="461728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640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C8B468D9-0D3C-49BF-B3D1-1A0ADC523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586" y="1603717"/>
            <a:ext cx="5181275" cy="3615544"/>
          </a:xfrm>
          <a:prstGeom prst="rect">
            <a:avLst/>
          </a:prstGeom>
        </p:spPr>
      </p:pic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14437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5741422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308454"/>
              </p:ext>
            </p:extLst>
          </p:nvPr>
        </p:nvGraphicFramePr>
        <p:xfrm>
          <a:off x="2181497" y="1306096"/>
          <a:ext cx="9744892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09006">
                  <a:extLst>
                    <a:ext uri="{9D8B030D-6E8A-4147-A177-3AD203B41FA5}">
                      <a16:colId xmlns:a16="http://schemas.microsoft.com/office/drawing/2014/main" val="1493145721"/>
                    </a:ext>
                  </a:extLst>
                </a:gridCol>
                <a:gridCol w="4835886">
                  <a:extLst>
                    <a:ext uri="{9D8B030D-6E8A-4147-A177-3AD203B41FA5}">
                      <a16:colId xmlns:a16="http://schemas.microsoft.com/office/drawing/2014/main" val="273139772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800" b="1" i="1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800" b="1" i="1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800" b="1" i="1" u="sng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2348835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43000" algn="l"/>
                          <a:tab pos="1371600" algn="l"/>
                        </a:tabLst>
                      </a:pP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khuyết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483069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chảy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xệ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chậm</a:t>
                      </a:r>
                      <a:endParaRPr lang="en-US" sz="2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que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557788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ngấu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rổ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xỉ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03797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Mối hàn không cân với góc: Do góc độ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ổn định </a:t>
                      </a:r>
                      <a:endParaRPr lang="en-US" sz="2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 trì đúng góc độ trong suốt quá trình hàn</a:t>
                      </a:r>
                      <a:endParaRPr lang="en-US" sz="2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82133"/>
                  </a:ext>
                </a:extLst>
              </a:tr>
            </a:tbl>
          </a:graphicData>
        </a:graphic>
      </p:graphicFrame>
      <p:sp>
        <p:nvSpPr>
          <p:cNvPr id="4" name="Rectangle 25">
            <a:extLst>
              <a:ext uri="{FF2B5EF4-FFF2-40B4-BE49-F238E27FC236}">
                <a16:creationId xmlns:a16="http://schemas.microsoft.com/office/drawing/2014/main" id="{45DE74B3-724E-47C2-8F27-E84FAD4D2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994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27070" y="151656"/>
            <a:ext cx="6038191" cy="65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lnSpc>
                <a:spcPct val="150000"/>
              </a:lnSpc>
              <a:spcAft>
                <a:spcPts val="0"/>
              </a:spcAft>
            </a:pP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6: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 BẰNG 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LẮP GÓC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CHỮ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en-US" sz="28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509007" y="931658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aphicFrame>
        <p:nvGraphicFramePr>
          <p:cNvPr id="7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4557704"/>
              </p:ext>
            </p:extLst>
          </p:nvPr>
        </p:nvGraphicFramePr>
        <p:xfrm>
          <a:off x="1900030" y="1737360"/>
          <a:ext cx="9979660" cy="491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1714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ơ đồ 7">
            <a:extLst>
              <a:ext uri="{FF2B5EF4-FFF2-40B4-BE49-F238E27FC236}">
                <a16:creationId xmlns:a16="http://schemas.microsoft.com/office/drawing/2014/main" id="{E95CB913-4591-4CD9-B544-E58F5D1EAE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1746951"/>
              </p:ext>
            </p:extLst>
          </p:nvPr>
        </p:nvGraphicFramePr>
        <p:xfrm>
          <a:off x="1714500" y="1613070"/>
          <a:ext cx="997966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Sơ đồ 6">
            <a:extLst>
              <a:ext uri="{FF2B5EF4-FFF2-40B4-BE49-F238E27FC236}">
                <a16:creationId xmlns:a16="http://schemas.microsoft.com/office/drawing/2014/main" id="{164CAD94-83D9-41A6-BBF4-A6635159DF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6553706"/>
              </p:ext>
            </p:extLst>
          </p:nvPr>
        </p:nvGraphicFramePr>
        <p:xfrm>
          <a:off x="1714500" y="4010296"/>
          <a:ext cx="9979660" cy="2834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714500" y="811517"/>
            <a:ext cx="2534859" cy="646331"/>
          </a:xfrm>
          <a:prstGeom prst="roundRect">
            <a:avLst/>
          </a:prstGeom>
          <a:blipFill>
            <a:blip r:embed="rId1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4604CB0-E330-4507-9EDE-E32D3DDD95F1}"/>
              </a:ext>
            </a:extLst>
          </p:cNvPr>
          <p:cNvSpPr/>
          <p:nvPr/>
        </p:nvSpPr>
        <p:spPr>
          <a:xfrm>
            <a:off x="3527070" y="39113"/>
            <a:ext cx="6038191" cy="65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lnSpc>
                <a:spcPct val="150000"/>
              </a:lnSpc>
              <a:spcAft>
                <a:spcPts val="0"/>
              </a:spcAft>
            </a:pP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6: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 BẰNG 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LẮP GÓC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CHỮ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en-US" sz="28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14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08D5ED14-0397-45CE-AB01-771F75E2E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464" y="2937832"/>
            <a:ext cx="9394085" cy="3544394"/>
          </a:xfrm>
          <a:prstGeom prst="rect">
            <a:avLst/>
          </a:prstGeom>
        </p:spPr>
      </p:pic>
      <p:sp>
        <p:nvSpPr>
          <p:cNvPr id="12" name="Rectangle 1">
            <a:extLst>
              <a:ext uri="{FF2B5EF4-FFF2-40B4-BE49-F238E27FC236}">
                <a16:creationId xmlns:a16="http://schemas.microsoft.com/office/drawing/2014/main" id="{44ECB708-651D-45AD-BE60-D744E89541B5}"/>
              </a:ext>
            </a:extLst>
          </p:cNvPr>
          <p:cNvSpPr/>
          <p:nvPr/>
        </p:nvSpPr>
        <p:spPr>
          <a:xfrm>
            <a:off x="3527070" y="151656"/>
            <a:ext cx="6038191" cy="65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lnSpc>
                <a:spcPct val="150000"/>
              </a:lnSpc>
              <a:spcAft>
                <a:spcPts val="0"/>
              </a:spcAft>
            </a:pP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6: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 BẰNG 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LẮP GÓC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CHỮ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en-US" sz="28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212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7C1460DC-8FF8-4B57-A2B7-CC817BE71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0" t="39590" r="19481" b="25385"/>
          <a:stretch>
            <a:fillRect/>
          </a:stretch>
        </p:blipFill>
        <p:spPr bwMode="auto">
          <a:xfrm>
            <a:off x="6316986" y="3545058"/>
            <a:ext cx="5818742" cy="236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Sơ đồ 2">
            <a:extLst>
              <a:ext uri="{FF2B5EF4-FFF2-40B4-BE49-F238E27FC236}">
                <a16:creationId xmlns:a16="http://schemas.microsoft.com/office/drawing/2014/main" id="{742EC012-3962-4AC0-919F-5568CE1C0C9D}"/>
              </a:ext>
            </a:extLst>
          </p:cNvPr>
          <p:cNvGraphicFramePr/>
          <p:nvPr/>
        </p:nvGraphicFramePr>
        <p:xfrm>
          <a:off x="365760" y="2600320"/>
          <a:ext cx="786384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F40F9349-C060-4542-9222-530A0E827AE0}"/>
              </a:ext>
            </a:extLst>
          </p:cNvPr>
          <p:cNvSpPr/>
          <p:nvPr/>
        </p:nvSpPr>
        <p:spPr>
          <a:xfrm>
            <a:off x="3527070" y="151656"/>
            <a:ext cx="6038191" cy="65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lnSpc>
                <a:spcPct val="150000"/>
              </a:lnSpc>
              <a:spcAft>
                <a:spcPts val="0"/>
              </a:spcAft>
            </a:pP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6: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 BẰNG 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LẮP GÓC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CHỮ</a:t>
            </a:r>
            <a:r>
              <a:rPr lang="vi-V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en-US" sz="28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2029208" y="1007069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/>
        </p:nvGraphicFramePr>
        <p:xfrm>
          <a:off x="2182279" y="1654629"/>
          <a:ext cx="812800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824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971151" y="22330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/>
        </p:nvGraphicFramePr>
        <p:xfrm>
          <a:off x="2124222" y="870864"/>
          <a:ext cx="8128000" cy="192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Nhóm 2">
            <a:extLst>
              <a:ext uri="{FF2B5EF4-FFF2-40B4-BE49-F238E27FC236}">
                <a16:creationId xmlns:a16="http://schemas.microsoft.com/office/drawing/2014/main" id="{4E47361C-A8E4-4196-AE05-530CA1835351}"/>
              </a:ext>
            </a:extLst>
          </p:cNvPr>
          <p:cNvGrpSpPr/>
          <p:nvPr/>
        </p:nvGrpSpPr>
        <p:grpSpPr>
          <a:xfrm>
            <a:off x="7765142" y="2921770"/>
            <a:ext cx="2888342" cy="1663684"/>
            <a:chOff x="3715655" y="5316613"/>
            <a:chExt cx="2888342" cy="166368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3540613-544A-404E-9CCD-359195E36D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8182" y="5316613"/>
              <a:ext cx="2050040" cy="82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Hộp Văn bản 1">
              <a:extLst>
                <a:ext uri="{FF2B5EF4-FFF2-40B4-BE49-F238E27FC236}">
                  <a16:creationId xmlns:a16="http://schemas.microsoft.com/office/drawing/2014/main" id="{2627753C-B050-41E6-96D8-FAAB1295F4CB}"/>
                </a:ext>
              </a:extLst>
            </p:cNvPr>
            <p:cNvSpPr txBox="1"/>
            <p:nvPr/>
          </p:nvSpPr>
          <p:spPr>
            <a:xfrm>
              <a:off x="3715655" y="6149300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răng cưa</a:t>
              </a:r>
              <a:endParaRPr lang="en-US" sz="2400" dirty="0"/>
            </a:p>
          </p:txBody>
        </p:sp>
      </p:grpSp>
      <p:grpSp>
        <p:nvGrpSpPr>
          <p:cNvPr id="14" name="Nhóm 13">
            <a:extLst>
              <a:ext uri="{FF2B5EF4-FFF2-40B4-BE49-F238E27FC236}">
                <a16:creationId xmlns:a16="http://schemas.microsoft.com/office/drawing/2014/main" id="{1525B897-8E5A-4C89-AC6F-8E431D81BAB1}"/>
              </a:ext>
            </a:extLst>
          </p:cNvPr>
          <p:cNvGrpSpPr/>
          <p:nvPr/>
        </p:nvGrpSpPr>
        <p:grpSpPr>
          <a:xfrm>
            <a:off x="3439888" y="3058345"/>
            <a:ext cx="2888342" cy="1385984"/>
            <a:chOff x="3439888" y="3188971"/>
            <a:chExt cx="2888342" cy="1385984"/>
          </a:xfrm>
        </p:grpSpPr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B2E98BBC-87A0-4724-94B8-6C986EAB4A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336" y="3188971"/>
              <a:ext cx="2159651" cy="4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13700142-C375-4276-ABB1-FAAE6C3BD102}"/>
                </a:ext>
              </a:extLst>
            </p:cNvPr>
            <p:cNvSpPr txBox="1"/>
            <p:nvPr/>
          </p:nvSpPr>
          <p:spPr>
            <a:xfrm>
              <a:off x="3439888" y="3743958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thẳng</a:t>
              </a:r>
              <a:endParaRPr lang="en-US" sz="2400" dirty="0"/>
            </a:p>
          </p:txBody>
        </p:sp>
      </p:grp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91D17F7F-4744-4908-B81B-778104543F36}"/>
              </a:ext>
            </a:extLst>
          </p:cNvPr>
          <p:cNvGrpSpPr/>
          <p:nvPr/>
        </p:nvGrpSpPr>
        <p:grpSpPr>
          <a:xfrm>
            <a:off x="3487257" y="4851343"/>
            <a:ext cx="2888342" cy="1855355"/>
            <a:chOff x="3487257" y="4851343"/>
            <a:chExt cx="2888342" cy="1855355"/>
          </a:xfrm>
        </p:grpSpPr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BFD73D7A-0441-4721-AF14-2D8A077F3968}"/>
                </a:ext>
              </a:extLst>
            </p:cNvPr>
            <p:cNvSpPr txBox="1"/>
            <p:nvPr/>
          </p:nvSpPr>
          <p:spPr>
            <a:xfrm>
              <a:off x="3487257" y="5875701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tròn</a:t>
              </a:r>
              <a:endParaRPr lang="en-US" sz="2400" dirty="0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06049EFE-5352-470D-838C-74124141A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689" y="4851343"/>
              <a:ext cx="2503311" cy="953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19FF93DC-04F5-4FDB-80DF-8EE5B0D14649}"/>
              </a:ext>
            </a:extLst>
          </p:cNvPr>
          <p:cNvGrpSpPr/>
          <p:nvPr/>
        </p:nvGrpSpPr>
        <p:grpSpPr>
          <a:xfrm>
            <a:off x="7885085" y="4735231"/>
            <a:ext cx="2888342" cy="1903240"/>
            <a:chOff x="7885085" y="4851343"/>
            <a:chExt cx="2888342" cy="1903240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25A12057-CB99-41B7-B611-3BBCC836D7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1967" y="4851343"/>
              <a:ext cx="1894774" cy="113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Hộp Văn bản 21">
              <a:extLst>
                <a:ext uri="{FF2B5EF4-FFF2-40B4-BE49-F238E27FC236}">
                  <a16:creationId xmlns:a16="http://schemas.microsoft.com/office/drawing/2014/main" id="{9EE7A195-DC9A-4B60-B389-A588039E9CC6}"/>
                </a:ext>
              </a:extLst>
            </p:cNvPr>
            <p:cNvSpPr txBox="1"/>
            <p:nvPr/>
          </p:nvSpPr>
          <p:spPr>
            <a:xfrm>
              <a:off x="7885085" y="5923586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hình</a:t>
              </a:r>
              <a:r>
                <a:rPr lang="en-US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tam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giác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91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/>
        </p:nvGraphicFramePr>
        <p:xfrm>
          <a:off x="1737360" y="1736550"/>
          <a:ext cx="63093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Nhóm 2">
            <a:extLst>
              <a:ext uri="{FF2B5EF4-FFF2-40B4-BE49-F238E27FC236}">
                <a16:creationId xmlns:a16="http://schemas.microsoft.com/office/drawing/2014/main" id="{387C6493-1C7E-4B81-BF9C-BCB0B4A14CF4}"/>
              </a:ext>
            </a:extLst>
          </p:cNvPr>
          <p:cNvGrpSpPr/>
          <p:nvPr/>
        </p:nvGrpSpPr>
        <p:grpSpPr>
          <a:xfrm>
            <a:off x="3244535" y="2559105"/>
            <a:ext cx="7060049" cy="3884197"/>
            <a:chOff x="3244535" y="2559105"/>
            <a:chExt cx="7060049" cy="3884197"/>
          </a:xfrm>
        </p:grpSpPr>
        <p:pic>
          <p:nvPicPr>
            <p:cNvPr id="9218" name="Picture 1">
              <a:extLst>
                <a:ext uri="{FF2B5EF4-FFF2-40B4-BE49-F238E27FC236}">
                  <a16:creationId xmlns:a16="http://schemas.microsoft.com/office/drawing/2014/main" id="{5F8CAFC7-3FFD-4ABB-BBD7-F1CC161388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lum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4535" y="3066757"/>
              <a:ext cx="7060049" cy="337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Mũi tên: Cong Phải 1">
              <a:extLst>
                <a:ext uri="{FF2B5EF4-FFF2-40B4-BE49-F238E27FC236}">
                  <a16:creationId xmlns:a16="http://schemas.microsoft.com/office/drawing/2014/main" id="{C416552A-4F71-43E8-90D1-A1B0797F7659}"/>
                </a:ext>
              </a:extLst>
            </p:cNvPr>
            <p:cNvSpPr/>
            <p:nvPr/>
          </p:nvSpPr>
          <p:spPr>
            <a:xfrm>
              <a:off x="3418448" y="2559105"/>
              <a:ext cx="717453" cy="146304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3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/>
        </p:nvGraphicFramePr>
        <p:xfrm>
          <a:off x="1148797" y="2463716"/>
          <a:ext cx="53949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7090117" y="1474610"/>
            <a:ext cx="4847771" cy="1471748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que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9">
            <a:extLst>
              <a:ext uri="{FF2B5EF4-FFF2-40B4-BE49-F238E27FC236}">
                <a16:creationId xmlns:a16="http://schemas.microsoft.com/office/drawing/2014/main" id="{75B721A6-8B62-48B6-B8C9-AD4C9FC60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" b="-43"/>
          <a:stretch>
            <a:fillRect/>
          </a:stretch>
        </p:blipFill>
        <p:spPr bwMode="auto">
          <a:xfrm>
            <a:off x="6266270" y="3673433"/>
            <a:ext cx="5103190" cy="300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5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135</TotalTime>
  <Words>554</Words>
  <Application>Microsoft Office PowerPoint</Application>
  <PresentationFormat>Màn hình rộng</PresentationFormat>
  <Paragraphs>68</Paragraphs>
  <Slides>12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12</vt:i4>
      </vt:variant>
    </vt:vector>
  </HeadingPairs>
  <TitlesOfParts>
    <vt:vector size="18" baseType="lpstr">
      <vt:lpstr>Arial</vt:lpstr>
      <vt:lpstr>Corbel</vt:lpstr>
      <vt:lpstr>Times New Roman</vt:lpstr>
      <vt:lpstr>VNI-Times</vt:lpstr>
      <vt:lpstr>Wingdings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TRAN MINH THONG</cp:lastModifiedBy>
  <cp:revision>20</cp:revision>
  <dcterms:created xsi:type="dcterms:W3CDTF">2021-07-28T05:29:24Z</dcterms:created>
  <dcterms:modified xsi:type="dcterms:W3CDTF">2021-07-28T14:07:06Z</dcterms:modified>
</cp:coreProperties>
</file>