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6" r:id="rId2"/>
    <p:sldId id="257" r:id="rId3"/>
    <p:sldId id="258" r:id="rId4"/>
    <p:sldId id="278" r:id="rId5"/>
    <p:sldId id="259" r:id="rId6"/>
    <p:sldId id="261" r:id="rId7"/>
    <p:sldId id="279" r:id="rId8"/>
    <p:sldId id="281" r:id="rId9"/>
    <p:sldId id="280" r:id="rId10"/>
    <p:sldId id="282" r:id="rId11"/>
    <p:sldId id="283" r:id="rId12"/>
    <p:sldId id="273" r:id="rId13"/>
    <p:sldId id="285" r:id="rId14"/>
    <p:sldId id="286" r:id="rId15"/>
    <p:sldId id="277" r:id="rId16"/>
    <p:sldId id="28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E152"/>
    <a:srgbClr val="CCFF99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48" y="150"/>
      </p:cViewPr>
      <p:guideLst>
        <p:guide orient="horz" pos="204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C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huẩn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vi-VN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phôi 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pPr algn="l"/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150x100x4;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1</a:t>
          </a: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pPr algn="l"/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46864" custScaleY="40270" custLinFactNeighborX="-7903" custLinFactNeighborY="31723"/>
      <dgm:spPr>
        <a:prstGeom prst="roundRect">
          <a:avLst/>
        </a:prstGeom>
      </dgm:spPr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3"/>
      <dgm:spPr/>
    </dgm:pt>
    <dgm:pt modelId="{7E499725-7B42-4C32-9F74-0CBFEC252C2F}" type="pres">
      <dgm:prSet presAssocID="{626B4663-1F54-4A2A-A2A4-324EF46263C0}" presName="childText" presStyleLbl="bgAcc1" presStyleIdx="0" presStyleCnt="3" custScaleX="143265" custScaleY="36236" custLinFactNeighborX="-14730" custLinFactNeighborY="17259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3"/>
      <dgm:spPr/>
    </dgm:pt>
    <dgm:pt modelId="{87B499F4-B3E4-4FDF-8687-1B4CCF6F7350}" type="pres">
      <dgm:prSet presAssocID="{CC9E5AA1-FF4D-4C84-8081-424D1405C86B}" presName="childText" presStyleLbl="bgAcc1" presStyleIdx="1" presStyleCnt="3" custScaleX="58425" custScaleY="34630" custLinFactNeighborX="-14730" custLinFactNeighborY="10963">
        <dgm:presLayoutVars>
          <dgm:bulletEnabled val="1"/>
        </dgm:presLayoutVars>
      </dgm:prSet>
      <dgm:spPr/>
    </dgm:pt>
    <dgm:pt modelId="{DEF4DD8D-D367-4DE8-B7BF-18B2D3B9C673}" type="pres">
      <dgm:prSet presAssocID="{985D40C5-3BB5-42D3-9D45-EF3AEDB78410}" presName="Name13" presStyleLbl="parChTrans1D2" presStyleIdx="2" presStyleCnt="3"/>
      <dgm:spPr/>
    </dgm:pt>
    <dgm:pt modelId="{5ADDC66C-B213-4811-AFCB-DEFEF2CB429A}" type="pres">
      <dgm:prSet presAssocID="{9DDA5F21-97B2-4EB0-A67A-B4071D4D590F}" presName="childText" presStyleLbl="bgAcc1" presStyleIdx="2" presStyleCnt="3" custScaleX="130597" custScaleY="35265" custLinFactNeighborX="-14730" custLinFactNeighborY="-858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2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  <dgm:cxn modelId="{27E50E85-D8FE-44C2-9405-7E7EDAD06E2E}" type="presParOf" srcId="{7EE895CF-5459-4643-BAAB-B8A9F482AFDE}" destId="{DEF4DD8D-D367-4DE8-B7BF-18B2D3B9C673}" srcOrd="4" destOrd="0" presId="urn:microsoft.com/office/officeart/2005/8/layout/hierarchy3"/>
    <dgm:cxn modelId="{3A478A9A-E356-47D9-9B74-DA13AB94FA3F}" type="presParOf" srcId="{7EE895CF-5459-4643-BAAB-B8A9F482AFDE}" destId="{5ADDC66C-B213-4811-AFCB-DEFEF2CB429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cường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dòng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điện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</a:p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: I = ( β + α.d ).d </a:t>
          </a: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68828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2"/>
      <dgm:spPr/>
    </dgm:pt>
    <dgm:pt modelId="{7E499725-7B42-4C32-9F74-0CBFEC252C2F}" type="pres">
      <dgm:prSet presAssocID="{626B4663-1F54-4A2A-A2A4-324EF46263C0}" presName="childText" presStyleLbl="bgAcc1" presStyleIdx="0" presStyleCnt="2" custScaleX="216774" custScaleY="48633" custLinFactNeighborY="403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2"/>
      <dgm:spPr/>
    </dgm:pt>
    <dgm:pt modelId="{87B499F4-B3E4-4FDF-8687-1B4CCF6F7350}" type="pres">
      <dgm:prSet presAssocID="{CC9E5AA1-FF4D-4C84-8081-424D1405C86B}" presName="childText" presStyleLbl="bgAcc1" presStyleIdx="1" presStyleCnt="2" custScaleX="236418" custScaleY="68099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phương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39080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DEF4DD8D-D367-4DE8-B7BF-18B2D3B9C673}" type="pres">
      <dgm:prSet presAssocID="{985D40C5-3BB5-42D3-9D45-EF3AEDB78410}" presName="Name13" presStyleLbl="parChTrans1D2" presStyleIdx="0" presStyleCnt="1"/>
      <dgm:spPr/>
    </dgm:pt>
    <dgm:pt modelId="{5ADDC66C-B213-4811-AFCB-DEFEF2CB429A}" type="pres">
      <dgm:prSet presAssocID="{9DDA5F21-97B2-4EB0-A67A-B4071D4D590F}" presName="childText" presStyleLbl="bgAcc1" presStyleIdx="0" presStyleCnt="1" custScaleX="223052" custScaleY="42000" custLinFactNeighborY="-1267">
        <dgm:presLayoutVars>
          <dgm:bulletEnabled val="1"/>
        </dgm:presLayoutVars>
      </dgm:prSet>
      <dgm:spPr/>
    </dgm:pt>
  </dgm:ptLst>
  <dgm:cxnLst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0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27E50E85-D8FE-44C2-9405-7E7EDAD06E2E}" type="presParOf" srcId="{7EE895CF-5459-4643-BAAB-B8A9F482AFDE}" destId="{DEF4DD8D-D367-4DE8-B7BF-18B2D3B9C673}" srcOrd="0" destOrd="0" presId="urn:microsoft.com/office/officeart/2005/8/layout/hierarchy3"/>
    <dgm:cxn modelId="{3A478A9A-E356-47D9-9B74-DA13AB94FA3F}" type="presParOf" srcId="{7EE895CF-5459-4643-BAAB-B8A9F482AFDE}" destId="{5ADDC66C-B213-4811-AFCB-DEFEF2CB429A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B49DD55-30A0-42E7-B983-FD657A2EEC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F8D7E-CD17-4E8A-93E6-7957CF8AC4F2}">
      <dgm:prSet phldrT="[Văn bản]" custT="1"/>
      <dgm:spPr/>
      <dgm:t>
        <a:bodyPr/>
        <a:lstStyle/>
        <a:p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1532EA0-154C-4E06-93B2-60686B6024D2}" type="parTrans" cxnId="{7DF48D8F-8FB4-4020-98AF-657483ACFE87}">
      <dgm:prSet/>
      <dgm:spPr/>
      <dgm:t>
        <a:bodyPr/>
        <a:lstStyle/>
        <a:p>
          <a:endParaRPr lang="en-US"/>
        </a:p>
      </dgm:t>
    </dgm:pt>
    <dgm:pt modelId="{1477CDFC-DCA2-447D-B99A-55B14FA67F84}" type="sibTrans" cxnId="{7DF48D8F-8FB4-4020-98AF-657483ACFE87}">
      <dgm:prSet/>
      <dgm:spPr/>
      <dgm:t>
        <a:bodyPr/>
        <a:lstStyle/>
        <a:p>
          <a:endParaRPr lang="en-US"/>
        </a:p>
      </dgm:t>
    </dgm:pt>
    <dgm:pt modelId="{626209AF-AEB7-43FC-B62C-C738E493547F}" type="pres">
      <dgm:prSet presAssocID="{2B49DD55-30A0-42E7-B983-FD657A2EEC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BF6E3-9F5D-4E8A-AFA4-4DE51F740C16}" type="pres">
      <dgm:prSet presAssocID="{076F8D7E-CD17-4E8A-93E6-7957CF8AC4F2}" presName="hierRoot1" presStyleCnt="0"/>
      <dgm:spPr/>
    </dgm:pt>
    <dgm:pt modelId="{B0FBB1DE-95AA-474F-9498-E185D545DBD3}" type="pres">
      <dgm:prSet presAssocID="{076F8D7E-CD17-4E8A-93E6-7957CF8AC4F2}" presName="composite" presStyleCnt="0"/>
      <dgm:spPr/>
    </dgm:pt>
    <dgm:pt modelId="{78BEC201-923F-4899-89B0-31BBB1F4D13A}" type="pres">
      <dgm:prSet presAssocID="{076F8D7E-CD17-4E8A-93E6-7957CF8AC4F2}" presName="background" presStyleLbl="node0" presStyleIdx="0" presStyleCnt="1"/>
      <dgm:spPr/>
    </dgm:pt>
    <dgm:pt modelId="{02B172CE-C9EF-4331-A9CB-D58BDA2C2E14}" type="pres">
      <dgm:prSet presAssocID="{076F8D7E-CD17-4E8A-93E6-7957CF8AC4F2}" presName="text" presStyleLbl="fgAcc0" presStyleIdx="0" presStyleCnt="1" custScaleX="62802" custScaleY="20287">
        <dgm:presLayoutVars>
          <dgm:chPref val="3"/>
        </dgm:presLayoutVars>
      </dgm:prSet>
      <dgm:spPr/>
    </dgm:pt>
    <dgm:pt modelId="{A655038C-B35B-4440-8F33-D8377D305CB7}" type="pres">
      <dgm:prSet presAssocID="{076F8D7E-CD17-4E8A-93E6-7957CF8AC4F2}" presName="hierChild2" presStyleCnt="0"/>
      <dgm:spPr/>
    </dgm:pt>
  </dgm:ptLst>
  <dgm:cxnLst>
    <dgm:cxn modelId="{7DF48D8F-8FB4-4020-98AF-657483ACFE87}" srcId="{2B49DD55-30A0-42E7-B983-FD657A2EECA4}" destId="{076F8D7E-CD17-4E8A-93E6-7957CF8AC4F2}" srcOrd="0" destOrd="0" parTransId="{41532EA0-154C-4E06-93B2-60686B6024D2}" sibTransId="{1477CDFC-DCA2-447D-B99A-55B14FA67F84}"/>
    <dgm:cxn modelId="{3E5C32E0-83A5-4002-A145-1E3EDA56351A}" type="presOf" srcId="{076F8D7E-CD17-4E8A-93E6-7957CF8AC4F2}" destId="{02B172CE-C9EF-4331-A9CB-D58BDA2C2E14}" srcOrd="0" destOrd="0" presId="urn:microsoft.com/office/officeart/2005/8/layout/hierarchy1"/>
    <dgm:cxn modelId="{A6A3C6E6-2047-400C-8926-231A443DFB52}" type="presOf" srcId="{2B49DD55-30A0-42E7-B983-FD657A2EECA4}" destId="{626209AF-AEB7-43FC-B62C-C738E493547F}" srcOrd="0" destOrd="0" presId="urn:microsoft.com/office/officeart/2005/8/layout/hierarchy1"/>
    <dgm:cxn modelId="{AB30C394-5FD3-420A-A034-86BD2020F852}" type="presParOf" srcId="{626209AF-AEB7-43FC-B62C-C738E493547F}" destId="{8BABF6E3-9F5D-4E8A-AFA4-4DE51F740C16}" srcOrd="0" destOrd="0" presId="urn:microsoft.com/office/officeart/2005/8/layout/hierarchy1"/>
    <dgm:cxn modelId="{A52DB3C6-E9A7-4443-B6DC-EF6A213BA645}" type="presParOf" srcId="{8BABF6E3-9F5D-4E8A-AFA4-4DE51F740C16}" destId="{B0FBB1DE-95AA-474F-9498-E185D545DBD3}" srcOrd="0" destOrd="0" presId="urn:microsoft.com/office/officeart/2005/8/layout/hierarchy1"/>
    <dgm:cxn modelId="{D45056C8-611F-40C1-ADF2-C6DC01B4AAF9}" type="presParOf" srcId="{B0FBB1DE-95AA-474F-9498-E185D545DBD3}" destId="{78BEC201-923F-4899-89B0-31BBB1F4D13A}" srcOrd="0" destOrd="0" presId="urn:microsoft.com/office/officeart/2005/8/layout/hierarchy1"/>
    <dgm:cxn modelId="{58A15817-4FA6-4EF4-B760-88460D22C54E}" type="presParOf" srcId="{B0FBB1DE-95AA-474F-9498-E185D545DBD3}" destId="{02B172CE-C9EF-4331-A9CB-D58BDA2C2E14}" srcOrd="1" destOrd="0" presId="urn:microsoft.com/office/officeart/2005/8/layout/hierarchy1"/>
    <dgm:cxn modelId="{E06ACED8-94A2-4DC2-80F3-8C323ED63434}" type="presParOf" srcId="{8BABF6E3-9F5D-4E8A-AFA4-4DE51F740C16}" destId="{A655038C-B35B-4440-8F33-D8377D305CB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Gõ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xỉ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04253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3"/>
      <dgm:spPr/>
    </dgm:pt>
    <dgm:pt modelId="{7E499725-7B42-4C32-9F74-0CBFEC252C2F}" type="pres">
      <dgm:prSet presAssocID="{626B4663-1F54-4A2A-A2A4-324EF46263C0}" presName="childText" presStyleLbl="bgAcc1" presStyleIdx="0" presStyleCnt="3" custScaleX="86878" custScaleY="48633" custLinFactNeighborY="403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3"/>
      <dgm:spPr/>
    </dgm:pt>
    <dgm:pt modelId="{87B499F4-B3E4-4FDF-8687-1B4CCF6F7350}" type="pres">
      <dgm:prSet presAssocID="{CC9E5AA1-FF4D-4C84-8081-424D1405C86B}" presName="childText" presStyleLbl="bgAcc1" presStyleIdx="1" presStyleCnt="3" custScaleX="86878" custScaleY="43707">
        <dgm:presLayoutVars>
          <dgm:bulletEnabled val="1"/>
        </dgm:presLayoutVars>
      </dgm:prSet>
      <dgm:spPr/>
    </dgm:pt>
    <dgm:pt modelId="{DEF4DD8D-D367-4DE8-B7BF-18B2D3B9C673}" type="pres">
      <dgm:prSet presAssocID="{985D40C5-3BB5-42D3-9D45-EF3AEDB78410}" presName="Name13" presStyleLbl="parChTrans1D2" presStyleIdx="2" presStyleCnt="3"/>
      <dgm:spPr/>
    </dgm:pt>
    <dgm:pt modelId="{5ADDC66C-B213-4811-AFCB-DEFEF2CB429A}" type="pres">
      <dgm:prSet presAssocID="{9DDA5F21-97B2-4EB0-A67A-B4071D4D590F}" presName="childText" presStyleLbl="bgAcc1" presStyleIdx="2" presStyleCnt="3" custScaleX="87000" custScaleY="41195" custLinFactNeighborY="-1267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2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  <dgm:cxn modelId="{27E50E85-D8FE-44C2-9405-7E7EDAD06E2E}" type="presParOf" srcId="{7EE895CF-5459-4643-BAAB-B8A9F482AFDE}" destId="{DEF4DD8D-D367-4DE8-B7BF-18B2D3B9C673}" srcOrd="4" destOrd="0" presId="urn:microsoft.com/office/officeart/2005/8/layout/hierarchy3"/>
    <dgm:cxn modelId="{3A478A9A-E356-47D9-9B74-DA13AB94FA3F}" type="presParOf" srcId="{7EE895CF-5459-4643-BAAB-B8A9F482AFDE}" destId="{5ADDC66C-B213-4811-AFCB-DEFEF2CB429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B49DD55-30A0-42E7-B983-FD657A2EECA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F8D7E-CD17-4E8A-93E6-7957CF8AC4F2}">
      <dgm:prSet phldrT="[Văn bản]" custT="1"/>
      <dgm:spPr/>
      <dgm:t>
        <a:bodyPr/>
        <a:lstStyle/>
        <a:p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1532EA0-154C-4E06-93B2-60686B6024D2}" type="parTrans" cxnId="{7DF48D8F-8FB4-4020-98AF-657483ACFE87}">
      <dgm:prSet/>
      <dgm:spPr/>
      <dgm:t>
        <a:bodyPr/>
        <a:lstStyle/>
        <a:p>
          <a:endParaRPr lang="en-US"/>
        </a:p>
      </dgm:t>
    </dgm:pt>
    <dgm:pt modelId="{1477CDFC-DCA2-447D-B99A-55B14FA67F84}" type="sibTrans" cxnId="{7DF48D8F-8FB4-4020-98AF-657483ACFE87}">
      <dgm:prSet/>
      <dgm:spPr/>
      <dgm:t>
        <a:bodyPr/>
        <a:lstStyle/>
        <a:p>
          <a:endParaRPr lang="en-US"/>
        </a:p>
      </dgm:t>
    </dgm:pt>
    <dgm:pt modelId="{626209AF-AEB7-43FC-B62C-C738E493547F}" type="pres">
      <dgm:prSet presAssocID="{2B49DD55-30A0-42E7-B983-FD657A2EECA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BF6E3-9F5D-4E8A-AFA4-4DE51F740C16}" type="pres">
      <dgm:prSet presAssocID="{076F8D7E-CD17-4E8A-93E6-7957CF8AC4F2}" presName="hierRoot1" presStyleCnt="0"/>
      <dgm:spPr/>
    </dgm:pt>
    <dgm:pt modelId="{B0FBB1DE-95AA-474F-9498-E185D545DBD3}" type="pres">
      <dgm:prSet presAssocID="{076F8D7E-CD17-4E8A-93E6-7957CF8AC4F2}" presName="composite" presStyleCnt="0"/>
      <dgm:spPr/>
    </dgm:pt>
    <dgm:pt modelId="{78BEC201-923F-4899-89B0-31BBB1F4D13A}" type="pres">
      <dgm:prSet presAssocID="{076F8D7E-CD17-4E8A-93E6-7957CF8AC4F2}" presName="background" presStyleLbl="node0" presStyleIdx="0" presStyleCnt="1"/>
      <dgm:spPr/>
    </dgm:pt>
    <dgm:pt modelId="{02B172CE-C9EF-4331-A9CB-D58BDA2C2E14}" type="pres">
      <dgm:prSet presAssocID="{076F8D7E-CD17-4E8A-93E6-7957CF8AC4F2}" presName="text" presStyleLbl="fgAcc0" presStyleIdx="0" presStyleCnt="1" custScaleX="62802" custScaleY="20287">
        <dgm:presLayoutVars>
          <dgm:chPref val="3"/>
        </dgm:presLayoutVars>
      </dgm:prSet>
      <dgm:spPr/>
    </dgm:pt>
    <dgm:pt modelId="{A655038C-B35B-4440-8F33-D8377D305CB7}" type="pres">
      <dgm:prSet presAssocID="{076F8D7E-CD17-4E8A-93E6-7957CF8AC4F2}" presName="hierChild2" presStyleCnt="0"/>
      <dgm:spPr/>
    </dgm:pt>
  </dgm:ptLst>
  <dgm:cxnLst>
    <dgm:cxn modelId="{7DF48D8F-8FB4-4020-98AF-657483ACFE87}" srcId="{2B49DD55-30A0-42E7-B983-FD657A2EECA4}" destId="{076F8D7E-CD17-4E8A-93E6-7957CF8AC4F2}" srcOrd="0" destOrd="0" parTransId="{41532EA0-154C-4E06-93B2-60686B6024D2}" sibTransId="{1477CDFC-DCA2-447D-B99A-55B14FA67F84}"/>
    <dgm:cxn modelId="{3E5C32E0-83A5-4002-A145-1E3EDA56351A}" type="presOf" srcId="{076F8D7E-CD17-4E8A-93E6-7957CF8AC4F2}" destId="{02B172CE-C9EF-4331-A9CB-D58BDA2C2E14}" srcOrd="0" destOrd="0" presId="urn:microsoft.com/office/officeart/2005/8/layout/hierarchy1"/>
    <dgm:cxn modelId="{A6A3C6E6-2047-400C-8926-231A443DFB52}" type="presOf" srcId="{2B49DD55-30A0-42E7-B983-FD657A2EECA4}" destId="{626209AF-AEB7-43FC-B62C-C738E493547F}" srcOrd="0" destOrd="0" presId="urn:microsoft.com/office/officeart/2005/8/layout/hierarchy1"/>
    <dgm:cxn modelId="{AB30C394-5FD3-420A-A034-86BD2020F852}" type="presParOf" srcId="{626209AF-AEB7-43FC-B62C-C738E493547F}" destId="{8BABF6E3-9F5D-4E8A-AFA4-4DE51F740C16}" srcOrd="0" destOrd="0" presId="urn:microsoft.com/office/officeart/2005/8/layout/hierarchy1"/>
    <dgm:cxn modelId="{A52DB3C6-E9A7-4443-B6DC-EF6A213BA645}" type="presParOf" srcId="{8BABF6E3-9F5D-4E8A-AFA4-4DE51F740C16}" destId="{B0FBB1DE-95AA-474F-9498-E185D545DBD3}" srcOrd="0" destOrd="0" presId="urn:microsoft.com/office/officeart/2005/8/layout/hierarchy1"/>
    <dgm:cxn modelId="{D45056C8-611F-40C1-ADF2-C6DC01B4AAF9}" type="presParOf" srcId="{B0FBB1DE-95AA-474F-9498-E185D545DBD3}" destId="{78BEC201-923F-4899-89B0-31BBB1F4D13A}" srcOrd="0" destOrd="0" presId="urn:microsoft.com/office/officeart/2005/8/layout/hierarchy1"/>
    <dgm:cxn modelId="{58A15817-4FA6-4EF4-B760-88460D22C54E}" type="presParOf" srcId="{B0FBB1DE-95AA-474F-9498-E185D545DBD3}" destId="{02B172CE-C9EF-4331-A9CB-D58BDA2C2E14}" srcOrd="1" destOrd="0" presId="urn:microsoft.com/office/officeart/2005/8/layout/hierarchy1"/>
    <dgm:cxn modelId="{E06ACED8-94A2-4DC2-80F3-8C323ED63434}" type="presParOf" srcId="{8BABF6E3-9F5D-4E8A-AFA4-4DE51F740C16}" destId="{A655038C-B35B-4440-8F33-D8377D305CB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647E21B-545B-4692-AA71-B107E919FE8E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899B2-4872-4B26-9DBA-1AC0EDFC2CE5}">
      <dgm:prSet phldrT="[Văn bản]" custT="1"/>
      <dgm:spPr/>
      <dgm:t>
        <a:bodyPr/>
        <a:lstStyle/>
        <a:p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AA9547-6365-429F-A833-23109CAF4170}" type="par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F494D8-CD6D-4C0D-A03F-3BA5BD9E98DB}" type="sibTrans" cxnId="{C2D07951-4363-427F-A165-FFBA4CFDC3C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B4663-1F54-4A2A-A2A4-324EF46263C0}">
      <dgm:prSet phldrT="[Văn bản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D60E1D-C90A-48AB-B352-AB40BFE131A5}" type="par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C70533-AD83-4CDD-B0D3-BE4013AECDFA}" type="sibTrans" cxnId="{F269D7C5-B8FB-4679-BF12-EE34B0B4622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E5AA1-FF4D-4C84-8081-424D1405C86B}">
      <dgm:prSet phldrT="[Văn bản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Gõ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xỉ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C8799D-E05C-4A68-911B-49F4EAE7A8DA}" type="par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B2892D-3329-4ACF-B54E-10A3BE2C0A25}" type="sibTrans" cxnId="{C9DABCE3-111C-421C-A046-83B46FF01A5D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DA5F21-97B2-4EB0-A67A-B4071D4D590F}">
      <dgm:prSet custT="1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D40C5-3BB5-42D3-9D45-EF3AEDB78410}" type="par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54D05-6018-4A81-AF2A-D2CC6C2FCA54}" type="sibTrans" cxnId="{79DA0E65-85C9-44E8-B5D9-78E5101244BE}">
      <dgm:prSet/>
      <dgm:spPr/>
      <dgm:t>
        <a:bodyPr/>
        <a:lstStyle/>
        <a:p>
          <a:endParaRPr lang="en-US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B31976-6873-401D-81C7-CB139375A288}" type="pres">
      <dgm:prSet presAssocID="{E647E21B-545B-4692-AA71-B107E919FE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06D35-DA0F-46B8-9E92-676155F5FE66}" type="pres">
      <dgm:prSet presAssocID="{0A8899B2-4872-4B26-9DBA-1AC0EDFC2CE5}" presName="root" presStyleCnt="0"/>
      <dgm:spPr/>
    </dgm:pt>
    <dgm:pt modelId="{589188C6-AAE2-4C63-80A4-95990D66E8D9}" type="pres">
      <dgm:prSet presAssocID="{0A8899B2-4872-4B26-9DBA-1AC0EDFC2CE5}" presName="rootComposite" presStyleCnt="0"/>
      <dgm:spPr/>
    </dgm:pt>
    <dgm:pt modelId="{F90FB003-DA5C-42CF-BDC9-AB6741EEB13E}" type="pres">
      <dgm:prSet presAssocID="{0A8899B2-4872-4B26-9DBA-1AC0EDFC2CE5}" presName="rootText" presStyleLbl="node1" presStyleIdx="0" presStyleCnt="1" custScaleX="104253" custScaleY="43200" custLinFactNeighborY="6704"/>
      <dgm:spPr/>
    </dgm:pt>
    <dgm:pt modelId="{3D355D02-F80A-4E41-B331-1AFFBCF680DF}" type="pres">
      <dgm:prSet presAssocID="{0A8899B2-4872-4B26-9DBA-1AC0EDFC2CE5}" presName="rootConnector" presStyleLbl="node1" presStyleIdx="0" presStyleCnt="1"/>
      <dgm:spPr/>
    </dgm:pt>
    <dgm:pt modelId="{7EE895CF-5459-4643-BAAB-B8A9F482AFDE}" type="pres">
      <dgm:prSet presAssocID="{0A8899B2-4872-4B26-9DBA-1AC0EDFC2CE5}" presName="childShape" presStyleCnt="0"/>
      <dgm:spPr/>
    </dgm:pt>
    <dgm:pt modelId="{90F4F4B3-C253-48F3-895F-B5308B2EBC54}" type="pres">
      <dgm:prSet presAssocID="{23D60E1D-C90A-48AB-B352-AB40BFE131A5}" presName="Name13" presStyleLbl="parChTrans1D2" presStyleIdx="0" presStyleCnt="3"/>
      <dgm:spPr/>
    </dgm:pt>
    <dgm:pt modelId="{7E499725-7B42-4C32-9F74-0CBFEC252C2F}" type="pres">
      <dgm:prSet presAssocID="{626B4663-1F54-4A2A-A2A4-324EF46263C0}" presName="childText" presStyleLbl="bgAcc1" presStyleIdx="0" presStyleCnt="3" custScaleX="86878" custScaleY="48633" custLinFactNeighborY="403">
        <dgm:presLayoutVars>
          <dgm:bulletEnabled val="1"/>
        </dgm:presLayoutVars>
      </dgm:prSet>
      <dgm:spPr/>
    </dgm:pt>
    <dgm:pt modelId="{98248EA6-6D32-4471-8598-FA5039535A1E}" type="pres">
      <dgm:prSet presAssocID="{1FC8799D-E05C-4A68-911B-49F4EAE7A8DA}" presName="Name13" presStyleLbl="parChTrans1D2" presStyleIdx="1" presStyleCnt="3"/>
      <dgm:spPr/>
    </dgm:pt>
    <dgm:pt modelId="{87B499F4-B3E4-4FDF-8687-1B4CCF6F7350}" type="pres">
      <dgm:prSet presAssocID="{CC9E5AA1-FF4D-4C84-8081-424D1405C86B}" presName="childText" presStyleLbl="bgAcc1" presStyleIdx="1" presStyleCnt="3" custScaleX="86878" custScaleY="43707">
        <dgm:presLayoutVars>
          <dgm:bulletEnabled val="1"/>
        </dgm:presLayoutVars>
      </dgm:prSet>
      <dgm:spPr/>
    </dgm:pt>
    <dgm:pt modelId="{DEF4DD8D-D367-4DE8-B7BF-18B2D3B9C673}" type="pres">
      <dgm:prSet presAssocID="{985D40C5-3BB5-42D3-9D45-EF3AEDB78410}" presName="Name13" presStyleLbl="parChTrans1D2" presStyleIdx="2" presStyleCnt="3"/>
      <dgm:spPr/>
    </dgm:pt>
    <dgm:pt modelId="{5ADDC66C-B213-4811-AFCB-DEFEF2CB429A}" type="pres">
      <dgm:prSet presAssocID="{9DDA5F21-97B2-4EB0-A67A-B4071D4D590F}" presName="childText" presStyleLbl="bgAcc1" presStyleIdx="2" presStyleCnt="3" custScaleX="87000" custScaleY="41195" custLinFactNeighborY="-1267">
        <dgm:presLayoutVars>
          <dgm:bulletEnabled val="1"/>
        </dgm:presLayoutVars>
      </dgm:prSet>
      <dgm:spPr/>
    </dgm:pt>
  </dgm:ptLst>
  <dgm:cxnLst>
    <dgm:cxn modelId="{3E6D4009-60C7-4062-9508-DF731875E0FD}" type="presOf" srcId="{1FC8799D-E05C-4A68-911B-49F4EAE7A8DA}" destId="{98248EA6-6D32-4471-8598-FA5039535A1E}" srcOrd="0" destOrd="0" presId="urn:microsoft.com/office/officeart/2005/8/layout/hierarchy3"/>
    <dgm:cxn modelId="{3375F81F-28C2-4696-8393-064CADF8FF2F}" type="presOf" srcId="{CC9E5AA1-FF4D-4C84-8081-424D1405C86B}" destId="{87B499F4-B3E4-4FDF-8687-1B4CCF6F7350}" srcOrd="0" destOrd="0" presId="urn:microsoft.com/office/officeart/2005/8/layout/hierarchy3"/>
    <dgm:cxn modelId="{9C214822-AE2C-497A-876F-D5CE910010F6}" type="presOf" srcId="{985D40C5-3BB5-42D3-9D45-EF3AEDB78410}" destId="{DEF4DD8D-D367-4DE8-B7BF-18B2D3B9C673}" srcOrd="0" destOrd="0" presId="urn:microsoft.com/office/officeart/2005/8/layout/hierarchy3"/>
    <dgm:cxn modelId="{79DA0E65-85C9-44E8-B5D9-78E5101244BE}" srcId="{0A8899B2-4872-4B26-9DBA-1AC0EDFC2CE5}" destId="{9DDA5F21-97B2-4EB0-A67A-B4071D4D590F}" srcOrd="2" destOrd="0" parTransId="{985D40C5-3BB5-42D3-9D45-EF3AEDB78410}" sibTransId="{BB154D05-6018-4A81-AF2A-D2CC6C2FCA54}"/>
    <dgm:cxn modelId="{CB30996F-ABA0-46AE-9CD6-2E81B175A044}" type="presOf" srcId="{9DDA5F21-97B2-4EB0-A67A-B4071D4D590F}" destId="{5ADDC66C-B213-4811-AFCB-DEFEF2CB429A}" srcOrd="0" destOrd="0" presId="urn:microsoft.com/office/officeart/2005/8/layout/hierarchy3"/>
    <dgm:cxn modelId="{C2D07951-4363-427F-A165-FFBA4CFDC3CE}" srcId="{E647E21B-545B-4692-AA71-B107E919FE8E}" destId="{0A8899B2-4872-4B26-9DBA-1AC0EDFC2CE5}" srcOrd="0" destOrd="0" parTransId="{90AA9547-6365-429F-A833-23109CAF4170}" sibTransId="{16F494D8-CD6D-4C0D-A03F-3BA5BD9E98DB}"/>
    <dgm:cxn modelId="{20A87B53-DC12-4AAA-96FF-772F448EFA6D}" type="presOf" srcId="{0A8899B2-4872-4B26-9DBA-1AC0EDFC2CE5}" destId="{F90FB003-DA5C-42CF-BDC9-AB6741EEB13E}" srcOrd="0" destOrd="0" presId="urn:microsoft.com/office/officeart/2005/8/layout/hierarchy3"/>
    <dgm:cxn modelId="{16B61799-BFE3-4087-8323-0C9AF6544ADB}" type="presOf" srcId="{626B4663-1F54-4A2A-A2A4-324EF46263C0}" destId="{7E499725-7B42-4C32-9F74-0CBFEC252C2F}" srcOrd="0" destOrd="0" presId="urn:microsoft.com/office/officeart/2005/8/layout/hierarchy3"/>
    <dgm:cxn modelId="{93F0E2C0-D409-4BC5-AD02-26F24ECBFB19}" type="presOf" srcId="{23D60E1D-C90A-48AB-B352-AB40BFE131A5}" destId="{90F4F4B3-C253-48F3-895F-B5308B2EBC54}" srcOrd="0" destOrd="0" presId="urn:microsoft.com/office/officeart/2005/8/layout/hierarchy3"/>
    <dgm:cxn modelId="{F269D7C5-B8FB-4679-BF12-EE34B0B4622D}" srcId="{0A8899B2-4872-4B26-9DBA-1AC0EDFC2CE5}" destId="{626B4663-1F54-4A2A-A2A4-324EF46263C0}" srcOrd="0" destOrd="0" parTransId="{23D60E1D-C90A-48AB-B352-AB40BFE131A5}" sibTransId="{D1C70533-AD83-4CDD-B0D3-BE4013AECDFA}"/>
    <dgm:cxn modelId="{DA97CCCC-B3A2-4B49-8DE4-C65CA4F977F4}" type="presOf" srcId="{0A8899B2-4872-4B26-9DBA-1AC0EDFC2CE5}" destId="{3D355D02-F80A-4E41-B331-1AFFBCF680DF}" srcOrd="1" destOrd="0" presId="urn:microsoft.com/office/officeart/2005/8/layout/hierarchy3"/>
    <dgm:cxn modelId="{C9DABCE3-111C-421C-A046-83B46FF01A5D}" srcId="{0A8899B2-4872-4B26-9DBA-1AC0EDFC2CE5}" destId="{CC9E5AA1-FF4D-4C84-8081-424D1405C86B}" srcOrd="1" destOrd="0" parTransId="{1FC8799D-E05C-4A68-911B-49F4EAE7A8DA}" sibTransId="{A6B2892D-3329-4ACF-B54E-10A3BE2C0A25}"/>
    <dgm:cxn modelId="{ADDA11EA-E078-4ACF-B759-CCF0A6420F0B}" type="presOf" srcId="{E647E21B-545B-4692-AA71-B107E919FE8E}" destId="{28B31976-6873-401D-81C7-CB139375A288}" srcOrd="0" destOrd="0" presId="urn:microsoft.com/office/officeart/2005/8/layout/hierarchy3"/>
    <dgm:cxn modelId="{8EAE8653-6647-4ADC-B9EF-B5909CE257A0}" type="presParOf" srcId="{28B31976-6873-401D-81C7-CB139375A288}" destId="{D7806D35-DA0F-46B8-9E92-676155F5FE66}" srcOrd="0" destOrd="0" presId="urn:microsoft.com/office/officeart/2005/8/layout/hierarchy3"/>
    <dgm:cxn modelId="{36C250CA-43B0-4E5D-A19D-C7DB2BB9B8B8}" type="presParOf" srcId="{D7806D35-DA0F-46B8-9E92-676155F5FE66}" destId="{589188C6-AAE2-4C63-80A4-95990D66E8D9}" srcOrd="0" destOrd="0" presId="urn:microsoft.com/office/officeart/2005/8/layout/hierarchy3"/>
    <dgm:cxn modelId="{8EA2F98A-E546-4750-B105-BA98BC43DD7D}" type="presParOf" srcId="{589188C6-AAE2-4C63-80A4-95990D66E8D9}" destId="{F90FB003-DA5C-42CF-BDC9-AB6741EEB13E}" srcOrd="0" destOrd="0" presId="urn:microsoft.com/office/officeart/2005/8/layout/hierarchy3"/>
    <dgm:cxn modelId="{9B869B36-4884-4795-88BE-402F591E0DB8}" type="presParOf" srcId="{589188C6-AAE2-4C63-80A4-95990D66E8D9}" destId="{3D355D02-F80A-4E41-B331-1AFFBCF680DF}" srcOrd="1" destOrd="0" presId="urn:microsoft.com/office/officeart/2005/8/layout/hierarchy3"/>
    <dgm:cxn modelId="{9F22DD17-1744-472C-AA6F-2D9CE80B1393}" type="presParOf" srcId="{D7806D35-DA0F-46B8-9E92-676155F5FE66}" destId="{7EE895CF-5459-4643-BAAB-B8A9F482AFDE}" srcOrd="1" destOrd="0" presId="urn:microsoft.com/office/officeart/2005/8/layout/hierarchy3"/>
    <dgm:cxn modelId="{972F2DEA-C828-444F-8F78-110514EA7775}" type="presParOf" srcId="{7EE895CF-5459-4643-BAAB-B8A9F482AFDE}" destId="{90F4F4B3-C253-48F3-895F-B5308B2EBC54}" srcOrd="0" destOrd="0" presId="urn:microsoft.com/office/officeart/2005/8/layout/hierarchy3"/>
    <dgm:cxn modelId="{A391DFEB-EEBE-43C4-B34A-087CB771F837}" type="presParOf" srcId="{7EE895CF-5459-4643-BAAB-B8A9F482AFDE}" destId="{7E499725-7B42-4C32-9F74-0CBFEC252C2F}" srcOrd="1" destOrd="0" presId="urn:microsoft.com/office/officeart/2005/8/layout/hierarchy3"/>
    <dgm:cxn modelId="{C8E87C11-E7EF-4501-9914-2BA07BA9327C}" type="presParOf" srcId="{7EE895CF-5459-4643-BAAB-B8A9F482AFDE}" destId="{98248EA6-6D32-4471-8598-FA5039535A1E}" srcOrd="2" destOrd="0" presId="urn:microsoft.com/office/officeart/2005/8/layout/hierarchy3"/>
    <dgm:cxn modelId="{543E0907-3C99-43C7-AC61-050AE955430C}" type="presParOf" srcId="{7EE895CF-5459-4643-BAAB-B8A9F482AFDE}" destId="{87B499F4-B3E4-4FDF-8687-1B4CCF6F7350}" srcOrd="3" destOrd="0" presId="urn:microsoft.com/office/officeart/2005/8/layout/hierarchy3"/>
    <dgm:cxn modelId="{27E50E85-D8FE-44C2-9405-7E7EDAD06E2E}" type="presParOf" srcId="{7EE895CF-5459-4643-BAAB-B8A9F482AFDE}" destId="{DEF4DD8D-D367-4DE8-B7BF-18B2D3B9C673}" srcOrd="4" destOrd="0" presId="urn:microsoft.com/office/officeart/2005/8/layout/hierarchy3"/>
    <dgm:cxn modelId="{3A478A9A-E356-47D9-9B74-DA13AB94FA3F}" type="presParOf" srcId="{7EE895CF-5459-4643-BAAB-B8A9F482AFDE}" destId="{5ADDC66C-B213-4811-AFCB-DEFEF2CB429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1358950" y="527536"/>
          <a:ext cx="4884421" cy="6696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C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huẩn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vi-VN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phôi 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1391640" y="560226"/>
        <a:ext cx="4819041" cy="604272"/>
      </dsp:txXfrm>
    </dsp:sp>
    <dsp:sp modelId="{90F4F4B3-C253-48F3-895F-B5308B2EBC54}">
      <dsp:nvSpPr>
        <dsp:cNvPr id="0" name=""/>
        <dsp:cNvSpPr/>
      </dsp:nvSpPr>
      <dsp:spPr>
        <a:xfrm>
          <a:off x="1847392" y="1197188"/>
          <a:ext cx="359367" cy="4764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6489"/>
              </a:lnTo>
              <a:lnTo>
                <a:pt x="359367" y="47648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2206759" y="1372392"/>
          <a:ext cx="3811780" cy="602570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150x100x4;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1</a:t>
          </a:r>
        </a:p>
      </dsp:txBody>
      <dsp:txXfrm>
        <a:off x="2224408" y="1390041"/>
        <a:ext cx="3776482" cy="567272"/>
      </dsp:txXfrm>
    </dsp:sp>
    <dsp:sp modelId="{98248EA6-6D32-4471-8598-FA5039535A1E}">
      <dsp:nvSpPr>
        <dsp:cNvPr id="0" name=""/>
        <dsp:cNvSpPr/>
      </dsp:nvSpPr>
      <dsp:spPr>
        <a:xfrm>
          <a:off x="1847392" y="1197188"/>
          <a:ext cx="359367" cy="13767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6736"/>
              </a:lnTo>
              <a:lnTo>
                <a:pt x="359367" y="137673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2206759" y="2285993"/>
          <a:ext cx="1554484" cy="575864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Nắn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223625" y="2302859"/>
        <a:ext cx="1520752" cy="542132"/>
      </dsp:txXfrm>
    </dsp:sp>
    <dsp:sp modelId="{DEF4DD8D-D367-4DE8-B7BF-18B2D3B9C673}">
      <dsp:nvSpPr>
        <dsp:cNvPr id="0" name=""/>
        <dsp:cNvSpPr/>
      </dsp:nvSpPr>
      <dsp:spPr>
        <a:xfrm>
          <a:off x="1847392" y="1197188"/>
          <a:ext cx="359367" cy="2177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7035"/>
              </a:lnTo>
              <a:lnTo>
                <a:pt x="359367" y="217703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2206759" y="3081011"/>
          <a:ext cx="3474729" cy="586423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Làm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sạch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phôi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223935" y="3098187"/>
        <a:ext cx="3440377" cy="5520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3528" y="130244"/>
          <a:ext cx="6150931" cy="7869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577" y="153293"/>
        <a:ext cx="6104833" cy="740857"/>
      </dsp:txXfrm>
    </dsp:sp>
    <dsp:sp modelId="{90F4F4B3-C253-48F3-895F-B5308B2EBC54}">
      <dsp:nvSpPr>
        <dsp:cNvPr id="0" name=""/>
        <dsp:cNvSpPr/>
      </dsp:nvSpPr>
      <dsp:spPr>
        <a:xfrm>
          <a:off x="618621" y="917199"/>
          <a:ext cx="615093" cy="783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3594"/>
              </a:lnTo>
              <a:lnTo>
                <a:pt x="615093" y="78359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1233714" y="1257831"/>
          <a:ext cx="6318203" cy="885926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</a:p>
      </dsp:txBody>
      <dsp:txXfrm>
        <a:off x="1259662" y="1283779"/>
        <a:ext cx="6266307" cy="834030"/>
      </dsp:txXfrm>
    </dsp:sp>
    <dsp:sp modelId="{98248EA6-6D32-4471-8598-FA5039535A1E}">
      <dsp:nvSpPr>
        <dsp:cNvPr id="0" name=""/>
        <dsp:cNvSpPr/>
      </dsp:nvSpPr>
      <dsp:spPr>
        <a:xfrm>
          <a:off x="618621" y="917199"/>
          <a:ext cx="615093" cy="22948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4895"/>
              </a:lnTo>
              <a:lnTo>
                <a:pt x="615093" y="229489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1233714" y="2591830"/>
          <a:ext cx="6890757" cy="1240529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cường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dòng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điện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 I = ( β + α.d ).d </a:t>
          </a:r>
        </a:p>
      </dsp:txBody>
      <dsp:txXfrm>
        <a:off x="1270048" y="2628164"/>
        <a:ext cx="6818089" cy="11678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470412" y="116925"/>
          <a:ext cx="4846329" cy="7526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toán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2457" y="138970"/>
        <a:ext cx="4802239" cy="708575"/>
      </dsp:txXfrm>
    </dsp:sp>
    <dsp:sp modelId="{DEF4DD8D-D367-4DE8-B7BF-18B2D3B9C673}">
      <dsp:nvSpPr>
        <dsp:cNvPr id="0" name=""/>
        <dsp:cNvSpPr/>
      </dsp:nvSpPr>
      <dsp:spPr>
        <a:xfrm>
          <a:off x="955045" y="869591"/>
          <a:ext cx="484632" cy="6625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2572"/>
              </a:lnTo>
              <a:lnTo>
                <a:pt x="484632" y="66257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1439678" y="1166284"/>
          <a:ext cx="6217909" cy="731758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phương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que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hàn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61110" y="1187716"/>
        <a:ext cx="6175045" cy="6888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EC201-923F-4899-89B0-31BBB1F4D13A}">
      <dsp:nvSpPr>
        <dsp:cNvPr id="0" name=""/>
        <dsp:cNvSpPr/>
      </dsp:nvSpPr>
      <dsp:spPr>
        <a:xfrm>
          <a:off x="1056130" y="340391"/>
          <a:ext cx="3566163" cy="7315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172CE-C9EF-4331-A9CB-D58BDA2C2E14}">
      <dsp:nvSpPr>
        <dsp:cNvPr id="0" name=""/>
        <dsp:cNvSpPr/>
      </dsp:nvSpPr>
      <dsp:spPr>
        <a:xfrm>
          <a:off x="1687066" y="939780"/>
          <a:ext cx="3566163" cy="7315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1708491" y="961205"/>
        <a:ext cx="3523313" cy="68865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55676" y="102556"/>
          <a:ext cx="3180486" cy="658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976" y="121856"/>
        <a:ext cx="3141886" cy="620359"/>
      </dsp:txXfrm>
    </dsp:sp>
    <dsp:sp modelId="{90F4F4B3-C253-48F3-895F-B5308B2EBC54}">
      <dsp:nvSpPr>
        <dsp:cNvPr id="0" name=""/>
        <dsp:cNvSpPr/>
      </dsp:nvSpPr>
      <dsp:spPr>
        <a:xfrm>
          <a:off x="373725" y="761516"/>
          <a:ext cx="318048" cy="6561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6145"/>
              </a:lnTo>
              <a:lnTo>
                <a:pt x="318048" y="65614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691774" y="1046744"/>
          <a:ext cx="2120336" cy="741832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3502" y="1068472"/>
        <a:ext cx="2076880" cy="698376"/>
      </dsp:txXfrm>
    </dsp:sp>
    <dsp:sp modelId="{98248EA6-6D32-4471-8598-FA5039535A1E}">
      <dsp:nvSpPr>
        <dsp:cNvPr id="0" name=""/>
        <dsp:cNvSpPr/>
      </dsp:nvSpPr>
      <dsp:spPr>
        <a:xfrm>
          <a:off x="373725" y="761516"/>
          <a:ext cx="318048" cy="17356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5603"/>
              </a:lnTo>
              <a:lnTo>
                <a:pt x="318048" y="173560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691774" y="2163772"/>
          <a:ext cx="2120336" cy="666693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Gõ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xỉ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1301" y="2183299"/>
        <a:ext cx="2081282" cy="627639"/>
      </dsp:txXfrm>
    </dsp:sp>
    <dsp:sp modelId="{DEF4DD8D-D367-4DE8-B7BF-18B2D3B9C673}">
      <dsp:nvSpPr>
        <dsp:cNvPr id="0" name=""/>
        <dsp:cNvSpPr/>
      </dsp:nvSpPr>
      <dsp:spPr>
        <a:xfrm>
          <a:off x="373725" y="761516"/>
          <a:ext cx="318048" cy="2745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5153"/>
              </a:lnTo>
              <a:lnTo>
                <a:pt x="318048" y="274515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691774" y="3192481"/>
          <a:ext cx="2123313" cy="628375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0178" y="3210885"/>
        <a:ext cx="2086505" cy="59156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BEC201-923F-4899-89B0-31BBB1F4D13A}">
      <dsp:nvSpPr>
        <dsp:cNvPr id="0" name=""/>
        <dsp:cNvSpPr/>
      </dsp:nvSpPr>
      <dsp:spPr>
        <a:xfrm>
          <a:off x="1056130" y="340391"/>
          <a:ext cx="3566163" cy="7315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172CE-C9EF-4331-A9CB-D58BDA2C2E14}">
      <dsp:nvSpPr>
        <dsp:cNvPr id="0" name=""/>
        <dsp:cNvSpPr/>
      </dsp:nvSpPr>
      <dsp:spPr>
        <a:xfrm>
          <a:off x="1687066" y="939780"/>
          <a:ext cx="3566163" cy="7315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4: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Tiến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hành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hàn</a:t>
          </a:r>
          <a:endParaRPr 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1708491" y="961205"/>
        <a:ext cx="3523313" cy="68865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FB003-DA5C-42CF-BDC9-AB6741EEB13E}">
      <dsp:nvSpPr>
        <dsp:cNvPr id="0" name=""/>
        <dsp:cNvSpPr/>
      </dsp:nvSpPr>
      <dsp:spPr>
        <a:xfrm>
          <a:off x="55676" y="102556"/>
          <a:ext cx="3180486" cy="658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Bước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5: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none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976" y="121856"/>
        <a:ext cx="3141886" cy="620359"/>
      </dsp:txXfrm>
    </dsp:sp>
    <dsp:sp modelId="{90F4F4B3-C253-48F3-895F-B5308B2EBC54}">
      <dsp:nvSpPr>
        <dsp:cNvPr id="0" name=""/>
        <dsp:cNvSpPr/>
      </dsp:nvSpPr>
      <dsp:spPr>
        <a:xfrm>
          <a:off x="373725" y="761516"/>
          <a:ext cx="318048" cy="6561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6145"/>
              </a:lnTo>
              <a:lnTo>
                <a:pt x="318048" y="65614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99725-7B42-4C32-9F74-0CBFEC252C2F}">
      <dsp:nvSpPr>
        <dsp:cNvPr id="0" name=""/>
        <dsp:cNvSpPr/>
      </dsp:nvSpPr>
      <dsp:spPr>
        <a:xfrm>
          <a:off x="691774" y="1046744"/>
          <a:ext cx="2120336" cy="741832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Tắt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3502" y="1068472"/>
        <a:ext cx="2076880" cy="698376"/>
      </dsp:txXfrm>
    </dsp:sp>
    <dsp:sp modelId="{98248EA6-6D32-4471-8598-FA5039535A1E}">
      <dsp:nvSpPr>
        <dsp:cNvPr id="0" name=""/>
        <dsp:cNvSpPr/>
      </dsp:nvSpPr>
      <dsp:spPr>
        <a:xfrm>
          <a:off x="373725" y="761516"/>
          <a:ext cx="318048" cy="17356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5603"/>
              </a:lnTo>
              <a:lnTo>
                <a:pt x="318048" y="173560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499F4-B3E4-4FDF-8687-1B4CCF6F7350}">
      <dsp:nvSpPr>
        <dsp:cNvPr id="0" name=""/>
        <dsp:cNvSpPr/>
      </dsp:nvSpPr>
      <dsp:spPr>
        <a:xfrm>
          <a:off x="691774" y="2163772"/>
          <a:ext cx="2120336" cy="666693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Gõ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xỉ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1301" y="2183299"/>
        <a:ext cx="2081282" cy="627639"/>
      </dsp:txXfrm>
    </dsp:sp>
    <dsp:sp modelId="{DEF4DD8D-D367-4DE8-B7BF-18B2D3B9C673}">
      <dsp:nvSpPr>
        <dsp:cNvPr id="0" name=""/>
        <dsp:cNvSpPr/>
      </dsp:nvSpPr>
      <dsp:spPr>
        <a:xfrm>
          <a:off x="373725" y="761516"/>
          <a:ext cx="318048" cy="2745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5153"/>
              </a:lnTo>
              <a:lnTo>
                <a:pt x="318048" y="274515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DC66C-B213-4811-AFCB-DEFEF2CB429A}">
      <dsp:nvSpPr>
        <dsp:cNvPr id="0" name=""/>
        <dsp:cNvSpPr/>
      </dsp:nvSpPr>
      <dsp:spPr>
        <a:xfrm>
          <a:off x="691774" y="3192481"/>
          <a:ext cx="2123313" cy="628375"/>
        </a:xfrm>
        <a:prstGeom prst="roundRect">
          <a:avLst>
            <a:gd name="adj" fmla="val 10000"/>
          </a:avLst>
        </a:prstGeom>
        <a:solidFill>
          <a:srgbClr val="0070C0">
            <a:alpha val="90000"/>
          </a:srgb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0178" y="3210885"/>
        <a:ext cx="2086505" cy="5915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48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036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689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172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027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347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439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02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44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962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610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548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170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791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252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947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232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F4B20BD-B61D-48CF-A4B2-3B87CA60E467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4C1F26F-BD32-4085-9A63-0E41DE2CD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120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7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10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85097450-4C6B-4CA7-974B-380439403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914" y="0"/>
            <a:ext cx="7991060" cy="14249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8AB240-0414-4AB0-90EF-61EA59546795}"/>
              </a:ext>
            </a:extLst>
          </p:cNvPr>
          <p:cNvSpPr txBox="1"/>
          <p:nvPr/>
        </p:nvSpPr>
        <p:spPr>
          <a:xfrm>
            <a:off x="3100442" y="1845199"/>
            <a:ext cx="6230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MÔN HỌC: THỰC HÀNH HÀN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1E87E3-E3F4-4CBA-AE0A-EFADC05BB84C}"/>
              </a:ext>
            </a:extLst>
          </p:cNvPr>
          <p:cNvSpPr txBox="1"/>
          <p:nvPr/>
        </p:nvSpPr>
        <p:spPr>
          <a:xfrm>
            <a:off x="5146766" y="4689565"/>
            <a:ext cx="6742704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GIẢNG VIÊN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vi-V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vi-V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163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783853" y="743028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Sơ đồ 18">
            <a:extLst>
              <a:ext uri="{FF2B5EF4-FFF2-40B4-BE49-F238E27FC236}">
                <a16:creationId xmlns:a16="http://schemas.microsoft.com/office/drawing/2014/main" id="{86D2BCD0-7919-4BE4-8073-63C5A82363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3862233"/>
              </p:ext>
            </p:extLst>
          </p:nvPr>
        </p:nvGraphicFramePr>
        <p:xfrm>
          <a:off x="882692" y="1736550"/>
          <a:ext cx="6309360" cy="2011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Mũi tên: Phải Có Khía 3">
            <a:extLst>
              <a:ext uri="{FF2B5EF4-FFF2-40B4-BE49-F238E27FC236}">
                <a16:creationId xmlns:a16="http://schemas.microsoft.com/office/drawing/2014/main" id="{A329D58E-A273-4BF2-AD71-0FF5D5626FAF}"/>
              </a:ext>
            </a:extLst>
          </p:cNvPr>
          <p:cNvSpPr/>
          <p:nvPr/>
        </p:nvSpPr>
        <p:spPr>
          <a:xfrm>
            <a:off x="6560460" y="2757714"/>
            <a:ext cx="986972" cy="34834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2">
            <a:extLst>
              <a:ext uri="{FF2B5EF4-FFF2-40B4-BE49-F238E27FC236}">
                <a16:creationId xmlns:a16="http://schemas.microsoft.com/office/drawing/2014/main" id="{7BDF13B0-F06A-4784-AB75-3BFEAE26E0C9}"/>
              </a:ext>
            </a:extLst>
          </p:cNvPr>
          <p:cNvGrpSpPr>
            <a:grpSpLocks/>
          </p:cNvGrpSpPr>
          <p:nvPr/>
        </p:nvGrpSpPr>
        <p:grpSpPr bwMode="auto">
          <a:xfrm>
            <a:off x="7721600" y="1059551"/>
            <a:ext cx="4124849" cy="2577004"/>
            <a:chOff x="11649" y="9222"/>
            <a:chExt cx="3162" cy="2110"/>
          </a:xfrm>
        </p:grpSpPr>
        <p:sp>
          <p:nvSpPr>
            <p:cNvPr id="21" name="AutoShape 3">
              <a:extLst>
                <a:ext uri="{FF2B5EF4-FFF2-40B4-BE49-F238E27FC236}">
                  <a16:creationId xmlns:a16="http://schemas.microsoft.com/office/drawing/2014/main" id="{7B4C5DD7-8970-48E6-9158-AE1458EF9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16" y="10215"/>
              <a:ext cx="3095" cy="1117"/>
            </a:xfrm>
            <a:prstGeom prst="parallelogram">
              <a:avLst>
                <a:gd name="adj" fmla="val 69270"/>
              </a:avLst>
            </a:prstGeom>
            <a:gradFill rotWithShape="0">
              <a:gsLst>
                <a:gs pos="0">
                  <a:srgbClr val="666666"/>
                </a:gs>
                <a:gs pos="50000">
                  <a:srgbClr val="CCCCCC"/>
                </a:gs>
                <a:gs pos="100000">
                  <a:srgbClr val="666666"/>
                </a:gs>
              </a:gsLst>
              <a:lin ang="18900000" scaled="1"/>
            </a:gradFill>
            <a:ln w="12700">
              <a:solidFill>
                <a:srgbClr val="666666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AutoShape 4">
              <a:extLst>
                <a:ext uri="{FF2B5EF4-FFF2-40B4-BE49-F238E27FC236}">
                  <a16:creationId xmlns:a16="http://schemas.microsoft.com/office/drawing/2014/main" id="{224521F4-AB30-4A22-A41C-012391F016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49" y="10104"/>
              <a:ext cx="3095" cy="1117"/>
            </a:xfrm>
            <a:prstGeom prst="parallelogram">
              <a:avLst>
                <a:gd name="adj" fmla="val 6927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8980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Oval 5">
              <a:extLst>
                <a:ext uri="{FF2B5EF4-FFF2-40B4-BE49-F238E27FC236}">
                  <a16:creationId xmlns:a16="http://schemas.microsoft.com/office/drawing/2014/main" id="{91A3291F-88C6-4784-A24E-E900EEDF3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42" y="1029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898DB248-F218-4369-86C7-26AD886E6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48" y="1029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Oval 7">
              <a:extLst>
                <a:ext uri="{FF2B5EF4-FFF2-40B4-BE49-F238E27FC236}">
                  <a16:creationId xmlns:a16="http://schemas.microsoft.com/office/drawing/2014/main" id="{C37851C9-8E56-48F6-81C5-37FBD3EAA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70" y="1029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8">
              <a:extLst>
                <a:ext uri="{FF2B5EF4-FFF2-40B4-BE49-F238E27FC236}">
                  <a16:creationId xmlns:a16="http://schemas.microsoft.com/office/drawing/2014/main" id="{69D2E6B1-E2B4-4F29-9AC5-209719C1C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6" y="1029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9">
              <a:extLst>
                <a:ext uri="{FF2B5EF4-FFF2-40B4-BE49-F238E27FC236}">
                  <a16:creationId xmlns:a16="http://schemas.microsoft.com/office/drawing/2014/main" id="{C03B5BAC-A220-492C-8436-F56CC26504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8" y="1029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Oval 10">
              <a:extLst>
                <a:ext uri="{FF2B5EF4-FFF2-40B4-BE49-F238E27FC236}">
                  <a16:creationId xmlns:a16="http://schemas.microsoft.com/office/drawing/2014/main" id="{A88B6B59-D210-4E2D-8A2D-6C54BA8E9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20" y="1029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11">
              <a:extLst>
                <a:ext uri="{FF2B5EF4-FFF2-40B4-BE49-F238E27FC236}">
                  <a16:creationId xmlns:a16="http://schemas.microsoft.com/office/drawing/2014/main" id="{7B22744A-D1ED-4FE0-B0B0-17730EF1FE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4" y="1029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Oval 12">
              <a:extLst>
                <a:ext uri="{FF2B5EF4-FFF2-40B4-BE49-F238E27FC236}">
                  <a16:creationId xmlns:a16="http://schemas.microsoft.com/office/drawing/2014/main" id="{E0D111A8-9230-46E2-9C7B-833684625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4" y="1029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Oval 13">
              <a:extLst>
                <a:ext uri="{FF2B5EF4-FFF2-40B4-BE49-F238E27FC236}">
                  <a16:creationId xmlns:a16="http://schemas.microsoft.com/office/drawing/2014/main" id="{65322A13-CF35-4553-A09D-A85491FFC7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64" y="1029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Oval 14">
              <a:extLst>
                <a:ext uri="{FF2B5EF4-FFF2-40B4-BE49-F238E27FC236}">
                  <a16:creationId xmlns:a16="http://schemas.microsoft.com/office/drawing/2014/main" id="{87353579-E47F-4E14-9A5B-06AFCB01D5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0" y="10293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AutoShape 15">
              <a:extLst>
                <a:ext uri="{FF2B5EF4-FFF2-40B4-BE49-F238E27FC236}">
                  <a16:creationId xmlns:a16="http://schemas.microsoft.com/office/drawing/2014/main" id="{5C62EE29-9D19-4B42-8195-16CA2709A6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" y="9222"/>
              <a:ext cx="658" cy="915"/>
            </a:xfrm>
            <a:prstGeom prst="parallelogram">
              <a:avLst>
                <a:gd name="adj" fmla="val 72190"/>
              </a:avLst>
            </a:prstGeom>
            <a:gradFill rotWithShape="0">
              <a:gsLst>
                <a:gs pos="0">
                  <a:srgbClr val="666666"/>
                </a:gs>
                <a:gs pos="50000">
                  <a:srgbClr val="CCCCCC"/>
                </a:gs>
                <a:gs pos="100000">
                  <a:srgbClr val="666666"/>
                </a:gs>
              </a:gsLst>
              <a:lin ang="18900000" scaled="1"/>
            </a:gradFill>
            <a:ln w="127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AutoShape 16">
              <a:extLst>
                <a:ext uri="{FF2B5EF4-FFF2-40B4-BE49-F238E27FC236}">
                  <a16:creationId xmlns:a16="http://schemas.microsoft.com/office/drawing/2014/main" id="{7A2C2A6D-DC9F-4F2D-A2C8-0C1D92657D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94" y="10117"/>
              <a:ext cx="511" cy="383"/>
            </a:xfrm>
            <a:prstGeom prst="irregularSeal2">
              <a:avLst/>
            </a:prstGeom>
            <a:solidFill>
              <a:srgbClr val="F79646"/>
            </a:solidFill>
            <a:ln w="38100" algn="ctr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AutoShape 17">
              <a:extLst>
                <a:ext uri="{FF2B5EF4-FFF2-40B4-BE49-F238E27FC236}">
                  <a16:creationId xmlns:a16="http://schemas.microsoft.com/office/drawing/2014/main" id="{BF78651B-0252-4770-9B1B-3DFD40546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25" y="10143"/>
              <a:ext cx="283" cy="262"/>
            </a:xfrm>
            <a:prstGeom prst="irregularSeal2">
              <a:avLst/>
            </a:prstGeom>
            <a:gradFill rotWithShape="0">
              <a:gsLst>
                <a:gs pos="0">
                  <a:srgbClr val="FABF8F"/>
                </a:gs>
                <a:gs pos="50000">
                  <a:srgbClr val="FDE9D9"/>
                </a:gs>
                <a:gs pos="100000">
                  <a:srgbClr val="FABF8F"/>
                </a:gs>
              </a:gsLst>
              <a:lin ang="18900000" scaled="1"/>
            </a:gradFill>
            <a:ln w="12700" algn="ctr">
              <a:solidFill>
                <a:srgbClr val="FABF8F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37" name="AutoShape 18">
              <a:extLst>
                <a:ext uri="{FF2B5EF4-FFF2-40B4-BE49-F238E27FC236}">
                  <a16:creationId xmlns:a16="http://schemas.microsoft.com/office/drawing/2014/main" id="{61C89379-C03E-41A3-9F87-F642A48893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599" y="10405"/>
              <a:ext cx="867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8" name="AutoShape 19">
              <a:extLst>
                <a:ext uri="{FF2B5EF4-FFF2-40B4-BE49-F238E27FC236}">
                  <a16:creationId xmlns:a16="http://schemas.microsoft.com/office/drawing/2014/main" id="{D92B3E5E-3E6C-46E1-8994-81B1D999B4C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053" y="10666"/>
              <a:ext cx="2246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" name="AutoShape 20">
              <a:extLst>
                <a:ext uri="{FF2B5EF4-FFF2-40B4-BE49-F238E27FC236}">
                  <a16:creationId xmlns:a16="http://schemas.microsoft.com/office/drawing/2014/main" id="{CB3F93DC-1559-4EA8-900A-356C65796D0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947" y="10941"/>
              <a:ext cx="2246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" name="AutoShape 21">
              <a:extLst>
                <a:ext uri="{FF2B5EF4-FFF2-40B4-BE49-F238E27FC236}">
                  <a16:creationId xmlns:a16="http://schemas.microsoft.com/office/drawing/2014/main" id="{9CB99687-CEEA-4A5A-9915-11588577E7B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3398" y="9329"/>
              <a:ext cx="256" cy="50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" name="AutoShape 22">
              <a:extLst>
                <a:ext uri="{FF2B5EF4-FFF2-40B4-BE49-F238E27FC236}">
                  <a16:creationId xmlns:a16="http://schemas.microsoft.com/office/drawing/2014/main" id="{BFCD681D-5CAF-4E47-95F2-4860B041F13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3544" y="10397"/>
              <a:ext cx="485" cy="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E15D57BE-E163-48EC-80C3-1A8808415826}"/>
              </a:ext>
            </a:extLst>
          </p:cNvPr>
          <p:cNvSpPr/>
          <p:nvPr/>
        </p:nvSpPr>
        <p:spPr>
          <a:xfrm>
            <a:off x="1783853" y="4421051"/>
            <a:ext cx="4847771" cy="1471748"/>
          </a:xfrm>
          <a:prstGeom prst="roundRect">
            <a:avLst/>
          </a:prstGeom>
          <a:solidFill>
            <a:srgbClr val="3FE1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914400" lvl="1" indent="-457200" algn="just">
              <a:buFont typeface="Times New Roman" panose="02020603050405020304" pitchFamily="18" charset="0"/>
              <a:buChar char="⁃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góc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que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914400" lvl="1" indent="-457200" algn="just">
              <a:buFont typeface="Times New Roman" panose="02020603050405020304" pitchFamily="18" charset="0"/>
              <a:buChar char="⁃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41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897932" y="819807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2" name="Sơ đồ 41">
            <a:extLst>
              <a:ext uri="{FF2B5EF4-FFF2-40B4-BE49-F238E27FC236}">
                <a16:creationId xmlns:a16="http://schemas.microsoft.com/office/drawing/2014/main" id="{5184B47F-D4AD-4C01-B9DB-0976A41E76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3409979"/>
              </p:ext>
            </p:extLst>
          </p:nvPr>
        </p:nvGraphicFramePr>
        <p:xfrm>
          <a:off x="2314437" y="1881190"/>
          <a:ext cx="3291840" cy="384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Mũi tên: Phải Có Khía 1">
            <a:extLst>
              <a:ext uri="{FF2B5EF4-FFF2-40B4-BE49-F238E27FC236}">
                <a16:creationId xmlns:a16="http://schemas.microsoft.com/office/drawing/2014/main" id="{FB089A40-9603-4E6C-99BF-E2761A034CDA}"/>
              </a:ext>
            </a:extLst>
          </p:cNvPr>
          <p:cNvSpPr/>
          <p:nvPr/>
        </p:nvSpPr>
        <p:spPr>
          <a:xfrm>
            <a:off x="6022780" y="3639251"/>
            <a:ext cx="1246045" cy="47567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BED22A2-23C1-4EF0-BC0F-B4C466A7BD1A}"/>
              </a:ext>
            </a:extLst>
          </p:cNvPr>
          <p:cNvGrpSpPr>
            <a:grpSpLocks/>
          </p:cNvGrpSpPr>
          <p:nvPr/>
        </p:nvGrpSpPr>
        <p:grpSpPr bwMode="auto">
          <a:xfrm>
            <a:off x="7268825" y="2801258"/>
            <a:ext cx="4531289" cy="2359366"/>
            <a:chOff x="11616" y="3727"/>
            <a:chExt cx="3128" cy="1589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7C297652-C190-4DEC-9B3F-576FFF492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16" y="3727"/>
              <a:ext cx="3128" cy="1589"/>
            </a:xfrm>
            <a:prstGeom prst="parallelogram">
              <a:avLst>
                <a:gd name="adj" fmla="val 49213"/>
              </a:avLst>
            </a:prstGeom>
            <a:gradFill rotWithShape="0">
              <a:gsLst>
                <a:gs pos="0">
                  <a:srgbClr val="666666"/>
                </a:gs>
                <a:gs pos="50000">
                  <a:srgbClr val="CCCCCC"/>
                </a:gs>
                <a:gs pos="100000">
                  <a:srgbClr val="666666"/>
                </a:gs>
              </a:gsLst>
              <a:lin ang="18900000" scaled="1"/>
            </a:gradFill>
            <a:ln w="12700">
              <a:solidFill>
                <a:srgbClr val="666666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Oval 4">
              <a:extLst>
                <a:ext uri="{FF2B5EF4-FFF2-40B4-BE49-F238E27FC236}">
                  <a16:creationId xmlns:a16="http://schemas.microsoft.com/office/drawing/2014/main" id="{403875F7-FC4B-471D-9B34-CEB6DAB1B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42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5">
              <a:extLst>
                <a:ext uri="{FF2B5EF4-FFF2-40B4-BE49-F238E27FC236}">
                  <a16:creationId xmlns:a16="http://schemas.microsoft.com/office/drawing/2014/main" id="{471327AF-4582-40B1-B9A2-696C92E0A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48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6">
              <a:extLst>
                <a:ext uri="{FF2B5EF4-FFF2-40B4-BE49-F238E27FC236}">
                  <a16:creationId xmlns:a16="http://schemas.microsoft.com/office/drawing/2014/main" id="{2FA84005-A104-4474-8F31-DDE4AE875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70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7">
              <a:extLst>
                <a:ext uri="{FF2B5EF4-FFF2-40B4-BE49-F238E27FC236}">
                  <a16:creationId xmlns:a16="http://schemas.microsoft.com/office/drawing/2014/main" id="{4346DBE7-ACC3-42B8-9D77-FC01A8C2B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6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Oval 8">
              <a:extLst>
                <a:ext uri="{FF2B5EF4-FFF2-40B4-BE49-F238E27FC236}">
                  <a16:creationId xmlns:a16="http://schemas.microsoft.com/office/drawing/2014/main" id="{514D12CC-8E8E-4F53-84DD-68C82D2A4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72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Oval 9">
              <a:extLst>
                <a:ext uri="{FF2B5EF4-FFF2-40B4-BE49-F238E27FC236}">
                  <a16:creationId xmlns:a16="http://schemas.microsoft.com/office/drawing/2014/main" id="{E338204E-1A97-493B-816B-CC02CE6B1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91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Oval 10">
              <a:extLst>
                <a:ext uri="{FF2B5EF4-FFF2-40B4-BE49-F238E27FC236}">
                  <a16:creationId xmlns:a16="http://schemas.microsoft.com/office/drawing/2014/main" id="{70D4A573-477D-4D8A-8EC1-E7AF66162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86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3ECCCF04-F8B4-47D7-9A8B-1393E265AA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92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7F08119D-B78D-4FAB-813C-90709C3BE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14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3">
              <a:extLst>
                <a:ext uri="{FF2B5EF4-FFF2-40B4-BE49-F238E27FC236}">
                  <a16:creationId xmlns:a16="http://schemas.microsoft.com/office/drawing/2014/main" id="{56555757-092E-4C93-A1A8-3D0044B83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20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Oval 14">
              <a:extLst>
                <a:ext uri="{FF2B5EF4-FFF2-40B4-BE49-F238E27FC236}">
                  <a16:creationId xmlns:a16="http://schemas.microsoft.com/office/drawing/2014/main" id="{B98381BD-4473-44E8-99BA-1D9CD65370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Oval 15">
              <a:extLst>
                <a:ext uri="{FF2B5EF4-FFF2-40B4-BE49-F238E27FC236}">
                  <a16:creationId xmlns:a16="http://schemas.microsoft.com/office/drawing/2014/main" id="{E60B720B-2AB8-4C70-A717-27EC404BC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Oval 16">
              <a:extLst>
                <a:ext uri="{FF2B5EF4-FFF2-40B4-BE49-F238E27FC236}">
                  <a16:creationId xmlns:a16="http://schemas.microsoft.com/office/drawing/2014/main" id="{A35A4DB1-02FA-415E-8226-DF5876843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22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Oval 17">
              <a:extLst>
                <a:ext uri="{FF2B5EF4-FFF2-40B4-BE49-F238E27FC236}">
                  <a16:creationId xmlns:a16="http://schemas.microsoft.com/office/drawing/2014/main" id="{F14B7631-4407-4B32-9B58-1BB9345F3E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28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Oval 18">
              <a:extLst>
                <a:ext uri="{FF2B5EF4-FFF2-40B4-BE49-F238E27FC236}">
                  <a16:creationId xmlns:a16="http://schemas.microsoft.com/office/drawing/2014/main" id="{0B071B83-8BDD-4013-8B54-F26F84A9AB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50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Oval 19">
              <a:extLst>
                <a:ext uri="{FF2B5EF4-FFF2-40B4-BE49-F238E27FC236}">
                  <a16:creationId xmlns:a16="http://schemas.microsoft.com/office/drawing/2014/main" id="{3D91AE7F-6FC2-4E3D-AFB5-D379634DCD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56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Oval 20">
              <a:extLst>
                <a:ext uri="{FF2B5EF4-FFF2-40B4-BE49-F238E27FC236}">
                  <a16:creationId xmlns:a16="http://schemas.microsoft.com/office/drawing/2014/main" id="{116208BB-3F57-48C4-BA7C-4512EDB9D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52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Oval 21">
              <a:extLst>
                <a:ext uri="{FF2B5EF4-FFF2-40B4-BE49-F238E27FC236}">
                  <a16:creationId xmlns:a16="http://schemas.microsoft.com/office/drawing/2014/main" id="{8890F604-9725-42FE-8AE9-84317E7079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1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Oval 22">
              <a:extLst>
                <a:ext uri="{FF2B5EF4-FFF2-40B4-BE49-F238E27FC236}">
                  <a16:creationId xmlns:a16="http://schemas.microsoft.com/office/drawing/2014/main" id="{78020CF7-8C55-402B-AE73-190D3E3C3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18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Oval 23">
              <a:extLst>
                <a:ext uri="{FF2B5EF4-FFF2-40B4-BE49-F238E27FC236}">
                  <a16:creationId xmlns:a16="http://schemas.microsoft.com/office/drawing/2014/main" id="{525DD95A-4A1D-4ADA-9163-8150DA154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4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Oval 24">
              <a:extLst>
                <a:ext uri="{FF2B5EF4-FFF2-40B4-BE49-F238E27FC236}">
                  <a16:creationId xmlns:a16="http://schemas.microsoft.com/office/drawing/2014/main" id="{4B19B70D-D395-42FD-9EE1-71A0873B54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46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Oval 25">
              <a:extLst>
                <a:ext uri="{FF2B5EF4-FFF2-40B4-BE49-F238E27FC236}">
                  <a16:creationId xmlns:a16="http://schemas.microsoft.com/office/drawing/2014/main" id="{49F45120-7230-4E92-A7C2-218A1DFE9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52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Oval 26">
              <a:extLst>
                <a:ext uri="{FF2B5EF4-FFF2-40B4-BE49-F238E27FC236}">
                  <a16:creationId xmlns:a16="http://schemas.microsoft.com/office/drawing/2014/main" id="{5FD9CD47-EF8C-43F3-9EE0-444753B32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48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Oval 27">
              <a:extLst>
                <a:ext uri="{FF2B5EF4-FFF2-40B4-BE49-F238E27FC236}">
                  <a16:creationId xmlns:a16="http://schemas.microsoft.com/office/drawing/2014/main" id="{C9469448-DFCE-434B-9190-020DF611FD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7" y="3902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28">
              <a:extLst>
                <a:ext uri="{FF2B5EF4-FFF2-40B4-BE49-F238E27FC236}">
                  <a16:creationId xmlns:a16="http://schemas.microsoft.com/office/drawing/2014/main" id="{57355728-FE8A-416F-9E80-CA46AB6525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68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Oval 29">
              <a:extLst>
                <a:ext uri="{FF2B5EF4-FFF2-40B4-BE49-F238E27FC236}">
                  <a16:creationId xmlns:a16="http://schemas.microsoft.com/office/drawing/2014/main" id="{60A95DFA-20AC-4EE2-8835-5B4220137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74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30">
              <a:extLst>
                <a:ext uri="{FF2B5EF4-FFF2-40B4-BE49-F238E27FC236}">
                  <a16:creationId xmlns:a16="http://schemas.microsoft.com/office/drawing/2014/main" id="{2CCCD28E-B252-4991-9105-6C3228B308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96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Oval 31">
              <a:extLst>
                <a:ext uri="{FF2B5EF4-FFF2-40B4-BE49-F238E27FC236}">
                  <a16:creationId xmlns:a16="http://schemas.microsoft.com/office/drawing/2014/main" id="{4FDE7DD5-8C30-43C6-80B6-97E88FF2B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2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Oval 32">
              <a:extLst>
                <a:ext uri="{FF2B5EF4-FFF2-40B4-BE49-F238E27FC236}">
                  <a16:creationId xmlns:a16="http://schemas.microsoft.com/office/drawing/2014/main" id="{92BFD6BB-0947-4D93-9832-3086A03653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98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33">
              <a:extLst>
                <a:ext uri="{FF2B5EF4-FFF2-40B4-BE49-F238E27FC236}">
                  <a16:creationId xmlns:a16="http://schemas.microsoft.com/office/drawing/2014/main" id="{9BD21FE8-0722-459F-A572-9512CF7D43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17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34">
              <a:extLst>
                <a:ext uri="{FF2B5EF4-FFF2-40B4-BE49-F238E27FC236}">
                  <a16:creationId xmlns:a16="http://schemas.microsoft.com/office/drawing/2014/main" id="{93730FE7-5BE3-41F8-9F5A-454430899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12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35">
              <a:extLst>
                <a:ext uri="{FF2B5EF4-FFF2-40B4-BE49-F238E27FC236}">
                  <a16:creationId xmlns:a16="http://schemas.microsoft.com/office/drawing/2014/main" id="{B6E8BC40-1302-4449-8241-6E4260C0D5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18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36">
              <a:extLst>
                <a:ext uri="{FF2B5EF4-FFF2-40B4-BE49-F238E27FC236}">
                  <a16:creationId xmlns:a16="http://schemas.microsoft.com/office/drawing/2014/main" id="{30DF255E-031D-424D-919E-62FB7FEB3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0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Oval 37">
              <a:extLst>
                <a:ext uri="{FF2B5EF4-FFF2-40B4-BE49-F238E27FC236}">
                  <a16:creationId xmlns:a16="http://schemas.microsoft.com/office/drawing/2014/main" id="{38005184-A209-4EB4-B175-C566DEFF9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46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Oval 38">
              <a:extLst>
                <a:ext uri="{FF2B5EF4-FFF2-40B4-BE49-F238E27FC236}">
                  <a16:creationId xmlns:a16="http://schemas.microsoft.com/office/drawing/2014/main" id="{8E0980FB-6C2A-470F-A280-89C60A685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42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Oval 39">
              <a:extLst>
                <a:ext uri="{FF2B5EF4-FFF2-40B4-BE49-F238E27FC236}">
                  <a16:creationId xmlns:a16="http://schemas.microsoft.com/office/drawing/2014/main" id="{3CF4A096-B3DC-4DD6-BC09-6806E22DB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61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Oval 40">
              <a:extLst>
                <a:ext uri="{FF2B5EF4-FFF2-40B4-BE49-F238E27FC236}">
                  <a16:creationId xmlns:a16="http://schemas.microsoft.com/office/drawing/2014/main" id="{AA3D864E-424B-4BAC-807B-C01FE6DF1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48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41">
              <a:extLst>
                <a:ext uri="{FF2B5EF4-FFF2-40B4-BE49-F238E27FC236}">
                  <a16:creationId xmlns:a16="http://schemas.microsoft.com/office/drawing/2014/main" id="{D70AB392-2142-423D-B77D-406D0E173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54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Oval 42">
              <a:extLst>
                <a:ext uri="{FF2B5EF4-FFF2-40B4-BE49-F238E27FC236}">
                  <a16:creationId xmlns:a16="http://schemas.microsoft.com/office/drawing/2014/main" id="{7B939755-2E62-497F-8CA8-762867359D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76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Oval 43">
              <a:extLst>
                <a:ext uri="{FF2B5EF4-FFF2-40B4-BE49-F238E27FC236}">
                  <a16:creationId xmlns:a16="http://schemas.microsoft.com/office/drawing/2014/main" id="{DC4A599B-BAC9-4075-9535-2D37D9B95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82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Oval 44">
              <a:extLst>
                <a:ext uri="{FF2B5EF4-FFF2-40B4-BE49-F238E27FC236}">
                  <a16:creationId xmlns:a16="http://schemas.microsoft.com/office/drawing/2014/main" id="{D7CC0375-F6ED-4CF3-BDE6-4307F5B99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78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Oval 45">
              <a:extLst>
                <a:ext uri="{FF2B5EF4-FFF2-40B4-BE49-F238E27FC236}">
                  <a16:creationId xmlns:a16="http://schemas.microsoft.com/office/drawing/2014/main" id="{FD5D074B-3A39-4FD7-B46D-8654EA0DF3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97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Oval 46">
              <a:extLst>
                <a:ext uri="{FF2B5EF4-FFF2-40B4-BE49-F238E27FC236}">
                  <a16:creationId xmlns:a16="http://schemas.microsoft.com/office/drawing/2014/main" id="{344362E3-0B21-40A6-8A6E-2428ACA6E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44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Oval 47">
              <a:extLst>
                <a:ext uri="{FF2B5EF4-FFF2-40B4-BE49-F238E27FC236}">
                  <a16:creationId xmlns:a16="http://schemas.microsoft.com/office/drawing/2014/main" id="{C99A65CC-077B-42C4-8774-B70BF2CEA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50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Oval 48">
              <a:extLst>
                <a:ext uri="{FF2B5EF4-FFF2-40B4-BE49-F238E27FC236}">
                  <a16:creationId xmlns:a16="http://schemas.microsoft.com/office/drawing/2014/main" id="{C9536644-6B54-4F3A-9C4F-4901DB110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72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Oval 49">
              <a:extLst>
                <a:ext uri="{FF2B5EF4-FFF2-40B4-BE49-F238E27FC236}">
                  <a16:creationId xmlns:a16="http://schemas.microsoft.com/office/drawing/2014/main" id="{57CBA51A-444F-452E-9B0B-3DCDF7DBD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8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Oval 50">
              <a:extLst>
                <a:ext uri="{FF2B5EF4-FFF2-40B4-BE49-F238E27FC236}">
                  <a16:creationId xmlns:a16="http://schemas.microsoft.com/office/drawing/2014/main" id="{6E9B901B-8C3F-4E9E-A8DA-F19FCE327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4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Oval 51">
              <a:extLst>
                <a:ext uri="{FF2B5EF4-FFF2-40B4-BE49-F238E27FC236}">
                  <a16:creationId xmlns:a16="http://schemas.microsoft.com/office/drawing/2014/main" id="{158B904E-F44F-4CE5-8BD8-021C738EF4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93" y="4387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Oval 52">
              <a:extLst>
                <a:ext uri="{FF2B5EF4-FFF2-40B4-BE49-F238E27FC236}">
                  <a16:creationId xmlns:a16="http://schemas.microsoft.com/office/drawing/2014/main" id="{7AD38424-BC16-49DB-81C8-E01DA39AF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78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Oval 53">
              <a:extLst>
                <a:ext uri="{FF2B5EF4-FFF2-40B4-BE49-F238E27FC236}">
                  <a16:creationId xmlns:a16="http://schemas.microsoft.com/office/drawing/2014/main" id="{429D4979-6784-42D7-8E26-68281F78F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84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Oval 54">
              <a:extLst>
                <a:ext uri="{FF2B5EF4-FFF2-40B4-BE49-F238E27FC236}">
                  <a16:creationId xmlns:a16="http://schemas.microsoft.com/office/drawing/2014/main" id="{13BEFB2D-8A5F-4A74-A55A-E93BD73CBD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6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Oval 55">
              <a:extLst>
                <a:ext uri="{FF2B5EF4-FFF2-40B4-BE49-F238E27FC236}">
                  <a16:creationId xmlns:a16="http://schemas.microsoft.com/office/drawing/2014/main" id="{11F861CA-4FB7-44F5-A9F3-24FAE655B5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12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Oval 56">
              <a:extLst>
                <a:ext uri="{FF2B5EF4-FFF2-40B4-BE49-F238E27FC236}">
                  <a16:creationId xmlns:a16="http://schemas.microsoft.com/office/drawing/2014/main" id="{3E61B4D5-C01C-4CDD-8FC9-1D0D2DD35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08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Oval 57">
              <a:extLst>
                <a:ext uri="{FF2B5EF4-FFF2-40B4-BE49-F238E27FC236}">
                  <a16:creationId xmlns:a16="http://schemas.microsoft.com/office/drawing/2014/main" id="{744931F2-321F-46B5-8C3A-852F29B8F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7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58">
              <a:extLst>
                <a:ext uri="{FF2B5EF4-FFF2-40B4-BE49-F238E27FC236}">
                  <a16:creationId xmlns:a16="http://schemas.microsoft.com/office/drawing/2014/main" id="{953D52EC-F587-4C8D-8CC7-78607AFC0F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22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59">
              <a:extLst>
                <a:ext uri="{FF2B5EF4-FFF2-40B4-BE49-F238E27FC236}">
                  <a16:creationId xmlns:a16="http://schemas.microsoft.com/office/drawing/2014/main" id="{F8940C0F-88D1-47BE-90BD-614F089B9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28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Oval 60">
              <a:extLst>
                <a:ext uri="{FF2B5EF4-FFF2-40B4-BE49-F238E27FC236}">
                  <a16:creationId xmlns:a16="http://schemas.microsoft.com/office/drawing/2014/main" id="{06E3AA29-ED46-4822-A368-99C63DF90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50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61">
              <a:extLst>
                <a:ext uri="{FF2B5EF4-FFF2-40B4-BE49-F238E27FC236}">
                  <a16:creationId xmlns:a16="http://schemas.microsoft.com/office/drawing/2014/main" id="{2967C285-B1C6-4D01-817B-3611F70FFA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56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Oval 62">
              <a:extLst>
                <a:ext uri="{FF2B5EF4-FFF2-40B4-BE49-F238E27FC236}">
                  <a16:creationId xmlns:a16="http://schemas.microsoft.com/office/drawing/2014/main" id="{7488B970-D8EA-4056-811E-B5D679713D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2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Oval 63">
              <a:extLst>
                <a:ext uri="{FF2B5EF4-FFF2-40B4-BE49-F238E27FC236}">
                  <a16:creationId xmlns:a16="http://schemas.microsoft.com/office/drawing/2014/main" id="{5DCE3834-6601-40C3-9D93-A977412F6F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71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Oval 64">
              <a:extLst>
                <a:ext uri="{FF2B5EF4-FFF2-40B4-BE49-F238E27FC236}">
                  <a16:creationId xmlns:a16="http://schemas.microsoft.com/office/drawing/2014/main" id="{5002E569-3E3A-46D3-AC5D-68E365994C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58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Oval 65">
              <a:extLst>
                <a:ext uri="{FF2B5EF4-FFF2-40B4-BE49-F238E27FC236}">
                  <a16:creationId xmlns:a16="http://schemas.microsoft.com/office/drawing/2014/main" id="{C48F3595-786F-428B-9365-9A8DB9D4B7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64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Oval 66">
              <a:extLst>
                <a:ext uri="{FF2B5EF4-FFF2-40B4-BE49-F238E27FC236}">
                  <a16:creationId xmlns:a16="http://schemas.microsoft.com/office/drawing/2014/main" id="{34DC5C71-B153-46E4-8058-91F99E3E2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86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Oval 67">
              <a:extLst>
                <a:ext uri="{FF2B5EF4-FFF2-40B4-BE49-F238E27FC236}">
                  <a16:creationId xmlns:a16="http://schemas.microsoft.com/office/drawing/2014/main" id="{65E19FD4-AB6E-40BF-9CF4-349F24B7EF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92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Oval 68">
              <a:extLst>
                <a:ext uri="{FF2B5EF4-FFF2-40B4-BE49-F238E27FC236}">
                  <a16:creationId xmlns:a16="http://schemas.microsoft.com/office/drawing/2014/main" id="{0321992B-BAB3-4BD9-8179-7B3B12ADB1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8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Oval 69">
              <a:extLst>
                <a:ext uri="{FF2B5EF4-FFF2-40B4-BE49-F238E27FC236}">
                  <a16:creationId xmlns:a16="http://schemas.microsoft.com/office/drawing/2014/main" id="{21ED276D-C91F-40BE-AF45-4E894E885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07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Oval 70">
              <a:extLst>
                <a:ext uri="{FF2B5EF4-FFF2-40B4-BE49-F238E27FC236}">
                  <a16:creationId xmlns:a16="http://schemas.microsoft.com/office/drawing/2014/main" id="{2EEE1942-1E41-4AE8-ADD2-1CE400332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54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Oval 71">
              <a:extLst>
                <a:ext uri="{FF2B5EF4-FFF2-40B4-BE49-F238E27FC236}">
                  <a16:creationId xmlns:a16="http://schemas.microsoft.com/office/drawing/2014/main" id="{8032CBF4-3119-4B4A-9C96-F7CAFEE686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60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Oval 72">
              <a:extLst>
                <a:ext uri="{FF2B5EF4-FFF2-40B4-BE49-F238E27FC236}">
                  <a16:creationId xmlns:a16="http://schemas.microsoft.com/office/drawing/2014/main" id="{36584919-507F-4C25-82FC-75644FCC4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82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Oval 73">
              <a:extLst>
                <a:ext uri="{FF2B5EF4-FFF2-40B4-BE49-F238E27FC236}">
                  <a16:creationId xmlns:a16="http://schemas.microsoft.com/office/drawing/2014/main" id="{447D15C3-7ABC-48CF-9944-F132C5FB4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88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Oval 74">
              <a:extLst>
                <a:ext uri="{FF2B5EF4-FFF2-40B4-BE49-F238E27FC236}">
                  <a16:creationId xmlns:a16="http://schemas.microsoft.com/office/drawing/2014/main" id="{E19D5DBF-A87F-40A6-A717-77161AA33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84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Oval 75">
              <a:extLst>
                <a:ext uri="{FF2B5EF4-FFF2-40B4-BE49-F238E27FC236}">
                  <a16:creationId xmlns:a16="http://schemas.microsoft.com/office/drawing/2014/main" id="{1BC87B39-30E0-4DA3-903E-3752B40F2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03" y="4806"/>
              <a:ext cx="228" cy="2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8895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06579" y="1126420"/>
            <a:ext cx="3401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đắp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phẳng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308872" y="5440664"/>
            <a:ext cx="58503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bước 1, 2, 3 thực hiện như khi hàn  đường thẳng vạch dấu.</a:t>
            </a:r>
            <a:endParaRPr lang="en-US" sz="2800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4875582" y="1934674"/>
            <a:ext cx="3014384" cy="2990823"/>
            <a:chOff x="11735" y="6794"/>
            <a:chExt cx="2584" cy="3574"/>
          </a:xfrm>
        </p:grpSpPr>
        <p:grpSp>
          <p:nvGrpSpPr>
            <p:cNvPr id="9" name="Group 3"/>
            <p:cNvGrpSpPr>
              <a:grpSpLocks/>
            </p:cNvGrpSpPr>
            <p:nvPr/>
          </p:nvGrpSpPr>
          <p:grpSpPr bwMode="auto">
            <a:xfrm>
              <a:off x="11856" y="6794"/>
              <a:ext cx="2152" cy="417"/>
              <a:chOff x="11856" y="6716"/>
              <a:chExt cx="2152" cy="417"/>
            </a:xfrm>
          </p:grpSpPr>
          <p:sp>
            <p:nvSpPr>
              <p:cNvPr id="183" name="Oval 4"/>
              <p:cNvSpPr>
                <a:spLocks noChangeArrowheads="1"/>
              </p:cNvSpPr>
              <p:nvPr/>
            </p:nvSpPr>
            <p:spPr bwMode="auto">
              <a:xfrm>
                <a:off x="11856" y="6716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Oval 5"/>
              <p:cNvSpPr>
                <a:spLocks noChangeArrowheads="1"/>
              </p:cNvSpPr>
              <p:nvPr/>
            </p:nvSpPr>
            <p:spPr bwMode="auto">
              <a:xfrm>
                <a:off x="12045" y="6716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Oval 6"/>
              <p:cNvSpPr>
                <a:spLocks noChangeArrowheads="1"/>
              </p:cNvSpPr>
              <p:nvPr/>
            </p:nvSpPr>
            <p:spPr bwMode="auto">
              <a:xfrm>
                <a:off x="12206" y="6716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Oval 7"/>
              <p:cNvSpPr>
                <a:spLocks noChangeArrowheads="1"/>
              </p:cNvSpPr>
              <p:nvPr/>
            </p:nvSpPr>
            <p:spPr bwMode="auto">
              <a:xfrm>
                <a:off x="12340" y="6716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Oval 8"/>
              <p:cNvSpPr>
                <a:spLocks noChangeArrowheads="1"/>
              </p:cNvSpPr>
              <p:nvPr/>
            </p:nvSpPr>
            <p:spPr bwMode="auto">
              <a:xfrm>
                <a:off x="12462" y="6716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Oval 9"/>
              <p:cNvSpPr>
                <a:spLocks noChangeArrowheads="1"/>
              </p:cNvSpPr>
              <p:nvPr/>
            </p:nvSpPr>
            <p:spPr bwMode="auto">
              <a:xfrm>
                <a:off x="12623" y="6716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Oval 10"/>
              <p:cNvSpPr>
                <a:spLocks noChangeArrowheads="1"/>
              </p:cNvSpPr>
              <p:nvPr/>
            </p:nvSpPr>
            <p:spPr bwMode="auto">
              <a:xfrm>
                <a:off x="12757" y="6716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Oval 11"/>
              <p:cNvSpPr>
                <a:spLocks noChangeArrowheads="1"/>
              </p:cNvSpPr>
              <p:nvPr/>
            </p:nvSpPr>
            <p:spPr bwMode="auto">
              <a:xfrm>
                <a:off x="12879" y="6716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Oval 12"/>
              <p:cNvSpPr>
                <a:spLocks noChangeArrowheads="1"/>
              </p:cNvSpPr>
              <p:nvPr/>
            </p:nvSpPr>
            <p:spPr bwMode="auto">
              <a:xfrm>
                <a:off x="13040" y="6716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Oval 13"/>
              <p:cNvSpPr>
                <a:spLocks noChangeArrowheads="1"/>
              </p:cNvSpPr>
              <p:nvPr/>
            </p:nvSpPr>
            <p:spPr bwMode="auto">
              <a:xfrm>
                <a:off x="13174" y="6716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Oval 14"/>
              <p:cNvSpPr>
                <a:spLocks noChangeArrowheads="1"/>
              </p:cNvSpPr>
              <p:nvPr/>
            </p:nvSpPr>
            <p:spPr bwMode="auto">
              <a:xfrm>
                <a:off x="13296" y="6716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Oval 15"/>
              <p:cNvSpPr>
                <a:spLocks noChangeArrowheads="1"/>
              </p:cNvSpPr>
              <p:nvPr/>
            </p:nvSpPr>
            <p:spPr bwMode="auto">
              <a:xfrm>
                <a:off x="13457" y="6716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Oval 16"/>
              <p:cNvSpPr>
                <a:spLocks noChangeArrowheads="1"/>
              </p:cNvSpPr>
              <p:nvPr/>
            </p:nvSpPr>
            <p:spPr bwMode="auto">
              <a:xfrm>
                <a:off x="13591" y="6716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11735" y="7009"/>
              <a:ext cx="2584" cy="36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11735" y="7548"/>
              <a:ext cx="2584" cy="282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2" name="Group 19"/>
            <p:cNvGrpSpPr>
              <a:grpSpLocks/>
            </p:cNvGrpSpPr>
            <p:nvPr/>
          </p:nvGrpSpPr>
          <p:grpSpPr bwMode="auto">
            <a:xfrm>
              <a:off x="11923" y="7496"/>
              <a:ext cx="417" cy="2872"/>
              <a:chOff x="6998" y="7620"/>
              <a:chExt cx="417" cy="2872"/>
            </a:xfrm>
          </p:grpSpPr>
          <p:sp>
            <p:nvSpPr>
              <p:cNvPr id="165" name="Oval 20"/>
              <p:cNvSpPr>
                <a:spLocks noChangeArrowheads="1"/>
              </p:cNvSpPr>
              <p:nvPr/>
            </p:nvSpPr>
            <p:spPr bwMode="auto">
              <a:xfrm>
                <a:off x="6998" y="762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Oval 21"/>
              <p:cNvSpPr>
                <a:spLocks noChangeArrowheads="1"/>
              </p:cNvSpPr>
              <p:nvPr/>
            </p:nvSpPr>
            <p:spPr bwMode="auto">
              <a:xfrm>
                <a:off x="6998" y="778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Oval 22"/>
              <p:cNvSpPr>
                <a:spLocks noChangeArrowheads="1"/>
              </p:cNvSpPr>
              <p:nvPr/>
            </p:nvSpPr>
            <p:spPr bwMode="auto">
              <a:xfrm>
                <a:off x="6998" y="79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Oval 23"/>
              <p:cNvSpPr>
                <a:spLocks noChangeArrowheads="1"/>
              </p:cNvSpPr>
              <p:nvPr/>
            </p:nvSpPr>
            <p:spPr bwMode="auto">
              <a:xfrm>
                <a:off x="6998" y="809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Oval 24"/>
              <p:cNvSpPr>
                <a:spLocks noChangeArrowheads="1"/>
              </p:cNvSpPr>
              <p:nvPr/>
            </p:nvSpPr>
            <p:spPr bwMode="auto">
              <a:xfrm>
                <a:off x="6998" y="82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Oval 25"/>
              <p:cNvSpPr>
                <a:spLocks noChangeArrowheads="1"/>
              </p:cNvSpPr>
              <p:nvPr/>
            </p:nvSpPr>
            <p:spPr bwMode="auto">
              <a:xfrm>
                <a:off x="6998" y="8407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Oval 26"/>
              <p:cNvSpPr>
                <a:spLocks noChangeArrowheads="1"/>
              </p:cNvSpPr>
              <p:nvPr/>
            </p:nvSpPr>
            <p:spPr bwMode="auto">
              <a:xfrm>
                <a:off x="6998" y="851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Oval 27"/>
              <p:cNvSpPr>
                <a:spLocks noChangeArrowheads="1"/>
              </p:cNvSpPr>
              <p:nvPr/>
            </p:nvSpPr>
            <p:spPr bwMode="auto">
              <a:xfrm>
                <a:off x="6998" y="867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Oval 28"/>
              <p:cNvSpPr>
                <a:spLocks noChangeArrowheads="1"/>
              </p:cNvSpPr>
              <p:nvPr/>
            </p:nvSpPr>
            <p:spPr bwMode="auto">
              <a:xfrm>
                <a:off x="6998" y="879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Oval 29"/>
              <p:cNvSpPr>
                <a:spLocks noChangeArrowheads="1"/>
              </p:cNvSpPr>
              <p:nvPr/>
            </p:nvSpPr>
            <p:spPr bwMode="auto">
              <a:xfrm>
                <a:off x="6998" y="892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Oval 30"/>
              <p:cNvSpPr>
                <a:spLocks noChangeArrowheads="1"/>
              </p:cNvSpPr>
              <p:nvPr/>
            </p:nvSpPr>
            <p:spPr bwMode="auto">
              <a:xfrm>
                <a:off x="6998" y="907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Oval 31"/>
              <p:cNvSpPr>
                <a:spLocks noChangeArrowheads="1"/>
              </p:cNvSpPr>
              <p:nvPr/>
            </p:nvSpPr>
            <p:spPr bwMode="auto">
              <a:xfrm>
                <a:off x="6998" y="920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Oval 32"/>
              <p:cNvSpPr>
                <a:spLocks noChangeArrowheads="1"/>
              </p:cNvSpPr>
              <p:nvPr/>
            </p:nvSpPr>
            <p:spPr bwMode="auto">
              <a:xfrm>
                <a:off x="6998" y="934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Oval 33"/>
              <p:cNvSpPr>
                <a:spLocks noChangeArrowheads="1"/>
              </p:cNvSpPr>
              <p:nvPr/>
            </p:nvSpPr>
            <p:spPr bwMode="auto">
              <a:xfrm>
                <a:off x="6998" y="950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Oval 34"/>
              <p:cNvSpPr>
                <a:spLocks noChangeArrowheads="1"/>
              </p:cNvSpPr>
              <p:nvPr/>
            </p:nvSpPr>
            <p:spPr bwMode="auto">
              <a:xfrm>
                <a:off x="6998" y="965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Oval 35"/>
              <p:cNvSpPr>
                <a:spLocks noChangeArrowheads="1"/>
              </p:cNvSpPr>
              <p:nvPr/>
            </p:nvSpPr>
            <p:spPr bwMode="auto">
              <a:xfrm>
                <a:off x="6998" y="976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Oval 36"/>
              <p:cNvSpPr>
                <a:spLocks noChangeArrowheads="1"/>
              </p:cNvSpPr>
              <p:nvPr/>
            </p:nvSpPr>
            <p:spPr bwMode="auto">
              <a:xfrm>
                <a:off x="6998" y="992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Oval 37"/>
              <p:cNvSpPr>
                <a:spLocks noChangeArrowheads="1"/>
              </p:cNvSpPr>
              <p:nvPr/>
            </p:nvSpPr>
            <p:spPr bwMode="auto">
              <a:xfrm>
                <a:off x="6998" y="1007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Group 38"/>
            <p:cNvGrpSpPr>
              <a:grpSpLocks/>
            </p:cNvGrpSpPr>
            <p:nvPr/>
          </p:nvGrpSpPr>
          <p:grpSpPr bwMode="auto">
            <a:xfrm>
              <a:off x="12206" y="7466"/>
              <a:ext cx="417" cy="2872"/>
              <a:chOff x="6998" y="7620"/>
              <a:chExt cx="417" cy="2872"/>
            </a:xfrm>
          </p:grpSpPr>
          <p:sp>
            <p:nvSpPr>
              <p:cNvPr id="147" name="Oval 39"/>
              <p:cNvSpPr>
                <a:spLocks noChangeArrowheads="1"/>
              </p:cNvSpPr>
              <p:nvPr/>
            </p:nvSpPr>
            <p:spPr bwMode="auto">
              <a:xfrm>
                <a:off x="6998" y="762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Oval 40"/>
              <p:cNvSpPr>
                <a:spLocks noChangeArrowheads="1"/>
              </p:cNvSpPr>
              <p:nvPr/>
            </p:nvSpPr>
            <p:spPr bwMode="auto">
              <a:xfrm>
                <a:off x="6998" y="778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Oval 41"/>
              <p:cNvSpPr>
                <a:spLocks noChangeArrowheads="1"/>
              </p:cNvSpPr>
              <p:nvPr/>
            </p:nvSpPr>
            <p:spPr bwMode="auto">
              <a:xfrm>
                <a:off x="6998" y="79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Oval 42"/>
              <p:cNvSpPr>
                <a:spLocks noChangeArrowheads="1"/>
              </p:cNvSpPr>
              <p:nvPr/>
            </p:nvSpPr>
            <p:spPr bwMode="auto">
              <a:xfrm>
                <a:off x="6998" y="809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Oval 43"/>
              <p:cNvSpPr>
                <a:spLocks noChangeArrowheads="1"/>
              </p:cNvSpPr>
              <p:nvPr/>
            </p:nvSpPr>
            <p:spPr bwMode="auto">
              <a:xfrm>
                <a:off x="6998" y="82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Oval 44"/>
              <p:cNvSpPr>
                <a:spLocks noChangeArrowheads="1"/>
              </p:cNvSpPr>
              <p:nvPr/>
            </p:nvSpPr>
            <p:spPr bwMode="auto">
              <a:xfrm>
                <a:off x="6998" y="8407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Oval 45"/>
              <p:cNvSpPr>
                <a:spLocks noChangeArrowheads="1"/>
              </p:cNvSpPr>
              <p:nvPr/>
            </p:nvSpPr>
            <p:spPr bwMode="auto">
              <a:xfrm>
                <a:off x="6998" y="851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Oval 46"/>
              <p:cNvSpPr>
                <a:spLocks noChangeArrowheads="1"/>
              </p:cNvSpPr>
              <p:nvPr/>
            </p:nvSpPr>
            <p:spPr bwMode="auto">
              <a:xfrm>
                <a:off x="6998" y="867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Oval 47"/>
              <p:cNvSpPr>
                <a:spLocks noChangeArrowheads="1"/>
              </p:cNvSpPr>
              <p:nvPr/>
            </p:nvSpPr>
            <p:spPr bwMode="auto">
              <a:xfrm>
                <a:off x="6998" y="879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Oval 48"/>
              <p:cNvSpPr>
                <a:spLocks noChangeArrowheads="1"/>
              </p:cNvSpPr>
              <p:nvPr/>
            </p:nvSpPr>
            <p:spPr bwMode="auto">
              <a:xfrm>
                <a:off x="6998" y="892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Oval 49"/>
              <p:cNvSpPr>
                <a:spLocks noChangeArrowheads="1"/>
              </p:cNvSpPr>
              <p:nvPr/>
            </p:nvSpPr>
            <p:spPr bwMode="auto">
              <a:xfrm>
                <a:off x="6998" y="907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Oval 50"/>
              <p:cNvSpPr>
                <a:spLocks noChangeArrowheads="1"/>
              </p:cNvSpPr>
              <p:nvPr/>
            </p:nvSpPr>
            <p:spPr bwMode="auto">
              <a:xfrm>
                <a:off x="6998" y="920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Oval 51"/>
              <p:cNvSpPr>
                <a:spLocks noChangeArrowheads="1"/>
              </p:cNvSpPr>
              <p:nvPr/>
            </p:nvSpPr>
            <p:spPr bwMode="auto">
              <a:xfrm>
                <a:off x="6998" y="934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Oval 52"/>
              <p:cNvSpPr>
                <a:spLocks noChangeArrowheads="1"/>
              </p:cNvSpPr>
              <p:nvPr/>
            </p:nvSpPr>
            <p:spPr bwMode="auto">
              <a:xfrm>
                <a:off x="6998" y="950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Oval 53"/>
              <p:cNvSpPr>
                <a:spLocks noChangeArrowheads="1"/>
              </p:cNvSpPr>
              <p:nvPr/>
            </p:nvSpPr>
            <p:spPr bwMode="auto">
              <a:xfrm>
                <a:off x="6998" y="965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Oval 54"/>
              <p:cNvSpPr>
                <a:spLocks noChangeArrowheads="1"/>
              </p:cNvSpPr>
              <p:nvPr/>
            </p:nvSpPr>
            <p:spPr bwMode="auto">
              <a:xfrm>
                <a:off x="6998" y="976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Oval 55"/>
              <p:cNvSpPr>
                <a:spLocks noChangeArrowheads="1"/>
              </p:cNvSpPr>
              <p:nvPr/>
            </p:nvSpPr>
            <p:spPr bwMode="auto">
              <a:xfrm>
                <a:off x="6998" y="992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Oval 56"/>
              <p:cNvSpPr>
                <a:spLocks noChangeArrowheads="1"/>
              </p:cNvSpPr>
              <p:nvPr/>
            </p:nvSpPr>
            <p:spPr bwMode="auto">
              <a:xfrm>
                <a:off x="6998" y="1007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" name="Group 57"/>
            <p:cNvGrpSpPr>
              <a:grpSpLocks/>
            </p:cNvGrpSpPr>
            <p:nvPr/>
          </p:nvGrpSpPr>
          <p:grpSpPr bwMode="auto">
            <a:xfrm>
              <a:off x="12462" y="7466"/>
              <a:ext cx="417" cy="2872"/>
              <a:chOff x="6998" y="7620"/>
              <a:chExt cx="417" cy="2872"/>
            </a:xfrm>
          </p:grpSpPr>
          <p:sp>
            <p:nvSpPr>
              <p:cNvPr id="129" name="Oval 58"/>
              <p:cNvSpPr>
                <a:spLocks noChangeArrowheads="1"/>
              </p:cNvSpPr>
              <p:nvPr/>
            </p:nvSpPr>
            <p:spPr bwMode="auto">
              <a:xfrm>
                <a:off x="6998" y="762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Oval 59"/>
              <p:cNvSpPr>
                <a:spLocks noChangeArrowheads="1"/>
              </p:cNvSpPr>
              <p:nvPr/>
            </p:nvSpPr>
            <p:spPr bwMode="auto">
              <a:xfrm>
                <a:off x="6998" y="778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Oval 60"/>
              <p:cNvSpPr>
                <a:spLocks noChangeArrowheads="1"/>
              </p:cNvSpPr>
              <p:nvPr/>
            </p:nvSpPr>
            <p:spPr bwMode="auto">
              <a:xfrm>
                <a:off x="6998" y="79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Oval 61"/>
              <p:cNvSpPr>
                <a:spLocks noChangeArrowheads="1"/>
              </p:cNvSpPr>
              <p:nvPr/>
            </p:nvSpPr>
            <p:spPr bwMode="auto">
              <a:xfrm>
                <a:off x="6998" y="809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Oval 62"/>
              <p:cNvSpPr>
                <a:spLocks noChangeArrowheads="1"/>
              </p:cNvSpPr>
              <p:nvPr/>
            </p:nvSpPr>
            <p:spPr bwMode="auto">
              <a:xfrm>
                <a:off x="6998" y="82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Oval 63"/>
              <p:cNvSpPr>
                <a:spLocks noChangeArrowheads="1"/>
              </p:cNvSpPr>
              <p:nvPr/>
            </p:nvSpPr>
            <p:spPr bwMode="auto">
              <a:xfrm>
                <a:off x="6998" y="8407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Oval 64"/>
              <p:cNvSpPr>
                <a:spLocks noChangeArrowheads="1"/>
              </p:cNvSpPr>
              <p:nvPr/>
            </p:nvSpPr>
            <p:spPr bwMode="auto">
              <a:xfrm>
                <a:off x="6998" y="851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Oval 65"/>
              <p:cNvSpPr>
                <a:spLocks noChangeArrowheads="1"/>
              </p:cNvSpPr>
              <p:nvPr/>
            </p:nvSpPr>
            <p:spPr bwMode="auto">
              <a:xfrm>
                <a:off x="6998" y="867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Oval 66"/>
              <p:cNvSpPr>
                <a:spLocks noChangeArrowheads="1"/>
              </p:cNvSpPr>
              <p:nvPr/>
            </p:nvSpPr>
            <p:spPr bwMode="auto">
              <a:xfrm>
                <a:off x="6998" y="879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Oval 67"/>
              <p:cNvSpPr>
                <a:spLocks noChangeArrowheads="1"/>
              </p:cNvSpPr>
              <p:nvPr/>
            </p:nvSpPr>
            <p:spPr bwMode="auto">
              <a:xfrm>
                <a:off x="6998" y="892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Oval 68"/>
              <p:cNvSpPr>
                <a:spLocks noChangeArrowheads="1"/>
              </p:cNvSpPr>
              <p:nvPr/>
            </p:nvSpPr>
            <p:spPr bwMode="auto">
              <a:xfrm>
                <a:off x="6998" y="907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Oval 69"/>
              <p:cNvSpPr>
                <a:spLocks noChangeArrowheads="1"/>
              </p:cNvSpPr>
              <p:nvPr/>
            </p:nvSpPr>
            <p:spPr bwMode="auto">
              <a:xfrm>
                <a:off x="6998" y="920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Oval 70"/>
              <p:cNvSpPr>
                <a:spLocks noChangeArrowheads="1"/>
              </p:cNvSpPr>
              <p:nvPr/>
            </p:nvSpPr>
            <p:spPr bwMode="auto">
              <a:xfrm>
                <a:off x="6998" y="934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Oval 71"/>
              <p:cNvSpPr>
                <a:spLocks noChangeArrowheads="1"/>
              </p:cNvSpPr>
              <p:nvPr/>
            </p:nvSpPr>
            <p:spPr bwMode="auto">
              <a:xfrm>
                <a:off x="6998" y="950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Oval 72"/>
              <p:cNvSpPr>
                <a:spLocks noChangeArrowheads="1"/>
              </p:cNvSpPr>
              <p:nvPr/>
            </p:nvSpPr>
            <p:spPr bwMode="auto">
              <a:xfrm>
                <a:off x="6998" y="965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Oval 73"/>
              <p:cNvSpPr>
                <a:spLocks noChangeArrowheads="1"/>
              </p:cNvSpPr>
              <p:nvPr/>
            </p:nvSpPr>
            <p:spPr bwMode="auto">
              <a:xfrm>
                <a:off x="6998" y="976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Oval 74"/>
              <p:cNvSpPr>
                <a:spLocks noChangeArrowheads="1"/>
              </p:cNvSpPr>
              <p:nvPr/>
            </p:nvSpPr>
            <p:spPr bwMode="auto">
              <a:xfrm>
                <a:off x="6998" y="992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Oval 75"/>
              <p:cNvSpPr>
                <a:spLocks noChangeArrowheads="1"/>
              </p:cNvSpPr>
              <p:nvPr/>
            </p:nvSpPr>
            <p:spPr bwMode="auto">
              <a:xfrm>
                <a:off x="6998" y="1007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" name="Group 76"/>
            <p:cNvGrpSpPr>
              <a:grpSpLocks/>
            </p:cNvGrpSpPr>
            <p:nvPr/>
          </p:nvGrpSpPr>
          <p:grpSpPr bwMode="auto">
            <a:xfrm>
              <a:off x="12691" y="7466"/>
              <a:ext cx="417" cy="2872"/>
              <a:chOff x="6998" y="7620"/>
              <a:chExt cx="417" cy="2872"/>
            </a:xfrm>
          </p:grpSpPr>
          <p:sp>
            <p:nvSpPr>
              <p:cNvPr id="111" name="Oval 77"/>
              <p:cNvSpPr>
                <a:spLocks noChangeArrowheads="1"/>
              </p:cNvSpPr>
              <p:nvPr/>
            </p:nvSpPr>
            <p:spPr bwMode="auto">
              <a:xfrm>
                <a:off x="6998" y="762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Oval 78"/>
              <p:cNvSpPr>
                <a:spLocks noChangeArrowheads="1"/>
              </p:cNvSpPr>
              <p:nvPr/>
            </p:nvSpPr>
            <p:spPr bwMode="auto">
              <a:xfrm>
                <a:off x="6998" y="778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Oval 79"/>
              <p:cNvSpPr>
                <a:spLocks noChangeArrowheads="1"/>
              </p:cNvSpPr>
              <p:nvPr/>
            </p:nvSpPr>
            <p:spPr bwMode="auto">
              <a:xfrm>
                <a:off x="6998" y="79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Oval 80"/>
              <p:cNvSpPr>
                <a:spLocks noChangeArrowheads="1"/>
              </p:cNvSpPr>
              <p:nvPr/>
            </p:nvSpPr>
            <p:spPr bwMode="auto">
              <a:xfrm>
                <a:off x="6998" y="809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Oval 81"/>
              <p:cNvSpPr>
                <a:spLocks noChangeArrowheads="1"/>
              </p:cNvSpPr>
              <p:nvPr/>
            </p:nvSpPr>
            <p:spPr bwMode="auto">
              <a:xfrm>
                <a:off x="6998" y="82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Oval 82"/>
              <p:cNvSpPr>
                <a:spLocks noChangeArrowheads="1"/>
              </p:cNvSpPr>
              <p:nvPr/>
            </p:nvSpPr>
            <p:spPr bwMode="auto">
              <a:xfrm>
                <a:off x="6998" y="8407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Oval 83"/>
              <p:cNvSpPr>
                <a:spLocks noChangeArrowheads="1"/>
              </p:cNvSpPr>
              <p:nvPr/>
            </p:nvSpPr>
            <p:spPr bwMode="auto">
              <a:xfrm>
                <a:off x="6998" y="851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Oval 84"/>
              <p:cNvSpPr>
                <a:spLocks noChangeArrowheads="1"/>
              </p:cNvSpPr>
              <p:nvPr/>
            </p:nvSpPr>
            <p:spPr bwMode="auto">
              <a:xfrm>
                <a:off x="6998" y="867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Oval 85"/>
              <p:cNvSpPr>
                <a:spLocks noChangeArrowheads="1"/>
              </p:cNvSpPr>
              <p:nvPr/>
            </p:nvSpPr>
            <p:spPr bwMode="auto">
              <a:xfrm>
                <a:off x="6998" y="879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Oval 86"/>
              <p:cNvSpPr>
                <a:spLocks noChangeArrowheads="1"/>
              </p:cNvSpPr>
              <p:nvPr/>
            </p:nvSpPr>
            <p:spPr bwMode="auto">
              <a:xfrm>
                <a:off x="6998" y="892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Oval 87"/>
              <p:cNvSpPr>
                <a:spLocks noChangeArrowheads="1"/>
              </p:cNvSpPr>
              <p:nvPr/>
            </p:nvSpPr>
            <p:spPr bwMode="auto">
              <a:xfrm>
                <a:off x="6998" y="907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Oval 88"/>
              <p:cNvSpPr>
                <a:spLocks noChangeArrowheads="1"/>
              </p:cNvSpPr>
              <p:nvPr/>
            </p:nvSpPr>
            <p:spPr bwMode="auto">
              <a:xfrm>
                <a:off x="6998" y="920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Oval 89"/>
              <p:cNvSpPr>
                <a:spLocks noChangeArrowheads="1"/>
              </p:cNvSpPr>
              <p:nvPr/>
            </p:nvSpPr>
            <p:spPr bwMode="auto">
              <a:xfrm>
                <a:off x="6998" y="934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Oval 90"/>
              <p:cNvSpPr>
                <a:spLocks noChangeArrowheads="1"/>
              </p:cNvSpPr>
              <p:nvPr/>
            </p:nvSpPr>
            <p:spPr bwMode="auto">
              <a:xfrm>
                <a:off x="6998" y="950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Oval 91"/>
              <p:cNvSpPr>
                <a:spLocks noChangeArrowheads="1"/>
              </p:cNvSpPr>
              <p:nvPr/>
            </p:nvSpPr>
            <p:spPr bwMode="auto">
              <a:xfrm>
                <a:off x="6998" y="965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Oval 92"/>
              <p:cNvSpPr>
                <a:spLocks noChangeArrowheads="1"/>
              </p:cNvSpPr>
              <p:nvPr/>
            </p:nvSpPr>
            <p:spPr bwMode="auto">
              <a:xfrm>
                <a:off x="6998" y="976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Oval 93"/>
              <p:cNvSpPr>
                <a:spLocks noChangeArrowheads="1"/>
              </p:cNvSpPr>
              <p:nvPr/>
            </p:nvSpPr>
            <p:spPr bwMode="auto">
              <a:xfrm>
                <a:off x="6998" y="992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Oval 94"/>
              <p:cNvSpPr>
                <a:spLocks noChangeArrowheads="1"/>
              </p:cNvSpPr>
              <p:nvPr/>
            </p:nvSpPr>
            <p:spPr bwMode="auto">
              <a:xfrm>
                <a:off x="6998" y="1007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oup 95"/>
            <p:cNvGrpSpPr>
              <a:grpSpLocks/>
            </p:cNvGrpSpPr>
            <p:nvPr/>
          </p:nvGrpSpPr>
          <p:grpSpPr bwMode="auto">
            <a:xfrm>
              <a:off x="12879" y="7496"/>
              <a:ext cx="417" cy="2872"/>
              <a:chOff x="6998" y="7620"/>
              <a:chExt cx="417" cy="2872"/>
            </a:xfrm>
          </p:grpSpPr>
          <p:sp>
            <p:nvSpPr>
              <p:cNvPr id="93" name="Oval 96"/>
              <p:cNvSpPr>
                <a:spLocks noChangeArrowheads="1"/>
              </p:cNvSpPr>
              <p:nvPr/>
            </p:nvSpPr>
            <p:spPr bwMode="auto">
              <a:xfrm>
                <a:off x="6998" y="762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Oval 97"/>
              <p:cNvSpPr>
                <a:spLocks noChangeArrowheads="1"/>
              </p:cNvSpPr>
              <p:nvPr/>
            </p:nvSpPr>
            <p:spPr bwMode="auto">
              <a:xfrm>
                <a:off x="6998" y="778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Oval 98"/>
              <p:cNvSpPr>
                <a:spLocks noChangeArrowheads="1"/>
              </p:cNvSpPr>
              <p:nvPr/>
            </p:nvSpPr>
            <p:spPr bwMode="auto">
              <a:xfrm>
                <a:off x="6998" y="79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Oval 99"/>
              <p:cNvSpPr>
                <a:spLocks noChangeArrowheads="1"/>
              </p:cNvSpPr>
              <p:nvPr/>
            </p:nvSpPr>
            <p:spPr bwMode="auto">
              <a:xfrm>
                <a:off x="6998" y="809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Oval 100"/>
              <p:cNvSpPr>
                <a:spLocks noChangeArrowheads="1"/>
              </p:cNvSpPr>
              <p:nvPr/>
            </p:nvSpPr>
            <p:spPr bwMode="auto">
              <a:xfrm>
                <a:off x="6998" y="82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Oval 101"/>
              <p:cNvSpPr>
                <a:spLocks noChangeArrowheads="1"/>
              </p:cNvSpPr>
              <p:nvPr/>
            </p:nvSpPr>
            <p:spPr bwMode="auto">
              <a:xfrm>
                <a:off x="6998" y="8407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Oval 102"/>
              <p:cNvSpPr>
                <a:spLocks noChangeArrowheads="1"/>
              </p:cNvSpPr>
              <p:nvPr/>
            </p:nvSpPr>
            <p:spPr bwMode="auto">
              <a:xfrm>
                <a:off x="6998" y="851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Oval 103"/>
              <p:cNvSpPr>
                <a:spLocks noChangeArrowheads="1"/>
              </p:cNvSpPr>
              <p:nvPr/>
            </p:nvSpPr>
            <p:spPr bwMode="auto">
              <a:xfrm>
                <a:off x="6998" y="867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Oval 104"/>
              <p:cNvSpPr>
                <a:spLocks noChangeArrowheads="1"/>
              </p:cNvSpPr>
              <p:nvPr/>
            </p:nvSpPr>
            <p:spPr bwMode="auto">
              <a:xfrm>
                <a:off x="6998" y="879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Oval 105"/>
              <p:cNvSpPr>
                <a:spLocks noChangeArrowheads="1"/>
              </p:cNvSpPr>
              <p:nvPr/>
            </p:nvSpPr>
            <p:spPr bwMode="auto">
              <a:xfrm>
                <a:off x="6998" y="892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Oval 106"/>
              <p:cNvSpPr>
                <a:spLocks noChangeArrowheads="1"/>
              </p:cNvSpPr>
              <p:nvPr/>
            </p:nvSpPr>
            <p:spPr bwMode="auto">
              <a:xfrm>
                <a:off x="6998" y="907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Oval 107"/>
              <p:cNvSpPr>
                <a:spLocks noChangeArrowheads="1"/>
              </p:cNvSpPr>
              <p:nvPr/>
            </p:nvSpPr>
            <p:spPr bwMode="auto">
              <a:xfrm>
                <a:off x="6998" y="920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Oval 108"/>
              <p:cNvSpPr>
                <a:spLocks noChangeArrowheads="1"/>
              </p:cNvSpPr>
              <p:nvPr/>
            </p:nvSpPr>
            <p:spPr bwMode="auto">
              <a:xfrm>
                <a:off x="6998" y="934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Oval 109"/>
              <p:cNvSpPr>
                <a:spLocks noChangeArrowheads="1"/>
              </p:cNvSpPr>
              <p:nvPr/>
            </p:nvSpPr>
            <p:spPr bwMode="auto">
              <a:xfrm>
                <a:off x="6998" y="950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Oval 110"/>
              <p:cNvSpPr>
                <a:spLocks noChangeArrowheads="1"/>
              </p:cNvSpPr>
              <p:nvPr/>
            </p:nvSpPr>
            <p:spPr bwMode="auto">
              <a:xfrm>
                <a:off x="6998" y="965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Oval 111"/>
              <p:cNvSpPr>
                <a:spLocks noChangeArrowheads="1"/>
              </p:cNvSpPr>
              <p:nvPr/>
            </p:nvSpPr>
            <p:spPr bwMode="auto">
              <a:xfrm>
                <a:off x="6998" y="976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Oval 112"/>
              <p:cNvSpPr>
                <a:spLocks noChangeArrowheads="1"/>
              </p:cNvSpPr>
              <p:nvPr/>
            </p:nvSpPr>
            <p:spPr bwMode="auto">
              <a:xfrm>
                <a:off x="6998" y="992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Oval 113"/>
              <p:cNvSpPr>
                <a:spLocks noChangeArrowheads="1"/>
              </p:cNvSpPr>
              <p:nvPr/>
            </p:nvSpPr>
            <p:spPr bwMode="auto">
              <a:xfrm>
                <a:off x="6998" y="1007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7" name="Group 114"/>
            <p:cNvGrpSpPr>
              <a:grpSpLocks/>
            </p:cNvGrpSpPr>
            <p:nvPr/>
          </p:nvGrpSpPr>
          <p:grpSpPr bwMode="auto">
            <a:xfrm>
              <a:off x="13108" y="7496"/>
              <a:ext cx="417" cy="2872"/>
              <a:chOff x="6998" y="7620"/>
              <a:chExt cx="417" cy="2872"/>
            </a:xfrm>
          </p:grpSpPr>
          <p:sp>
            <p:nvSpPr>
              <p:cNvPr id="75" name="Oval 115"/>
              <p:cNvSpPr>
                <a:spLocks noChangeArrowheads="1"/>
              </p:cNvSpPr>
              <p:nvPr/>
            </p:nvSpPr>
            <p:spPr bwMode="auto">
              <a:xfrm>
                <a:off x="6998" y="762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Oval 116"/>
              <p:cNvSpPr>
                <a:spLocks noChangeArrowheads="1"/>
              </p:cNvSpPr>
              <p:nvPr/>
            </p:nvSpPr>
            <p:spPr bwMode="auto">
              <a:xfrm>
                <a:off x="6998" y="778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Oval 117"/>
              <p:cNvSpPr>
                <a:spLocks noChangeArrowheads="1"/>
              </p:cNvSpPr>
              <p:nvPr/>
            </p:nvSpPr>
            <p:spPr bwMode="auto">
              <a:xfrm>
                <a:off x="6998" y="79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Oval 118"/>
              <p:cNvSpPr>
                <a:spLocks noChangeArrowheads="1"/>
              </p:cNvSpPr>
              <p:nvPr/>
            </p:nvSpPr>
            <p:spPr bwMode="auto">
              <a:xfrm>
                <a:off x="6998" y="809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Oval 119"/>
              <p:cNvSpPr>
                <a:spLocks noChangeArrowheads="1"/>
              </p:cNvSpPr>
              <p:nvPr/>
            </p:nvSpPr>
            <p:spPr bwMode="auto">
              <a:xfrm>
                <a:off x="6998" y="82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Oval 120"/>
              <p:cNvSpPr>
                <a:spLocks noChangeArrowheads="1"/>
              </p:cNvSpPr>
              <p:nvPr/>
            </p:nvSpPr>
            <p:spPr bwMode="auto">
              <a:xfrm>
                <a:off x="6998" y="8407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Oval 121"/>
              <p:cNvSpPr>
                <a:spLocks noChangeArrowheads="1"/>
              </p:cNvSpPr>
              <p:nvPr/>
            </p:nvSpPr>
            <p:spPr bwMode="auto">
              <a:xfrm>
                <a:off x="6998" y="851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Oval 122"/>
              <p:cNvSpPr>
                <a:spLocks noChangeArrowheads="1"/>
              </p:cNvSpPr>
              <p:nvPr/>
            </p:nvSpPr>
            <p:spPr bwMode="auto">
              <a:xfrm>
                <a:off x="6998" y="867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Oval 123"/>
              <p:cNvSpPr>
                <a:spLocks noChangeArrowheads="1"/>
              </p:cNvSpPr>
              <p:nvPr/>
            </p:nvSpPr>
            <p:spPr bwMode="auto">
              <a:xfrm>
                <a:off x="6998" y="879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Oval 124"/>
              <p:cNvSpPr>
                <a:spLocks noChangeArrowheads="1"/>
              </p:cNvSpPr>
              <p:nvPr/>
            </p:nvSpPr>
            <p:spPr bwMode="auto">
              <a:xfrm>
                <a:off x="6998" y="892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Oval 125"/>
              <p:cNvSpPr>
                <a:spLocks noChangeArrowheads="1"/>
              </p:cNvSpPr>
              <p:nvPr/>
            </p:nvSpPr>
            <p:spPr bwMode="auto">
              <a:xfrm>
                <a:off x="6998" y="907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Oval 126"/>
              <p:cNvSpPr>
                <a:spLocks noChangeArrowheads="1"/>
              </p:cNvSpPr>
              <p:nvPr/>
            </p:nvSpPr>
            <p:spPr bwMode="auto">
              <a:xfrm>
                <a:off x="6998" y="920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Oval 127"/>
              <p:cNvSpPr>
                <a:spLocks noChangeArrowheads="1"/>
              </p:cNvSpPr>
              <p:nvPr/>
            </p:nvSpPr>
            <p:spPr bwMode="auto">
              <a:xfrm>
                <a:off x="6998" y="934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Oval 128"/>
              <p:cNvSpPr>
                <a:spLocks noChangeArrowheads="1"/>
              </p:cNvSpPr>
              <p:nvPr/>
            </p:nvSpPr>
            <p:spPr bwMode="auto">
              <a:xfrm>
                <a:off x="6998" y="950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Oval 129"/>
              <p:cNvSpPr>
                <a:spLocks noChangeArrowheads="1"/>
              </p:cNvSpPr>
              <p:nvPr/>
            </p:nvSpPr>
            <p:spPr bwMode="auto">
              <a:xfrm>
                <a:off x="6998" y="965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Oval 130"/>
              <p:cNvSpPr>
                <a:spLocks noChangeArrowheads="1"/>
              </p:cNvSpPr>
              <p:nvPr/>
            </p:nvSpPr>
            <p:spPr bwMode="auto">
              <a:xfrm>
                <a:off x="6998" y="976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Oval 131"/>
              <p:cNvSpPr>
                <a:spLocks noChangeArrowheads="1"/>
              </p:cNvSpPr>
              <p:nvPr/>
            </p:nvSpPr>
            <p:spPr bwMode="auto">
              <a:xfrm>
                <a:off x="6998" y="992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Oval 132"/>
              <p:cNvSpPr>
                <a:spLocks noChangeArrowheads="1"/>
              </p:cNvSpPr>
              <p:nvPr/>
            </p:nvSpPr>
            <p:spPr bwMode="auto">
              <a:xfrm>
                <a:off x="6998" y="1007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8" name="Group 133"/>
            <p:cNvGrpSpPr>
              <a:grpSpLocks/>
            </p:cNvGrpSpPr>
            <p:nvPr/>
          </p:nvGrpSpPr>
          <p:grpSpPr bwMode="auto">
            <a:xfrm>
              <a:off x="13296" y="7466"/>
              <a:ext cx="417" cy="2872"/>
              <a:chOff x="6998" y="7620"/>
              <a:chExt cx="417" cy="2872"/>
            </a:xfrm>
          </p:grpSpPr>
          <p:sp>
            <p:nvSpPr>
              <p:cNvPr id="57" name="Oval 134"/>
              <p:cNvSpPr>
                <a:spLocks noChangeArrowheads="1"/>
              </p:cNvSpPr>
              <p:nvPr/>
            </p:nvSpPr>
            <p:spPr bwMode="auto">
              <a:xfrm>
                <a:off x="6998" y="762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Oval 135"/>
              <p:cNvSpPr>
                <a:spLocks noChangeArrowheads="1"/>
              </p:cNvSpPr>
              <p:nvPr/>
            </p:nvSpPr>
            <p:spPr bwMode="auto">
              <a:xfrm>
                <a:off x="6998" y="778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Oval 136"/>
              <p:cNvSpPr>
                <a:spLocks noChangeArrowheads="1"/>
              </p:cNvSpPr>
              <p:nvPr/>
            </p:nvSpPr>
            <p:spPr bwMode="auto">
              <a:xfrm>
                <a:off x="6998" y="79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Oval 137"/>
              <p:cNvSpPr>
                <a:spLocks noChangeArrowheads="1"/>
              </p:cNvSpPr>
              <p:nvPr/>
            </p:nvSpPr>
            <p:spPr bwMode="auto">
              <a:xfrm>
                <a:off x="6998" y="809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Oval 138"/>
              <p:cNvSpPr>
                <a:spLocks noChangeArrowheads="1"/>
              </p:cNvSpPr>
              <p:nvPr/>
            </p:nvSpPr>
            <p:spPr bwMode="auto">
              <a:xfrm>
                <a:off x="6998" y="82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Oval 139"/>
              <p:cNvSpPr>
                <a:spLocks noChangeArrowheads="1"/>
              </p:cNvSpPr>
              <p:nvPr/>
            </p:nvSpPr>
            <p:spPr bwMode="auto">
              <a:xfrm>
                <a:off x="6998" y="8407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Oval 140"/>
              <p:cNvSpPr>
                <a:spLocks noChangeArrowheads="1"/>
              </p:cNvSpPr>
              <p:nvPr/>
            </p:nvSpPr>
            <p:spPr bwMode="auto">
              <a:xfrm>
                <a:off x="6998" y="851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Oval 141"/>
              <p:cNvSpPr>
                <a:spLocks noChangeArrowheads="1"/>
              </p:cNvSpPr>
              <p:nvPr/>
            </p:nvSpPr>
            <p:spPr bwMode="auto">
              <a:xfrm>
                <a:off x="6998" y="867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Oval 142"/>
              <p:cNvSpPr>
                <a:spLocks noChangeArrowheads="1"/>
              </p:cNvSpPr>
              <p:nvPr/>
            </p:nvSpPr>
            <p:spPr bwMode="auto">
              <a:xfrm>
                <a:off x="6998" y="879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Oval 143"/>
              <p:cNvSpPr>
                <a:spLocks noChangeArrowheads="1"/>
              </p:cNvSpPr>
              <p:nvPr/>
            </p:nvSpPr>
            <p:spPr bwMode="auto">
              <a:xfrm>
                <a:off x="6998" y="892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Oval 144"/>
              <p:cNvSpPr>
                <a:spLocks noChangeArrowheads="1"/>
              </p:cNvSpPr>
              <p:nvPr/>
            </p:nvSpPr>
            <p:spPr bwMode="auto">
              <a:xfrm>
                <a:off x="6998" y="907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Oval 145"/>
              <p:cNvSpPr>
                <a:spLocks noChangeArrowheads="1"/>
              </p:cNvSpPr>
              <p:nvPr/>
            </p:nvSpPr>
            <p:spPr bwMode="auto">
              <a:xfrm>
                <a:off x="6998" y="920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Oval 146"/>
              <p:cNvSpPr>
                <a:spLocks noChangeArrowheads="1"/>
              </p:cNvSpPr>
              <p:nvPr/>
            </p:nvSpPr>
            <p:spPr bwMode="auto">
              <a:xfrm>
                <a:off x="6998" y="934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Oval 147"/>
              <p:cNvSpPr>
                <a:spLocks noChangeArrowheads="1"/>
              </p:cNvSpPr>
              <p:nvPr/>
            </p:nvSpPr>
            <p:spPr bwMode="auto">
              <a:xfrm>
                <a:off x="6998" y="950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Oval 148"/>
              <p:cNvSpPr>
                <a:spLocks noChangeArrowheads="1"/>
              </p:cNvSpPr>
              <p:nvPr/>
            </p:nvSpPr>
            <p:spPr bwMode="auto">
              <a:xfrm>
                <a:off x="6998" y="965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Oval 149"/>
              <p:cNvSpPr>
                <a:spLocks noChangeArrowheads="1"/>
              </p:cNvSpPr>
              <p:nvPr/>
            </p:nvSpPr>
            <p:spPr bwMode="auto">
              <a:xfrm>
                <a:off x="6998" y="976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Oval 150"/>
              <p:cNvSpPr>
                <a:spLocks noChangeArrowheads="1"/>
              </p:cNvSpPr>
              <p:nvPr/>
            </p:nvSpPr>
            <p:spPr bwMode="auto">
              <a:xfrm>
                <a:off x="6998" y="992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Oval 151"/>
              <p:cNvSpPr>
                <a:spLocks noChangeArrowheads="1"/>
              </p:cNvSpPr>
              <p:nvPr/>
            </p:nvSpPr>
            <p:spPr bwMode="auto">
              <a:xfrm>
                <a:off x="6998" y="1007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Group 152"/>
            <p:cNvGrpSpPr>
              <a:grpSpLocks/>
            </p:cNvGrpSpPr>
            <p:nvPr/>
          </p:nvGrpSpPr>
          <p:grpSpPr bwMode="auto">
            <a:xfrm>
              <a:off x="13525" y="7466"/>
              <a:ext cx="417" cy="2872"/>
              <a:chOff x="6998" y="7620"/>
              <a:chExt cx="417" cy="2872"/>
            </a:xfrm>
          </p:grpSpPr>
          <p:sp>
            <p:nvSpPr>
              <p:cNvPr id="39" name="Oval 153"/>
              <p:cNvSpPr>
                <a:spLocks noChangeArrowheads="1"/>
              </p:cNvSpPr>
              <p:nvPr/>
            </p:nvSpPr>
            <p:spPr bwMode="auto">
              <a:xfrm>
                <a:off x="6998" y="762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Oval 154"/>
              <p:cNvSpPr>
                <a:spLocks noChangeArrowheads="1"/>
              </p:cNvSpPr>
              <p:nvPr/>
            </p:nvSpPr>
            <p:spPr bwMode="auto">
              <a:xfrm>
                <a:off x="6998" y="778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Oval 155"/>
              <p:cNvSpPr>
                <a:spLocks noChangeArrowheads="1"/>
              </p:cNvSpPr>
              <p:nvPr/>
            </p:nvSpPr>
            <p:spPr bwMode="auto">
              <a:xfrm>
                <a:off x="6998" y="79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Oval 156"/>
              <p:cNvSpPr>
                <a:spLocks noChangeArrowheads="1"/>
              </p:cNvSpPr>
              <p:nvPr/>
            </p:nvSpPr>
            <p:spPr bwMode="auto">
              <a:xfrm>
                <a:off x="6998" y="809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Oval 157"/>
              <p:cNvSpPr>
                <a:spLocks noChangeArrowheads="1"/>
              </p:cNvSpPr>
              <p:nvPr/>
            </p:nvSpPr>
            <p:spPr bwMode="auto">
              <a:xfrm>
                <a:off x="6998" y="82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Oval 158"/>
              <p:cNvSpPr>
                <a:spLocks noChangeArrowheads="1"/>
              </p:cNvSpPr>
              <p:nvPr/>
            </p:nvSpPr>
            <p:spPr bwMode="auto">
              <a:xfrm>
                <a:off x="6998" y="8407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Oval 159"/>
              <p:cNvSpPr>
                <a:spLocks noChangeArrowheads="1"/>
              </p:cNvSpPr>
              <p:nvPr/>
            </p:nvSpPr>
            <p:spPr bwMode="auto">
              <a:xfrm>
                <a:off x="6998" y="851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Oval 160"/>
              <p:cNvSpPr>
                <a:spLocks noChangeArrowheads="1"/>
              </p:cNvSpPr>
              <p:nvPr/>
            </p:nvSpPr>
            <p:spPr bwMode="auto">
              <a:xfrm>
                <a:off x="6998" y="867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Oval 161"/>
              <p:cNvSpPr>
                <a:spLocks noChangeArrowheads="1"/>
              </p:cNvSpPr>
              <p:nvPr/>
            </p:nvSpPr>
            <p:spPr bwMode="auto">
              <a:xfrm>
                <a:off x="6998" y="879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Oval 162"/>
              <p:cNvSpPr>
                <a:spLocks noChangeArrowheads="1"/>
              </p:cNvSpPr>
              <p:nvPr/>
            </p:nvSpPr>
            <p:spPr bwMode="auto">
              <a:xfrm>
                <a:off x="6998" y="892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Oval 163"/>
              <p:cNvSpPr>
                <a:spLocks noChangeArrowheads="1"/>
              </p:cNvSpPr>
              <p:nvPr/>
            </p:nvSpPr>
            <p:spPr bwMode="auto">
              <a:xfrm>
                <a:off x="6998" y="907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Oval 164"/>
              <p:cNvSpPr>
                <a:spLocks noChangeArrowheads="1"/>
              </p:cNvSpPr>
              <p:nvPr/>
            </p:nvSpPr>
            <p:spPr bwMode="auto">
              <a:xfrm>
                <a:off x="6998" y="920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Oval 165"/>
              <p:cNvSpPr>
                <a:spLocks noChangeArrowheads="1"/>
              </p:cNvSpPr>
              <p:nvPr/>
            </p:nvSpPr>
            <p:spPr bwMode="auto">
              <a:xfrm>
                <a:off x="6998" y="934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Oval 166"/>
              <p:cNvSpPr>
                <a:spLocks noChangeArrowheads="1"/>
              </p:cNvSpPr>
              <p:nvPr/>
            </p:nvSpPr>
            <p:spPr bwMode="auto">
              <a:xfrm>
                <a:off x="6998" y="950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Oval 167"/>
              <p:cNvSpPr>
                <a:spLocks noChangeArrowheads="1"/>
              </p:cNvSpPr>
              <p:nvPr/>
            </p:nvSpPr>
            <p:spPr bwMode="auto">
              <a:xfrm>
                <a:off x="6998" y="965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Oval 168"/>
              <p:cNvSpPr>
                <a:spLocks noChangeArrowheads="1"/>
              </p:cNvSpPr>
              <p:nvPr/>
            </p:nvSpPr>
            <p:spPr bwMode="auto">
              <a:xfrm>
                <a:off x="6998" y="976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Oval 169"/>
              <p:cNvSpPr>
                <a:spLocks noChangeArrowheads="1"/>
              </p:cNvSpPr>
              <p:nvPr/>
            </p:nvSpPr>
            <p:spPr bwMode="auto">
              <a:xfrm>
                <a:off x="6998" y="992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Oval 170"/>
              <p:cNvSpPr>
                <a:spLocks noChangeArrowheads="1"/>
              </p:cNvSpPr>
              <p:nvPr/>
            </p:nvSpPr>
            <p:spPr bwMode="auto">
              <a:xfrm>
                <a:off x="6998" y="1007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0" name="Group 171"/>
            <p:cNvGrpSpPr>
              <a:grpSpLocks/>
            </p:cNvGrpSpPr>
            <p:nvPr/>
          </p:nvGrpSpPr>
          <p:grpSpPr bwMode="auto">
            <a:xfrm>
              <a:off x="13713" y="7466"/>
              <a:ext cx="417" cy="2872"/>
              <a:chOff x="6998" y="7620"/>
              <a:chExt cx="417" cy="2872"/>
            </a:xfrm>
          </p:grpSpPr>
          <p:sp>
            <p:nvSpPr>
              <p:cNvPr id="21" name="Oval 172"/>
              <p:cNvSpPr>
                <a:spLocks noChangeArrowheads="1"/>
              </p:cNvSpPr>
              <p:nvPr/>
            </p:nvSpPr>
            <p:spPr bwMode="auto">
              <a:xfrm>
                <a:off x="6998" y="762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Oval 173"/>
              <p:cNvSpPr>
                <a:spLocks noChangeArrowheads="1"/>
              </p:cNvSpPr>
              <p:nvPr/>
            </p:nvSpPr>
            <p:spPr bwMode="auto">
              <a:xfrm>
                <a:off x="6998" y="778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Oval 174"/>
              <p:cNvSpPr>
                <a:spLocks noChangeArrowheads="1"/>
              </p:cNvSpPr>
              <p:nvPr/>
            </p:nvSpPr>
            <p:spPr bwMode="auto">
              <a:xfrm>
                <a:off x="6998" y="79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Oval 175"/>
              <p:cNvSpPr>
                <a:spLocks noChangeArrowheads="1"/>
              </p:cNvSpPr>
              <p:nvPr/>
            </p:nvSpPr>
            <p:spPr bwMode="auto">
              <a:xfrm>
                <a:off x="6998" y="809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Oval 176"/>
              <p:cNvSpPr>
                <a:spLocks noChangeArrowheads="1"/>
              </p:cNvSpPr>
              <p:nvPr/>
            </p:nvSpPr>
            <p:spPr bwMode="auto">
              <a:xfrm>
                <a:off x="6998" y="8253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Oval 177"/>
              <p:cNvSpPr>
                <a:spLocks noChangeArrowheads="1"/>
              </p:cNvSpPr>
              <p:nvPr/>
            </p:nvSpPr>
            <p:spPr bwMode="auto">
              <a:xfrm>
                <a:off x="6998" y="8407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Oval 178"/>
              <p:cNvSpPr>
                <a:spLocks noChangeArrowheads="1"/>
              </p:cNvSpPr>
              <p:nvPr/>
            </p:nvSpPr>
            <p:spPr bwMode="auto">
              <a:xfrm>
                <a:off x="6998" y="851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Oval 179"/>
              <p:cNvSpPr>
                <a:spLocks noChangeArrowheads="1"/>
              </p:cNvSpPr>
              <p:nvPr/>
            </p:nvSpPr>
            <p:spPr bwMode="auto">
              <a:xfrm>
                <a:off x="6998" y="8670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Oval 180"/>
              <p:cNvSpPr>
                <a:spLocks noChangeArrowheads="1"/>
              </p:cNvSpPr>
              <p:nvPr/>
            </p:nvSpPr>
            <p:spPr bwMode="auto">
              <a:xfrm>
                <a:off x="6998" y="879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Oval 181"/>
              <p:cNvSpPr>
                <a:spLocks noChangeArrowheads="1"/>
              </p:cNvSpPr>
              <p:nvPr/>
            </p:nvSpPr>
            <p:spPr bwMode="auto">
              <a:xfrm>
                <a:off x="6998" y="892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Oval 182"/>
              <p:cNvSpPr>
                <a:spLocks noChangeArrowheads="1"/>
              </p:cNvSpPr>
              <p:nvPr/>
            </p:nvSpPr>
            <p:spPr bwMode="auto">
              <a:xfrm>
                <a:off x="6998" y="907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Oval 183"/>
              <p:cNvSpPr>
                <a:spLocks noChangeArrowheads="1"/>
              </p:cNvSpPr>
              <p:nvPr/>
            </p:nvSpPr>
            <p:spPr bwMode="auto">
              <a:xfrm>
                <a:off x="6998" y="920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Oval 184"/>
              <p:cNvSpPr>
                <a:spLocks noChangeArrowheads="1"/>
              </p:cNvSpPr>
              <p:nvPr/>
            </p:nvSpPr>
            <p:spPr bwMode="auto">
              <a:xfrm>
                <a:off x="6998" y="934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Oval 185"/>
              <p:cNvSpPr>
                <a:spLocks noChangeArrowheads="1"/>
              </p:cNvSpPr>
              <p:nvPr/>
            </p:nvSpPr>
            <p:spPr bwMode="auto">
              <a:xfrm>
                <a:off x="6998" y="9504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Oval 186"/>
              <p:cNvSpPr>
                <a:spLocks noChangeArrowheads="1"/>
              </p:cNvSpPr>
              <p:nvPr/>
            </p:nvSpPr>
            <p:spPr bwMode="auto">
              <a:xfrm>
                <a:off x="6998" y="9658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Oval 187"/>
              <p:cNvSpPr>
                <a:spLocks noChangeArrowheads="1"/>
              </p:cNvSpPr>
              <p:nvPr/>
            </p:nvSpPr>
            <p:spPr bwMode="auto">
              <a:xfrm>
                <a:off x="6998" y="9762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Oval 188"/>
              <p:cNvSpPr>
                <a:spLocks noChangeArrowheads="1"/>
              </p:cNvSpPr>
              <p:nvPr/>
            </p:nvSpPr>
            <p:spPr bwMode="auto">
              <a:xfrm>
                <a:off x="6998" y="9921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Oval 189"/>
              <p:cNvSpPr>
                <a:spLocks noChangeArrowheads="1"/>
              </p:cNvSpPr>
              <p:nvPr/>
            </p:nvSpPr>
            <p:spPr bwMode="auto">
              <a:xfrm>
                <a:off x="6998" y="10075"/>
                <a:ext cx="417" cy="417"/>
              </a:xfrm>
              <a:prstGeom prst="ellipse">
                <a:avLst/>
              </a:prstGeom>
              <a:solidFill>
                <a:srgbClr val="938953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96" name="Rounded Rectangle 79">
            <a:extLst>
              <a:ext uri="{FF2B5EF4-FFF2-40B4-BE49-F238E27FC236}">
                <a16:creationId xmlns:a16="http://schemas.microsoft.com/office/drawing/2014/main" id="{F368BED6-86A2-4EB2-AA8C-FC78DC99B56D}"/>
              </a:ext>
            </a:extLst>
          </p:cNvPr>
          <p:cNvSpPr/>
          <p:nvPr/>
        </p:nvSpPr>
        <p:spPr>
          <a:xfrm>
            <a:off x="1786635" y="39184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444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B125B804-C31A-4B30-AB9D-4C179E850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052" y="2032680"/>
            <a:ext cx="4761505" cy="179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ounded Rectangle 79"/>
          <p:cNvSpPr/>
          <p:nvPr/>
        </p:nvSpPr>
        <p:spPr>
          <a:xfrm>
            <a:off x="1783853" y="743028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Sơ đồ 18">
            <a:extLst>
              <a:ext uri="{FF2B5EF4-FFF2-40B4-BE49-F238E27FC236}">
                <a16:creationId xmlns:a16="http://schemas.microsoft.com/office/drawing/2014/main" id="{86D2BCD0-7919-4BE4-8073-63C5A8236315}"/>
              </a:ext>
            </a:extLst>
          </p:cNvPr>
          <p:cNvGraphicFramePr/>
          <p:nvPr/>
        </p:nvGraphicFramePr>
        <p:xfrm>
          <a:off x="882692" y="1736550"/>
          <a:ext cx="6309360" cy="2011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Mũi tên: Phải Có Khía 3">
            <a:extLst>
              <a:ext uri="{FF2B5EF4-FFF2-40B4-BE49-F238E27FC236}">
                <a16:creationId xmlns:a16="http://schemas.microsoft.com/office/drawing/2014/main" id="{A329D58E-A273-4BF2-AD71-0FF5D5626FAF}"/>
              </a:ext>
            </a:extLst>
          </p:cNvPr>
          <p:cNvSpPr/>
          <p:nvPr/>
        </p:nvSpPr>
        <p:spPr>
          <a:xfrm>
            <a:off x="6560460" y="2525488"/>
            <a:ext cx="986972" cy="34834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E15D57BE-E163-48EC-80C3-1A8808415826}"/>
              </a:ext>
            </a:extLst>
          </p:cNvPr>
          <p:cNvSpPr/>
          <p:nvPr/>
        </p:nvSpPr>
        <p:spPr>
          <a:xfrm>
            <a:off x="1783853" y="4421051"/>
            <a:ext cx="9958204" cy="1283063"/>
          </a:xfrm>
          <a:prstGeom prst="roundRect">
            <a:avLst/>
          </a:prstGeom>
          <a:solidFill>
            <a:srgbClr val="3FE1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914400" lvl="1" indent="-457200" algn="just">
              <a:buFont typeface="Times New Roman" panose="02020603050405020304" pitchFamily="18" charset="0"/>
              <a:buChar char="⁃"/>
            </a:pP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chồng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1/3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cứ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nhu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bề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phôi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28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897932" y="819807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2" name="Sơ đồ 41">
            <a:extLst>
              <a:ext uri="{FF2B5EF4-FFF2-40B4-BE49-F238E27FC236}">
                <a16:creationId xmlns:a16="http://schemas.microsoft.com/office/drawing/2014/main" id="{5184B47F-D4AD-4C01-B9DB-0976A41E766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14437" y="1881190"/>
          <a:ext cx="3291840" cy="384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Mũi tên: Phải Có Khía 1">
            <a:extLst>
              <a:ext uri="{FF2B5EF4-FFF2-40B4-BE49-F238E27FC236}">
                <a16:creationId xmlns:a16="http://schemas.microsoft.com/office/drawing/2014/main" id="{FB089A40-9603-4E6C-99BF-E2761A034CDA}"/>
              </a:ext>
            </a:extLst>
          </p:cNvPr>
          <p:cNvSpPr/>
          <p:nvPr/>
        </p:nvSpPr>
        <p:spPr>
          <a:xfrm>
            <a:off x="6022780" y="3639251"/>
            <a:ext cx="1246045" cy="47567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2">
            <a:extLst>
              <a:ext uri="{FF2B5EF4-FFF2-40B4-BE49-F238E27FC236}">
                <a16:creationId xmlns:a16="http://schemas.microsoft.com/office/drawing/2014/main" id="{263584D4-BD27-40D3-B0B2-0297B5843A74}"/>
              </a:ext>
            </a:extLst>
          </p:cNvPr>
          <p:cNvGrpSpPr>
            <a:grpSpLocks/>
          </p:cNvGrpSpPr>
          <p:nvPr/>
        </p:nvGrpSpPr>
        <p:grpSpPr bwMode="auto">
          <a:xfrm>
            <a:off x="7234017" y="2501946"/>
            <a:ext cx="4479011" cy="2806981"/>
            <a:chOff x="11554" y="4345"/>
            <a:chExt cx="3128" cy="1589"/>
          </a:xfrm>
        </p:grpSpPr>
        <p:sp>
          <p:nvSpPr>
            <p:cNvPr id="104" name="AutoShape 3">
              <a:extLst>
                <a:ext uri="{FF2B5EF4-FFF2-40B4-BE49-F238E27FC236}">
                  <a16:creationId xmlns:a16="http://schemas.microsoft.com/office/drawing/2014/main" id="{F634AD22-8ECD-4EBF-9204-B703532A8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54" y="4345"/>
              <a:ext cx="3128" cy="1589"/>
            </a:xfrm>
            <a:prstGeom prst="parallelogram">
              <a:avLst>
                <a:gd name="adj" fmla="val 49213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8392" dir="1308085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5" name="Group 4">
              <a:extLst>
                <a:ext uri="{FF2B5EF4-FFF2-40B4-BE49-F238E27FC236}">
                  <a16:creationId xmlns:a16="http://schemas.microsoft.com/office/drawing/2014/main" id="{57F670C3-122F-478C-B549-47B45B37E6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206" y="4429"/>
              <a:ext cx="2353" cy="229"/>
              <a:chOff x="12206" y="7576"/>
              <a:chExt cx="2353" cy="229"/>
            </a:xfrm>
          </p:grpSpPr>
          <p:sp>
            <p:nvSpPr>
              <p:cNvPr id="281" name="Oval 5">
                <a:extLst>
                  <a:ext uri="{FF2B5EF4-FFF2-40B4-BE49-F238E27FC236}">
                    <a16:creationId xmlns:a16="http://schemas.microsoft.com/office/drawing/2014/main" id="{805F842C-6F32-40EA-A2CA-82D8CC0F29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Oval 6">
                <a:extLst>
                  <a:ext uri="{FF2B5EF4-FFF2-40B4-BE49-F238E27FC236}">
                    <a16:creationId xmlns:a16="http://schemas.microsoft.com/office/drawing/2014/main" id="{3DA672A0-82FD-437B-BAF4-BCEC3F2E8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Oval 7">
                <a:extLst>
                  <a:ext uri="{FF2B5EF4-FFF2-40B4-BE49-F238E27FC236}">
                    <a16:creationId xmlns:a16="http://schemas.microsoft.com/office/drawing/2014/main" id="{C7E0220C-DFB4-4DE6-9E91-B5C765DA52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3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Oval 8">
                <a:extLst>
                  <a:ext uri="{FF2B5EF4-FFF2-40B4-BE49-F238E27FC236}">
                    <a16:creationId xmlns:a16="http://schemas.microsoft.com/office/drawing/2014/main" id="{607D7B5F-1D36-4D6D-BAFB-46CB66197B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4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Oval 9">
                <a:extLst>
                  <a:ext uri="{FF2B5EF4-FFF2-40B4-BE49-F238E27FC236}">
                    <a16:creationId xmlns:a16="http://schemas.microsoft.com/office/drawing/2014/main" id="{88F3C44B-D9B0-4EDF-9BC2-161E49B470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Oval 10">
                <a:extLst>
                  <a:ext uri="{FF2B5EF4-FFF2-40B4-BE49-F238E27FC236}">
                    <a16:creationId xmlns:a16="http://schemas.microsoft.com/office/drawing/2014/main" id="{28AD008E-419D-463E-8816-F30E9B3192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Oval 11">
                <a:extLst>
                  <a:ext uri="{FF2B5EF4-FFF2-40B4-BE49-F238E27FC236}">
                    <a16:creationId xmlns:a16="http://schemas.microsoft.com/office/drawing/2014/main" id="{1595AA2F-BAEA-4F76-9D64-503022A20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5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Oval 12">
                <a:extLst>
                  <a:ext uri="{FF2B5EF4-FFF2-40B4-BE49-F238E27FC236}">
                    <a16:creationId xmlns:a16="http://schemas.microsoft.com/office/drawing/2014/main" id="{5CB80D2C-45D7-47D8-832A-FAB8B3D9BC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Oval 13">
                <a:extLst>
                  <a:ext uri="{FF2B5EF4-FFF2-40B4-BE49-F238E27FC236}">
                    <a16:creationId xmlns:a16="http://schemas.microsoft.com/office/drawing/2014/main" id="{C6C5DED9-B378-4D73-A280-2B36BC9DC6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7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Oval 14">
                <a:extLst>
                  <a:ext uri="{FF2B5EF4-FFF2-40B4-BE49-F238E27FC236}">
                    <a16:creationId xmlns:a16="http://schemas.microsoft.com/office/drawing/2014/main" id="{A64722B5-3912-48BA-9020-07DC8B23F8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8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Oval 15">
                <a:extLst>
                  <a:ext uri="{FF2B5EF4-FFF2-40B4-BE49-F238E27FC236}">
                    <a16:creationId xmlns:a16="http://schemas.microsoft.com/office/drawing/2014/main" id="{10EBA5F5-22E0-42C2-A5B1-60E612F437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Oval 16">
                <a:extLst>
                  <a:ext uri="{FF2B5EF4-FFF2-40B4-BE49-F238E27FC236}">
                    <a16:creationId xmlns:a16="http://schemas.microsoft.com/office/drawing/2014/main" id="{315DF8E1-EEAB-41DF-9214-911BD95708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99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Oval 17">
                <a:extLst>
                  <a:ext uri="{FF2B5EF4-FFF2-40B4-BE49-F238E27FC236}">
                    <a16:creationId xmlns:a16="http://schemas.microsoft.com/office/drawing/2014/main" id="{E6E3E001-C835-4AAD-80D6-61F65DFC3F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Oval 18">
                <a:extLst>
                  <a:ext uri="{FF2B5EF4-FFF2-40B4-BE49-F238E27FC236}">
                    <a16:creationId xmlns:a16="http://schemas.microsoft.com/office/drawing/2014/main" id="{C2896985-6280-461B-AD4D-68E07C16C1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9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Oval 19">
                <a:extLst>
                  <a:ext uri="{FF2B5EF4-FFF2-40B4-BE49-F238E27FC236}">
                    <a16:creationId xmlns:a16="http://schemas.microsoft.com/office/drawing/2014/main" id="{C6BDDB68-BF82-44B3-9A56-FCB8504AF0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Oval 20">
                <a:extLst>
                  <a:ext uri="{FF2B5EF4-FFF2-40B4-BE49-F238E27FC236}">
                    <a16:creationId xmlns:a16="http://schemas.microsoft.com/office/drawing/2014/main" id="{3C19B5A2-BA42-47BF-9EE8-95702947B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2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Oval 21">
                <a:extLst>
                  <a:ext uri="{FF2B5EF4-FFF2-40B4-BE49-F238E27FC236}">
                    <a16:creationId xmlns:a16="http://schemas.microsoft.com/office/drawing/2014/main" id="{4C132CCC-218F-41B8-9848-E6530B64BF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Oval 22">
                <a:extLst>
                  <a:ext uri="{FF2B5EF4-FFF2-40B4-BE49-F238E27FC236}">
                    <a16:creationId xmlns:a16="http://schemas.microsoft.com/office/drawing/2014/main" id="{68BA0860-A5CB-4C1F-B8C9-B070F86BB4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3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Oval 23">
                <a:extLst>
                  <a:ext uri="{FF2B5EF4-FFF2-40B4-BE49-F238E27FC236}">
                    <a16:creationId xmlns:a16="http://schemas.microsoft.com/office/drawing/2014/main" id="{AC9E8E53-E26C-4236-8B01-41860D2D30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Oval 24">
                <a:extLst>
                  <a:ext uri="{FF2B5EF4-FFF2-40B4-BE49-F238E27FC236}">
                    <a16:creationId xmlns:a16="http://schemas.microsoft.com/office/drawing/2014/main" id="{D3D595AC-C6A4-485F-8AF5-AF4744B2A5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8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Oval 25">
                <a:extLst>
                  <a:ext uri="{FF2B5EF4-FFF2-40B4-BE49-F238E27FC236}">
                    <a16:creationId xmlns:a16="http://schemas.microsoft.com/office/drawing/2014/main" id="{549DE7C2-9D31-4543-8CAF-82D514997E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1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Oval 26">
                <a:extLst>
                  <a:ext uri="{FF2B5EF4-FFF2-40B4-BE49-F238E27FC236}">
                    <a16:creationId xmlns:a16="http://schemas.microsoft.com/office/drawing/2014/main" id="{67753ECB-69A1-4C1D-9272-14E5F477F4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Oval 27">
                <a:extLst>
                  <a:ext uri="{FF2B5EF4-FFF2-40B4-BE49-F238E27FC236}">
                    <a16:creationId xmlns:a16="http://schemas.microsoft.com/office/drawing/2014/main" id="{43CD4DC7-9DF3-479A-82EC-49289707D8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Oval 28">
                <a:extLst>
                  <a:ext uri="{FF2B5EF4-FFF2-40B4-BE49-F238E27FC236}">
                    <a16:creationId xmlns:a16="http://schemas.microsoft.com/office/drawing/2014/main" id="{28131048-B831-4B3A-BBFA-B154F371B6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1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6" name="Group 29">
              <a:extLst>
                <a:ext uri="{FF2B5EF4-FFF2-40B4-BE49-F238E27FC236}">
                  <a16:creationId xmlns:a16="http://schemas.microsoft.com/office/drawing/2014/main" id="{B63815C8-F2BF-404A-BB7F-8E2577C39B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157" y="4593"/>
              <a:ext cx="2353" cy="229"/>
              <a:chOff x="12206" y="7576"/>
              <a:chExt cx="2353" cy="229"/>
            </a:xfrm>
          </p:grpSpPr>
          <p:sp>
            <p:nvSpPr>
              <p:cNvPr id="257" name="Oval 30">
                <a:extLst>
                  <a:ext uri="{FF2B5EF4-FFF2-40B4-BE49-F238E27FC236}">
                    <a16:creationId xmlns:a16="http://schemas.microsoft.com/office/drawing/2014/main" id="{EB8C7D45-A0CA-4B8F-9531-AF15DAD6AE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Oval 31">
                <a:extLst>
                  <a:ext uri="{FF2B5EF4-FFF2-40B4-BE49-F238E27FC236}">
                    <a16:creationId xmlns:a16="http://schemas.microsoft.com/office/drawing/2014/main" id="{E892C4FC-694D-4733-BF4E-2EF1C2FBC5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Oval 32">
                <a:extLst>
                  <a:ext uri="{FF2B5EF4-FFF2-40B4-BE49-F238E27FC236}">
                    <a16:creationId xmlns:a16="http://schemas.microsoft.com/office/drawing/2014/main" id="{F45C068E-F2CE-4809-91B0-E6C5912F73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3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Oval 33">
                <a:extLst>
                  <a:ext uri="{FF2B5EF4-FFF2-40B4-BE49-F238E27FC236}">
                    <a16:creationId xmlns:a16="http://schemas.microsoft.com/office/drawing/2014/main" id="{96FE6B25-6F7B-43C6-81EB-96065188F9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4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Oval 34">
                <a:extLst>
                  <a:ext uri="{FF2B5EF4-FFF2-40B4-BE49-F238E27FC236}">
                    <a16:creationId xmlns:a16="http://schemas.microsoft.com/office/drawing/2014/main" id="{E2813FD1-85A8-4A19-AD7D-63C61BF0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Oval 35">
                <a:extLst>
                  <a:ext uri="{FF2B5EF4-FFF2-40B4-BE49-F238E27FC236}">
                    <a16:creationId xmlns:a16="http://schemas.microsoft.com/office/drawing/2014/main" id="{6E6CBF9A-380D-4815-B0CD-D28C9AA177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Oval 36">
                <a:extLst>
                  <a:ext uri="{FF2B5EF4-FFF2-40B4-BE49-F238E27FC236}">
                    <a16:creationId xmlns:a16="http://schemas.microsoft.com/office/drawing/2014/main" id="{5073D629-E23E-41A5-B1DB-96FFB3CA5B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5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Oval 37">
                <a:extLst>
                  <a:ext uri="{FF2B5EF4-FFF2-40B4-BE49-F238E27FC236}">
                    <a16:creationId xmlns:a16="http://schemas.microsoft.com/office/drawing/2014/main" id="{A0BF7886-1A13-4C86-B620-390CCB48F5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Oval 38">
                <a:extLst>
                  <a:ext uri="{FF2B5EF4-FFF2-40B4-BE49-F238E27FC236}">
                    <a16:creationId xmlns:a16="http://schemas.microsoft.com/office/drawing/2014/main" id="{8DA9AC41-1582-44E3-A9AA-30DD2FF210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7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Oval 39">
                <a:extLst>
                  <a:ext uri="{FF2B5EF4-FFF2-40B4-BE49-F238E27FC236}">
                    <a16:creationId xmlns:a16="http://schemas.microsoft.com/office/drawing/2014/main" id="{03563621-F842-4A7F-A6D8-9AF60C8B07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8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Oval 40">
                <a:extLst>
                  <a:ext uri="{FF2B5EF4-FFF2-40B4-BE49-F238E27FC236}">
                    <a16:creationId xmlns:a16="http://schemas.microsoft.com/office/drawing/2014/main" id="{6EA2596C-7124-46B6-B365-60B5F23FD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Oval 41">
                <a:extLst>
                  <a:ext uri="{FF2B5EF4-FFF2-40B4-BE49-F238E27FC236}">
                    <a16:creationId xmlns:a16="http://schemas.microsoft.com/office/drawing/2014/main" id="{1D595D04-B88E-42B0-8001-68CFF9605C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99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Oval 42">
                <a:extLst>
                  <a:ext uri="{FF2B5EF4-FFF2-40B4-BE49-F238E27FC236}">
                    <a16:creationId xmlns:a16="http://schemas.microsoft.com/office/drawing/2014/main" id="{FEDFF159-14BC-4A6D-A787-29546ECDDE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Oval 43">
                <a:extLst>
                  <a:ext uri="{FF2B5EF4-FFF2-40B4-BE49-F238E27FC236}">
                    <a16:creationId xmlns:a16="http://schemas.microsoft.com/office/drawing/2014/main" id="{830D9A76-D869-42DF-BCFB-6BD68B475F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9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Oval 44">
                <a:extLst>
                  <a:ext uri="{FF2B5EF4-FFF2-40B4-BE49-F238E27FC236}">
                    <a16:creationId xmlns:a16="http://schemas.microsoft.com/office/drawing/2014/main" id="{476EB3DE-8A73-4060-8B69-E6B03385B9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Oval 45">
                <a:extLst>
                  <a:ext uri="{FF2B5EF4-FFF2-40B4-BE49-F238E27FC236}">
                    <a16:creationId xmlns:a16="http://schemas.microsoft.com/office/drawing/2014/main" id="{95908EAB-C7E2-485E-AB80-11FB57873A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2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Oval 46">
                <a:extLst>
                  <a:ext uri="{FF2B5EF4-FFF2-40B4-BE49-F238E27FC236}">
                    <a16:creationId xmlns:a16="http://schemas.microsoft.com/office/drawing/2014/main" id="{9DF05A45-9D5C-4912-9629-8C07708AB3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Oval 47">
                <a:extLst>
                  <a:ext uri="{FF2B5EF4-FFF2-40B4-BE49-F238E27FC236}">
                    <a16:creationId xmlns:a16="http://schemas.microsoft.com/office/drawing/2014/main" id="{774F486C-F1ED-45BA-9F7D-9DEFF76B68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3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Oval 48">
                <a:extLst>
                  <a:ext uri="{FF2B5EF4-FFF2-40B4-BE49-F238E27FC236}">
                    <a16:creationId xmlns:a16="http://schemas.microsoft.com/office/drawing/2014/main" id="{21C87BA9-356B-4C5E-A407-44400FA875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Oval 49">
                <a:extLst>
                  <a:ext uri="{FF2B5EF4-FFF2-40B4-BE49-F238E27FC236}">
                    <a16:creationId xmlns:a16="http://schemas.microsoft.com/office/drawing/2014/main" id="{C1FC2462-7826-453D-B35F-4AF64924A9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8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Oval 50">
                <a:extLst>
                  <a:ext uri="{FF2B5EF4-FFF2-40B4-BE49-F238E27FC236}">
                    <a16:creationId xmlns:a16="http://schemas.microsoft.com/office/drawing/2014/main" id="{EBB4788F-9B7C-4D6B-8D05-48D651493D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1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Oval 51">
                <a:extLst>
                  <a:ext uri="{FF2B5EF4-FFF2-40B4-BE49-F238E27FC236}">
                    <a16:creationId xmlns:a16="http://schemas.microsoft.com/office/drawing/2014/main" id="{17FEC93E-3F83-405E-A8C9-53186E89FF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Oval 52">
                <a:extLst>
                  <a:ext uri="{FF2B5EF4-FFF2-40B4-BE49-F238E27FC236}">
                    <a16:creationId xmlns:a16="http://schemas.microsoft.com/office/drawing/2014/main" id="{576488B0-2476-47E6-AF0E-FBB03652A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Oval 53">
                <a:extLst>
                  <a:ext uri="{FF2B5EF4-FFF2-40B4-BE49-F238E27FC236}">
                    <a16:creationId xmlns:a16="http://schemas.microsoft.com/office/drawing/2014/main" id="{C4185DAE-9206-4AD9-9246-83BF311EB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1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7" name="Group 54">
              <a:extLst>
                <a:ext uri="{FF2B5EF4-FFF2-40B4-BE49-F238E27FC236}">
                  <a16:creationId xmlns:a16="http://schemas.microsoft.com/office/drawing/2014/main" id="{E3A9113A-336C-4667-B006-A5D6D63ABA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087" y="4758"/>
              <a:ext cx="2353" cy="229"/>
              <a:chOff x="12206" y="7576"/>
              <a:chExt cx="2353" cy="229"/>
            </a:xfrm>
          </p:grpSpPr>
          <p:sp>
            <p:nvSpPr>
              <p:cNvPr id="233" name="Oval 55">
                <a:extLst>
                  <a:ext uri="{FF2B5EF4-FFF2-40B4-BE49-F238E27FC236}">
                    <a16:creationId xmlns:a16="http://schemas.microsoft.com/office/drawing/2014/main" id="{098F00F4-0057-45D2-A0CA-5BD54875E4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Oval 56">
                <a:extLst>
                  <a:ext uri="{FF2B5EF4-FFF2-40B4-BE49-F238E27FC236}">
                    <a16:creationId xmlns:a16="http://schemas.microsoft.com/office/drawing/2014/main" id="{BC370787-B609-4C6C-B52E-34CC5031B2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Oval 57">
                <a:extLst>
                  <a:ext uri="{FF2B5EF4-FFF2-40B4-BE49-F238E27FC236}">
                    <a16:creationId xmlns:a16="http://schemas.microsoft.com/office/drawing/2014/main" id="{B6B78B85-E8CD-4473-BD24-440CA1BAB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3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Oval 58">
                <a:extLst>
                  <a:ext uri="{FF2B5EF4-FFF2-40B4-BE49-F238E27FC236}">
                    <a16:creationId xmlns:a16="http://schemas.microsoft.com/office/drawing/2014/main" id="{A9F14B07-468E-41BA-9D98-A806FB72D9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4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Oval 59">
                <a:extLst>
                  <a:ext uri="{FF2B5EF4-FFF2-40B4-BE49-F238E27FC236}">
                    <a16:creationId xmlns:a16="http://schemas.microsoft.com/office/drawing/2014/main" id="{61CF0AA5-69D5-486F-B48D-6B3CD8CF59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Oval 60">
                <a:extLst>
                  <a:ext uri="{FF2B5EF4-FFF2-40B4-BE49-F238E27FC236}">
                    <a16:creationId xmlns:a16="http://schemas.microsoft.com/office/drawing/2014/main" id="{667772EF-AAD2-418E-915E-1DE5211B7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Oval 61">
                <a:extLst>
                  <a:ext uri="{FF2B5EF4-FFF2-40B4-BE49-F238E27FC236}">
                    <a16:creationId xmlns:a16="http://schemas.microsoft.com/office/drawing/2014/main" id="{E8B5474B-C5C7-4C8C-A4C9-040780BBB3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5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Oval 62">
                <a:extLst>
                  <a:ext uri="{FF2B5EF4-FFF2-40B4-BE49-F238E27FC236}">
                    <a16:creationId xmlns:a16="http://schemas.microsoft.com/office/drawing/2014/main" id="{DBD20BF5-5BBC-439A-81BA-AEC0EADFF2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Oval 63">
                <a:extLst>
                  <a:ext uri="{FF2B5EF4-FFF2-40B4-BE49-F238E27FC236}">
                    <a16:creationId xmlns:a16="http://schemas.microsoft.com/office/drawing/2014/main" id="{CB0AAFB6-904F-46F7-B8E3-EBB3EA05F8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7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Oval 64">
                <a:extLst>
                  <a:ext uri="{FF2B5EF4-FFF2-40B4-BE49-F238E27FC236}">
                    <a16:creationId xmlns:a16="http://schemas.microsoft.com/office/drawing/2014/main" id="{509A7076-3B51-4934-99BA-2F3FB17A3A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8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Oval 65">
                <a:extLst>
                  <a:ext uri="{FF2B5EF4-FFF2-40B4-BE49-F238E27FC236}">
                    <a16:creationId xmlns:a16="http://schemas.microsoft.com/office/drawing/2014/main" id="{DD7BF22F-1A4A-4ABF-BA1B-6ED91D6346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Oval 66">
                <a:extLst>
                  <a:ext uri="{FF2B5EF4-FFF2-40B4-BE49-F238E27FC236}">
                    <a16:creationId xmlns:a16="http://schemas.microsoft.com/office/drawing/2014/main" id="{B9116AB7-BC32-4DAA-8842-4A91C5AE50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99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Oval 67">
                <a:extLst>
                  <a:ext uri="{FF2B5EF4-FFF2-40B4-BE49-F238E27FC236}">
                    <a16:creationId xmlns:a16="http://schemas.microsoft.com/office/drawing/2014/main" id="{6DAFDF1B-B158-4DB2-B740-B0CB496CE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Oval 68">
                <a:extLst>
                  <a:ext uri="{FF2B5EF4-FFF2-40B4-BE49-F238E27FC236}">
                    <a16:creationId xmlns:a16="http://schemas.microsoft.com/office/drawing/2014/main" id="{EDE03A53-0F01-4F67-9C5B-0D0539AD29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9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Oval 69">
                <a:extLst>
                  <a:ext uri="{FF2B5EF4-FFF2-40B4-BE49-F238E27FC236}">
                    <a16:creationId xmlns:a16="http://schemas.microsoft.com/office/drawing/2014/main" id="{8EE323EC-B6C3-4556-9673-C17647B500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Oval 70">
                <a:extLst>
                  <a:ext uri="{FF2B5EF4-FFF2-40B4-BE49-F238E27FC236}">
                    <a16:creationId xmlns:a16="http://schemas.microsoft.com/office/drawing/2014/main" id="{5642C782-F414-4527-9D84-F80732F92E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2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Oval 71">
                <a:extLst>
                  <a:ext uri="{FF2B5EF4-FFF2-40B4-BE49-F238E27FC236}">
                    <a16:creationId xmlns:a16="http://schemas.microsoft.com/office/drawing/2014/main" id="{AFD88931-D2E9-407A-9091-6C9EFE8875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Oval 72">
                <a:extLst>
                  <a:ext uri="{FF2B5EF4-FFF2-40B4-BE49-F238E27FC236}">
                    <a16:creationId xmlns:a16="http://schemas.microsoft.com/office/drawing/2014/main" id="{EE751E5F-6A1B-46FB-A3EC-B4B038892B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3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Oval 73">
                <a:extLst>
                  <a:ext uri="{FF2B5EF4-FFF2-40B4-BE49-F238E27FC236}">
                    <a16:creationId xmlns:a16="http://schemas.microsoft.com/office/drawing/2014/main" id="{C4C8B1FB-FD44-45D9-97C7-0BC0A05A70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Oval 74">
                <a:extLst>
                  <a:ext uri="{FF2B5EF4-FFF2-40B4-BE49-F238E27FC236}">
                    <a16:creationId xmlns:a16="http://schemas.microsoft.com/office/drawing/2014/main" id="{53222A23-2FA9-456D-BD22-30DB47DAD3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8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Oval 75">
                <a:extLst>
                  <a:ext uri="{FF2B5EF4-FFF2-40B4-BE49-F238E27FC236}">
                    <a16:creationId xmlns:a16="http://schemas.microsoft.com/office/drawing/2014/main" id="{B3CD89A1-5666-466A-8BF4-5AA28F83FE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1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Oval 76">
                <a:extLst>
                  <a:ext uri="{FF2B5EF4-FFF2-40B4-BE49-F238E27FC236}">
                    <a16:creationId xmlns:a16="http://schemas.microsoft.com/office/drawing/2014/main" id="{CA02F9A5-9C1F-4DBD-9D84-D4A49ACBB1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Oval 77">
                <a:extLst>
                  <a:ext uri="{FF2B5EF4-FFF2-40B4-BE49-F238E27FC236}">
                    <a16:creationId xmlns:a16="http://schemas.microsoft.com/office/drawing/2014/main" id="{A39530B0-05F4-4671-8BE6-F993D4182E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Oval 78">
                <a:extLst>
                  <a:ext uri="{FF2B5EF4-FFF2-40B4-BE49-F238E27FC236}">
                    <a16:creationId xmlns:a16="http://schemas.microsoft.com/office/drawing/2014/main" id="{4CD5B192-A275-47AE-9A46-4FC5377F02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1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8" name="Group 79">
              <a:extLst>
                <a:ext uri="{FF2B5EF4-FFF2-40B4-BE49-F238E27FC236}">
                  <a16:creationId xmlns:a16="http://schemas.microsoft.com/office/drawing/2014/main" id="{B16F9DB2-A25C-4554-B7D5-7C25C2978C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979" y="4935"/>
              <a:ext cx="2353" cy="229"/>
              <a:chOff x="12206" y="7576"/>
              <a:chExt cx="2353" cy="229"/>
            </a:xfrm>
          </p:grpSpPr>
          <p:sp>
            <p:nvSpPr>
              <p:cNvPr id="209" name="Oval 80">
                <a:extLst>
                  <a:ext uri="{FF2B5EF4-FFF2-40B4-BE49-F238E27FC236}">
                    <a16:creationId xmlns:a16="http://schemas.microsoft.com/office/drawing/2014/main" id="{826DCB15-2596-4163-9806-ABCAEBE93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Oval 81">
                <a:extLst>
                  <a:ext uri="{FF2B5EF4-FFF2-40B4-BE49-F238E27FC236}">
                    <a16:creationId xmlns:a16="http://schemas.microsoft.com/office/drawing/2014/main" id="{CDE30408-4898-4B1C-8B61-82FCA25EAA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Oval 82">
                <a:extLst>
                  <a:ext uri="{FF2B5EF4-FFF2-40B4-BE49-F238E27FC236}">
                    <a16:creationId xmlns:a16="http://schemas.microsoft.com/office/drawing/2014/main" id="{4926045A-0403-4B0C-B80D-D2037D7530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3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Oval 83">
                <a:extLst>
                  <a:ext uri="{FF2B5EF4-FFF2-40B4-BE49-F238E27FC236}">
                    <a16:creationId xmlns:a16="http://schemas.microsoft.com/office/drawing/2014/main" id="{B1427961-5D93-411A-A929-8A2610593A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4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Oval 84">
                <a:extLst>
                  <a:ext uri="{FF2B5EF4-FFF2-40B4-BE49-F238E27FC236}">
                    <a16:creationId xmlns:a16="http://schemas.microsoft.com/office/drawing/2014/main" id="{338DE18E-E700-4096-8CDC-263371630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Oval 85">
                <a:extLst>
                  <a:ext uri="{FF2B5EF4-FFF2-40B4-BE49-F238E27FC236}">
                    <a16:creationId xmlns:a16="http://schemas.microsoft.com/office/drawing/2014/main" id="{6CBD5C31-9D51-4DFA-AE99-7AEB63DF26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Oval 86">
                <a:extLst>
                  <a:ext uri="{FF2B5EF4-FFF2-40B4-BE49-F238E27FC236}">
                    <a16:creationId xmlns:a16="http://schemas.microsoft.com/office/drawing/2014/main" id="{7924C04C-854B-467A-A168-F2B9FADCF1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5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Oval 87">
                <a:extLst>
                  <a:ext uri="{FF2B5EF4-FFF2-40B4-BE49-F238E27FC236}">
                    <a16:creationId xmlns:a16="http://schemas.microsoft.com/office/drawing/2014/main" id="{3E7BAD3C-900D-40E8-807C-B3647F470C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Oval 88">
                <a:extLst>
                  <a:ext uri="{FF2B5EF4-FFF2-40B4-BE49-F238E27FC236}">
                    <a16:creationId xmlns:a16="http://schemas.microsoft.com/office/drawing/2014/main" id="{A191C99C-4364-4688-9102-D4F59E7F4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7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Oval 89">
                <a:extLst>
                  <a:ext uri="{FF2B5EF4-FFF2-40B4-BE49-F238E27FC236}">
                    <a16:creationId xmlns:a16="http://schemas.microsoft.com/office/drawing/2014/main" id="{117698C8-1490-4F6A-8FAE-52CD8F1136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8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Oval 90">
                <a:extLst>
                  <a:ext uri="{FF2B5EF4-FFF2-40B4-BE49-F238E27FC236}">
                    <a16:creationId xmlns:a16="http://schemas.microsoft.com/office/drawing/2014/main" id="{177ACB52-51F6-4DB9-990E-F8A2D3916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Oval 91">
                <a:extLst>
                  <a:ext uri="{FF2B5EF4-FFF2-40B4-BE49-F238E27FC236}">
                    <a16:creationId xmlns:a16="http://schemas.microsoft.com/office/drawing/2014/main" id="{19739973-9912-4FF4-AE6D-89574C4E6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99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Oval 92">
                <a:extLst>
                  <a:ext uri="{FF2B5EF4-FFF2-40B4-BE49-F238E27FC236}">
                    <a16:creationId xmlns:a16="http://schemas.microsoft.com/office/drawing/2014/main" id="{138A6BBC-DC94-4ACA-A40C-82A792E43F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Oval 93">
                <a:extLst>
                  <a:ext uri="{FF2B5EF4-FFF2-40B4-BE49-F238E27FC236}">
                    <a16:creationId xmlns:a16="http://schemas.microsoft.com/office/drawing/2014/main" id="{F237A59E-1976-42CE-B3C6-F64CEB37A9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9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Oval 94">
                <a:extLst>
                  <a:ext uri="{FF2B5EF4-FFF2-40B4-BE49-F238E27FC236}">
                    <a16:creationId xmlns:a16="http://schemas.microsoft.com/office/drawing/2014/main" id="{05FDB241-E50E-434F-AB39-13549F11A5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Oval 95">
                <a:extLst>
                  <a:ext uri="{FF2B5EF4-FFF2-40B4-BE49-F238E27FC236}">
                    <a16:creationId xmlns:a16="http://schemas.microsoft.com/office/drawing/2014/main" id="{6CB9D812-B4F6-4F38-8A41-65938C8FD6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2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Oval 96">
                <a:extLst>
                  <a:ext uri="{FF2B5EF4-FFF2-40B4-BE49-F238E27FC236}">
                    <a16:creationId xmlns:a16="http://schemas.microsoft.com/office/drawing/2014/main" id="{FF9E5FEC-DC43-44C9-8496-4C2D8F2D53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Oval 97">
                <a:extLst>
                  <a:ext uri="{FF2B5EF4-FFF2-40B4-BE49-F238E27FC236}">
                    <a16:creationId xmlns:a16="http://schemas.microsoft.com/office/drawing/2014/main" id="{C7C65D2D-2947-4F18-BCCB-DAE345F542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3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Oval 98">
                <a:extLst>
                  <a:ext uri="{FF2B5EF4-FFF2-40B4-BE49-F238E27FC236}">
                    <a16:creationId xmlns:a16="http://schemas.microsoft.com/office/drawing/2014/main" id="{6FF6B4DB-79B4-47BD-8F04-AB9142A70A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Oval 99">
                <a:extLst>
                  <a:ext uri="{FF2B5EF4-FFF2-40B4-BE49-F238E27FC236}">
                    <a16:creationId xmlns:a16="http://schemas.microsoft.com/office/drawing/2014/main" id="{CC723F74-07BE-472B-B70E-BB4CB43524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8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Oval 100">
                <a:extLst>
                  <a:ext uri="{FF2B5EF4-FFF2-40B4-BE49-F238E27FC236}">
                    <a16:creationId xmlns:a16="http://schemas.microsoft.com/office/drawing/2014/main" id="{6B669A64-AEA1-4499-9E25-3778F7F62E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1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Oval 101">
                <a:extLst>
                  <a:ext uri="{FF2B5EF4-FFF2-40B4-BE49-F238E27FC236}">
                    <a16:creationId xmlns:a16="http://schemas.microsoft.com/office/drawing/2014/main" id="{6448B789-E4B4-42B4-BCC8-A7ED79528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Oval 102">
                <a:extLst>
                  <a:ext uri="{FF2B5EF4-FFF2-40B4-BE49-F238E27FC236}">
                    <a16:creationId xmlns:a16="http://schemas.microsoft.com/office/drawing/2014/main" id="{333201DE-0B8E-4783-90D7-E676893A8A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Oval 103">
                <a:extLst>
                  <a:ext uri="{FF2B5EF4-FFF2-40B4-BE49-F238E27FC236}">
                    <a16:creationId xmlns:a16="http://schemas.microsoft.com/office/drawing/2014/main" id="{8CD37131-0098-4675-B560-D2697B1910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1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9" name="Group 104">
              <a:extLst>
                <a:ext uri="{FF2B5EF4-FFF2-40B4-BE49-F238E27FC236}">
                  <a16:creationId xmlns:a16="http://schemas.microsoft.com/office/drawing/2014/main" id="{FF65B1FC-C96B-4F4F-9C49-558CB102B8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942" y="5081"/>
              <a:ext cx="2353" cy="229"/>
              <a:chOff x="12206" y="7576"/>
              <a:chExt cx="2353" cy="229"/>
            </a:xfrm>
          </p:grpSpPr>
          <p:sp>
            <p:nvSpPr>
              <p:cNvPr id="185" name="Oval 105">
                <a:extLst>
                  <a:ext uri="{FF2B5EF4-FFF2-40B4-BE49-F238E27FC236}">
                    <a16:creationId xmlns:a16="http://schemas.microsoft.com/office/drawing/2014/main" id="{641E8F15-FB97-4439-9B23-1CCBD3D71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Oval 106">
                <a:extLst>
                  <a:ext uri="{FF2B5EF4-FFF2-40B4-BE49-F238E27FC236}">
                    <a16:creationId xmlns:a16="http://schemas.microsoft.com/office/drawing/2014/main" id="{DD4ADE32-5C95-4A11-85DB-B26B2352D5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Oval 107">
                <a:extLst>
                  <a:ext uri="{FF2B5EF4-FFF2-40B4-BE49-F238E27FC236}">
                    <a16:creationId xmlns:a16="http://schemas.microsoft.com/office/drawing/2014/main" id="{FAE98E72-FAB4-4EE4-923C-690853AFEA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3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Oval 108">
                <a:extLst>
                  <a:ext uri="{FF2B5EF4-FFF2-40B4-BE49-F238E27FC236}">
                    <a16:creationId xmlns:a16="http://schemas.microsoft.com/office/drawing/2014/main" id="{7C6BA49B-10E7-460F-A0E4-264B102282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4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Oval 109">
                <a:extLst>
                  <a:ext uri="{FF2B5EF4-FFF2-40B4-BE49-F238E27FC236}">
                    <a16:creationId xmlns:a16="http://schemas.microsoft.com/office/drawing/2014/main" id="{31864F25-BE3B-4731-AEFF-AA9CC3262D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Oval 110">
                <a:extLst>
                  <a:ext uri="{FF2B5EF4-FFF2-40B4-BE49-F238E27FC236}">
                    <a16:creationId xmlns:a16="http://schemas.microsoft.com/office/drawing/2014/main" id="{1A436707-9D43-47F0-8F2F-43466D3BD9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Oval 111">
                <a:extLst>
                  <a:ext uri="{FF2B5EF4-FFF2-40B4-BE49-F238E27FC236}">
                    <a16:creationId xmlns:a16="http://schemas.microsoft.com/office/drawing/2014/main" id="{87CA7ACF-7DDF-4A6E-8380-498EDCF479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5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Oval 112">
                <a:extLst>
                  <a:ext uri="{FF2B5EF4-FFF2-40B4-BE49-F238E27FC236}">
                    <a16:creationId xmlns:a16="http://schemas.microsoft.com/office/drawing/2014/main" id="{437512AF-ADC7-4AB4-8830-BFE41533FF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Oval 113">
                <a:extLst>
                  <a:ext uri="{FF2B5EF4-FFF2-40B4-BE49-F238E27FC236}">
                    <a16:creationId xmlns:a16="http://schemas.microsoft.com/office/drawing/2014/main" id="{46E237CF-4EE8-4956-ABEA-85CC596239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7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Oval 114">
                <a:extLst>
                  <a:ext uri="{FF2B5EF4-FFF2-40B4-BE49-F238E27FC236}">
                    <a16:creationId xmlns:a16="http://schemas.microsoft.com/office/drawing/2014/main" id="{5ADC37D1-CC74-4EDA-ABE3-1EFD20E81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8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Oval 115">
                <a:extLst>
                  <a:ext uri="{FF2B5EF4-FFF2-40B4-BE49-F238E27FC236}">
                    <a16:creationId xmlns:a16="http://schemas.microsoft.com/office/drawing/2014/main" id="{336F39FA-8057-4C10-A2A8-B7C64B2B0D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Oval 116">
                <a:extLst>
                  <a:ext uri="{FF2B5EF4-FFF2-40B4-BE49-F238E27FC236}">
                    <a16:creationId xmlns:a16="http://schemas.microsoft.com/office/drawing/2014/main" id="{24309EA7-65EE-4E05-A3CD-CE57267C54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99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Oval 117">
                <a:extLst>
                  <a:ext uri="{FF2B5EF4-FFF2-40B4-BE49-F238E27FC236}">
                    <a16:creationId xmlns:a16="http://schemas.microsoft.com/office/drawing/2014/main" id="{F1D2D7CA-5C6A-4E58-90AF-88D45DBE27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Oval 118">
                <a:extLst>
                  <a:ext uri="{FF2B5EF4-FFF2-40B4-BE49-F238E27FC236}">
                    <a16:creationId xmlns:a16="http://schemas.microsoft.com/office/drawing/2014/main" id="{CA4F7D51-8AD4-44A4-8835-9EF8352D8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9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Oval 119">
                <a:extLst>
                  <a:ext uri="{FF2B5EF4-FFF2-40B4-BE49-F238E27FC236}">
                    <a16:creationId xmlns:a16="http://schemas.microsoft.com/office/drawing/2014/main" id="{304CF105-4C9E-405A-9661-A1ED2DE46A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Oval 120">
                <a:extLst>
                  <a:ext uri="{FF2B5EF4-FFF2-40B4-BE49-F238E27FC236}">
                    <a16:creationId xmlns:a16="http://schemas.microsoft.com/office/drawing/2014/main" id="{40017C74-8687-495D-BA4B-23F6DD590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2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Oval 121">
                <a:extLst>
                  <a:ext uri="{FF2B5EF4-FFF2-40B4-BE49-F238E27FC236}">
                    <a16:creationId xmlns:a16="http://schemas.microsoft.com/office/drawing/2014/main" id="{87B97CC7-44C8-46C0-8D86-FB6609D9CD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Oval 122">
                <a:extLst>
                  <a:ext uri="{FF2B5EF4-FFF2-40B4-BE49-F238E27FC236}">
                    <a16:creationId xmlns:a16="http://schemas.microsoft.com/office/drawing/2014/main" id="{739370E0-221C-4823-A811-9AF9C2DF11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3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Oval 123">
                <a:extLst>
                  <a:ext uri="{FF2B5EF4-FFF2-40B4-BE49-F238E27FC236}">
                    <a16:creationId xmlns:a16="http://schemas.microsoft.com/office/drawing/2014/main" id="{F97A2C9B-2547-4DD6-A1CB-B142FBB2AC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Oval 124">
                <a:extLst>
                  <a:ext uri="{FF2B5EF4-FFF2-40B4-BE49-F238E27FC236}">
                    <a16:creationId xmlns:a16="http://schemas.microsoft.com/office/drawing/2014/main" id="{F8643D90-1E57-408F-985F-CFD9F8E1A8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8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Oval 125">
                <a:extLst>
                  <a:ext uri="{FF2B5EF4-FFF2-40B4-BE49-F238E27FC236}">
                    <a16:creationId xmlns:a16="http://schemas.microsoft.com/office/drawing/2014/main" id="{6E2339E6-3DE0-4BC3-82CC-0D5B47F44F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1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Oval 126">
                <a:extLst>
                  <a:ext uri="{FF2B5EF4-FFF2-40B4-BE49-F238E27FC236}">
                    <a16:creationId xmlns:a16="http://schemas.microsoft.com/office/drawing/2014/main" id="{B6086E1B-38ED-4421-A642-7BF1F05422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Oval 127">
                <a:extLst>
                  <a:ext uri="{FF2B5EF4-FFF2-40B4-BE49-F238E27FC236}">
                    <a16:creationId xmlns:a16="http://schemas.microsoft.com/office/drawing/2014/main" id="{0B51CAAB-724D-4AE5-8AD3-938501E978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Oval 128">
                <a:extLst>
                  <a:ext uri="{FF2B5EF4-FFF2-40B4-BE49-F238E27FC236}">
                    <a16:creationId xmlns:a16="http://schemas.microsoft.com/office/drawing/2014/main" id="{92C6BBCD-2A53-45DB-9B85-90962C90CE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1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0" name="Group 129">
              <a:extLst>
                <a:ext uri="{FF2B5EF4-FFF2-40B4-BE49-F238E27FC236}">
                  <a16:creationId xmlns:a16="http://schemas.microsoft.com/office/drawing/2014/main" id="{5BA37931-7BFC-4332-94FF-342413435A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855" y="5248"/>
              <a:ext cx="2353" cy="229"/>
              <a:chOff x="12206" y="7576"/>
              <a:chExt cx="2353" cy="229"/>
            </a:xfrm>
          </p:grpSpPr>
          <p:sp>
            <p:nvSpPr>
              <p:cNvPr id="161" name="Oval 130">
                <a:extLst>
                  <a:ext uri="{FF2B5EF4-FFF2-40B4-BE49-F238E27FC236}">
                    <a16:creationId xmlns:a16="http://schemas.microsoft.com/office/drawing/2014/main" id="{9B27E942-3B42-4E1F-99C1-8FAA7B6866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Oval 131">
                <a:extLst>
                  <a:ext uri="{FF2B5EF4-FFF2-40B4-BE49-F238E27FC236}">
                    <a16:creationId xmlns:a16="http://schemas.microsoft.com/office/drawing/2014/main" id="{E01D3001-6837-4D6E-9D8E-C1D9284CC2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Oval 132">
                <a:extLst>
                  <a:ext uri="{FF2B5EF4-FFF2-40B4-BE49-F238E27FC236}">
                    <a16:creationId xmlns:a16="http://schemas.microsoft.com/office/drawing/2014/main" id="{05B3B311-7781-40A4-972B-C3090A2009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3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Oval 133">
                <a:extLst>
                  <a:ext uri="{FF2B5EF4-FFF2-40B4-BE49-F238E27FC236}">
                    <a16:creationId xmlns:a16="http://schemas.microsoft.com/office/drawing/2014/main" id="{86E51E8B-C421-47CC-BA4E-969B86A18C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4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Oval 134">
                <a:extLst>
                  <a:ext uri="{FF2B5EF4-FFF2-40B4-BE49-F238E27FC236}">
                    <a16:creationId xmlns:a16="http://schemas.microsoft.com/office/drawing/2014/main" id="{8257F5E5-1247-4C68-B046-CAF9904E9D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Oval 135">
                <a:extLst>
                  <a:ext uri="{FF2B5EF4-FFF2-40B4-BE49-F238E27FC236}">
                    <a16:creationId xmlns:a16="http://schemas.microsoft.com/office/drawing/2014/main" id="{2C4230D7-1255-4323-93F1-5C69BFD860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Oval 136">
                <a:extLst>
                  <a:ext uri="{FF2B5EF4-FFF2-40B4-BE49-F238E27FC236}">
                    <a16:creationId xmlns:a16="http://schemas.microsoft.com/office/drawing/2014/main" id="{4CC570F7-9F58-489C-AD45-76B132DC7D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5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Oval 137">
                <a:extLst>
                  <a:ext uri="{FF2B5EF4-FFF2-40B4-BE49-F238E27FC236}">
                    <a16:creationId xmlns:a16="http://schemas.microsoft.com/office/drawing/2014/main" id="{E0F8E33A-2F5C-4DB6-8F77-2B06790B24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Oval 138">
                <a:extLst>
                  <a:ext uri="{FF2B5EF4-FFF2-40B4-BE49-F238E27FC236}">
                    <a16:creationId xmlns:a16="http://schemas.microsoft.com/office/drawing/2014/main" id="{E5E41F98-106C-42E9-8F53-47FA4BCB28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7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Oval 139">
                <a:extLst>
                  <a:ext uri="{FF2B5EF4-FFF2-40B4-BE49-F238E27FC236}">
                    <a16:creationId xmlns:a16="http://schemas.microsoft.com/office/drawing/2014/main" id="{2E23C303-9CB9-4994-BD64-BFE5CF4CEB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8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Oval 140">
                <a:extLst>
                  <a:ext uri="{FF2B5EF4-FFF2-40B4-BE49-F238E27FC236}">
                    <a16:creationId xmlns:a16="http://schemas.microsoft.com/office/drawing/2014/main" id="{7836115A-306A-4A1E-9811-15804AEEE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Oval 141">
                <a:extLst>
                  <a:ext uri="{FF2B5EF4-FFF2-40B4-BE49-F238E27FC236}">
                    <a16:creationId xmlns:a16="http://schemas.microsoft.com/office/drawing/2014/main" id="{3A8CE487-2A81-4241-B42A-6951F6D05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99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Oval 142">
                <a:extLst>
                  <a:ext uri="{FF2B5EF4-FFF2-40B4-BE49-F238E27FC236}">
                    <a16:creationId xmlns:a16="http://schemas.microsoft.com/office/drawing/2014/main" id="{D615E6AC-EED2-49D1-9C04-8EF9F1FD30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Oval 143">
                <a:extLst>
                  <a:ext uri="{FF2B5EF4-FFF2-40B4-BE49-F238E27FC236}">
                    <a16:creationId xmlns:a16="http://schemas.microsoft.com/office/drawing/2014/main" id="{7800063E-056E-4028-92BE-B51E68CAA6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9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Oval 144">
                <a:extLst>
                  <a:ext uri="{FF2B5EF4-FFF2-40B4-BE49-F238E27FC236}">
                    <a16:creationId xmlns:a16="http://schemas.microsoft.com/office/drawing/2014/main" id="{7742354C-6241-4092-85B0-9ABD98D0AE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Oval 145">
                <a:extLst>
                  <a:ext uri="{FF2B5EF4-FFF2-40B4-BE49-F238E27FC236}">
                    <a16:creationId xmlns:a16="http://schemas.microsoft.com/office/drawing/2014/main" id="{FFA19842-4785-468B-9DF7-3FFE961CD6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2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Oval 146">
                <a:extLst>
                  <a:ext uri="{FF2B5EF4-FFF2-40B4-BE49-F238E27FC236}">
                    <a16:creationId xmlns:a16="http://schemas.microsoft.com/office/drawing/2014/main" id="{FE3150E7-EDC9-4079-B6CF-17F79B9272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Oval 147">
                <a:extLst>
                  <a:ext uri="{FF2B5EF4-FFF2-40B4-BE49-F238E27FC236}">
                    <a16:creationId xmlns:a16="http://schemas.microsoft.com/office/drawing/2014/main" id="{C6AB6D5D-72E6-4BA3-B469-56B609D44B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3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Oval 148">
                <a:extLst>
                  <a:ext uri="{FF2B5EF4-FFF2-40B4-BE49-F238E27FC236}">
                    <a16:creationId xmlns:a16="http://schemas.microsoft.com/office/drawing/2014/main" id="{5AD7D84F-D2DF-4437-BE40-BB794272A1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Oval 149">
                <a:extLst>
                  <a:ext uri="{FF2B5EF4-FFF2-40B4-BE49-F238E27FC236}">
                    <a16:creationId xmlns:a16="http://schemas.microsoft.com/office/drawing/2014/main" id="{98DD34E0-A93B-4DEC-9099-24FE4C9A78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8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Oval 150">
                <a:extLst>
                  <a:ext uri="{FF2B5EF4-FFF2-40B4-BE49-F238E27FC236}">
                    <a16:creationId xmlns:a16="http://schemas.microsoft.com/office/drawing/2014/main" id="{C294255B-C02D-4E31-9FDC-7887B8CCC2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1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Oval 151">
                <a:extLst>
                  <a:ext uri="{FF2B5EF4-FFF2-40B4-BE49-F238E27FC236}">
                    <a16:creationId xmlns:a16="http://schemas.microsoft.com/office/drawing/2014/main" id="{4D079A5E-FE24-435E-9A7F-76DC45EDDB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Oval 152">
                <a:extLst>
                  <a:ext uri="{FF2B5EF4-FFF2-40B4-BE49-F238E27FC236}">
                    <a16:creationId xmlns:a16="http://schemas.microsoft.com/office/drawing/2014/main" id="{4D488455-CBA2-4F8E-BE01-50D78EE93E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Oval 153">
                <a:extLst>
                  <a:ext uri="{FF2B5EF4-FFF2-40B4-BE49-F238E27FC236}">
                    <a16:creationId xmlns:a16="http://schemas.microsoft.com/office/drawing/2014/main" id="{9BC7DDF1-39C7-4F41-B0B8-1E74C66B63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1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1" name="Group 154">
              <a:extLst>
                <a:ext uri="{FF2B5EF4-FFF2-40B4-BE49-F238E27FC236}">
                  <a16:creationId xmlns:a16="http://schemas.microsoft.com/office/drawing/2014/main" id="{F3381B89-14F2-4B0A-849A-833923B311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761" y="5427"/>
              <a:ext cx="2353" cy="229"/>
              <a:chOff x="12206" y="7576"/>
              <a:chExt cx="2353" cy="229"/>
            </a:xfrm>
          </p:grpSpPr>
          <p:sp>
            <p:nvSpPr>
              <p:cNvPr id="137" name="Oval 155">
                <a:extLst>
                  <a:ext uri="{FF2B5EF4-FFF2-40B4-BE49-F238E27FC236}">
                    <a16:creationId xmlns:a16="http://schemas.microsoft.com/office/drawing/2014/main" id="{34D47A0F-18E9-494E-8BFC-E74CFAF78C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Oval 156">
                <a:extLst>
                  <a:ext uri="{FF2B5EF4-FFF2-40B4-BE49-F238E27FC236}">
                    <a16:creationId xmlns:a16="http://schemas.microsoft.com/office/drawing/2014/main" id="{7BDE7AA8-F632-4C27-B15A-CE8F3177F1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Oval 157">
                <a:extLst>
                  <a:ext uri="{FF2B5EF4-FFF2-40B4-BE49-F238E27FC236}">
                    <a16:creationId xmlns:a16="http://schemas.microsoft.com/office/drawing/2014/main" id="{8BEEA588-31B3-4198-9CA5-68273AABB4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3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Oval 158">
                <a:extLst>
                  <a:ext uri="{FF2B5EF4-FFF2-40B4-BE49-F238E27FC236}">
                    <a16:creationId xmlns:a16="http://schemas.microsoft.com/office/drawing/2014/main" id="{34B2FA69-03FC-4449-9D6E-572C8A88CE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4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Oval 159">
                <a:extLst>
                  <a:ext uri="{FF2B5EF4-FFF2-40B4-BE49-F238E27FC236}">
                    <a16:creationId xmlns:a16="http://schemas.microsoft.com/office/drawing/2014/main" id="{04715AFC-ACFF-415F-890E-0469EFE97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Oval 160">
                <a:extLst>
                  <a:ext uri="{FF2B5EF4-FFF2-40B4-BE49-F238E27FC236}">
                    <a16:creationId xmlns:a16="http://schemas.microsoft.com/office/drawing/2014/main" id="{85A44229-7C8A-4B75-86BD-82715A8A5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Oval 161">
                <a:extLst>
                  <a:ext uri="{FF2B5EF4-FFF2-40B4-BE49-F238E27FC236}">
                    <a16:creationId xmlns:a16="http://schemas.microsoft.com/office/drawing/2014/main" id="{76B622F5-20CE-4A23-B576-D4FF4A40DF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5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Oval 162">
                <a:extLst>
                  <a:ext uri="{FF2B5EF4-FFF2-40B4-BE49-F238E27FC236}">
                    <a16:creationId xmlns:a16="http://schemas.microsoft.com/office/drawing/2014/main" id="{9965F0CD-02EA-41A2-9130-1A712DD00D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Oval 163">
                <a:extLst>
                  <a:ext uri="{FF2B5EF4-FFF2-40B4-BE49-F238E27FC236}">
                    <a16:creationId xmlns:a16="http://schemas.microsoft.com/office/drawing/2014/main" id="{A9C00E7C-7D7C-40EE-A34A-439745A50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7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Oval 164">
                <a:extLst>
                  <a:ext uri="{FF2B5EF4-FFF2-40B4-BE49-F238E27FC236}">
                    <a16:creationId xmlns:a16="http://schemas.microsoft.com/office/drawing/2014/main" id="{D61C0BCD-9666-4448-9098-5A4AD8DAF8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8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Oval 165">
                <a:extLst>
                  <a:ext uri="{FF2B5EF4-FFF2-40B4-BE49-F238E27FC236}">
                    <a16:creationId xmlns:a16="http://schemas.microsoft.com/office/drawing/2014/main" id="{4FFD6158-55F2-40DB-B8FD-F6CC142F05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Oval 166">
                <a:extLst>
                  <a:ext uri="{FF2B5EF4-FFF2-40B4-BE49-F238E27FC236}">
                    <a16:creationId xmlns:a16="http://schemas.microsoft.com/office/drawing/2014/main" id="{3BA351C7-C67D-4FC2-A522-A52321DC83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99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Oval 167">
                <a:extLst>
                  <a:ext uri="{FF2B5EF4-FFF2-40B4-BE49-F238E27FC236}">
                    <a16:creationId xmlns:a16="http://schemas.microsoft.com/office/drawing/2014/main" id="{456620F5-3122-4C68-908F-22A9107F92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Oval 168">
                <a:extLst>
                  <a:ext uri="{FF2B5EF4-FFF2-40B4-BE49-F238E27FC236}">
                    <a16:creationId xmlns:a16="http://schemas.microsoft.com/office/drawing/2014/main" id="{156DEFE6-C508-4A03-B407-F478EEA4D0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9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Oval 169">
                <a:extLst>
                  <a:ext uri="{FF2B5EF4-FFF2-40B4-BE49-F238E27FC236}">
                    <a16:creationId xmlns:a16="http://schemas.microsoft.com/office/drawing/2014/main" id="{2BA16510-48A2-458D-A4F3-532981CD9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Oval 170">
                <a:extLst>
                  <a:ext uri="{FF2B5EF4-FFF2-40B4-BE49-F238E27FC236}">
                    <a16:creationId xmlns:a16="http://schemas.microsoft.com/office/drawing/2014/main" id="{F32072E9-EE6C-4C34-9DB5-A8055EECA2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2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Oval 171">
                <a:extLst>
                  <a:ext uri="{FF2B5EF4-FFF2-40B4-BE49-F238E27FC236}">
                    <a16:creationId xmlns:a16="http://schemas.microsoft.com/office/drawing/2014/main" id="{E54972AB-CC44-4466-932C-DD673093F2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Oval 172">
                <a:extLst>
                  <a:ext uri="{FF2B5EF4-FFF2-40B4-BE49-F238E27FC236}">
                    <a16:creationId xmlns:a16="http://schemas.microsoft.com/office/drawing/2014/main" id="{9240004E-AA04-4BF1-90D2-A05363B70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3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Oval 173">
                <a:extLst>
                  <a:ext uri="{FF2B5EF4-FFF2-40B4-BE49-F238E27FC236}">
                    <a16:creationId xmlns:a16="http://schemas.microsoft.com/office/drawing/2014/main" id="{3879F55F-0370-489F-B9A5-97BBA04717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Oval 174">
                <a:extLst>
                  <a:ext uri="{FF2B5EF4-FFF2-40B4-BE49-F238E27FC236}">
                    <a16:creationId xmlns:a16="http://schemas.microsoft.com/office/drawing/2014/main" id="{1A967B96-39AD-489A-BBDF-8F5633D2BB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8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Oval 175">
                <a:extLst>
                  <a:ext uri="{FF2B5EF4-FFF2-40B4-BE49-F238E27FC236}">
                    <a16:creationId xmlns:a16="http://schemas.microsoft.com/office/drawing/2014/main" id="{EFF08AD6-469C-4153-8643-70BCE444C6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1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Oval 176">
                <a:extLst>
                  <a:ext uri="{FF2B5EF4-FFF2-40B4-BE49-F238E27FC236}">
                    <a16:creationId xmlns:a16="http://schemas.microsoft.com/office/drawing/2014/main" id="{3F28F9AF-AB02-4A14-A25A-09F707407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Oval 177">
                <a:extLst>
                  <a:ext uri="{FF2B5EF4-FFF2-40B4-BE49-F238E27FC236}">
                    <a16:creationId xmlns:a16="http://schemas.microsoft.com/office/drawing/2014/main" id="{F1C05ECE-4BC8-46D3-BA61-D00B624CC4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Oval 178">
                <a:extLst>
                  <a:ext uri="{FF2B5EF4-FFF2-40B4-BE49-F238E27FC236}">
                    <a16:creationId xmlns:a16="http://schemas.microsoft.com/office/drawing/2014/main" id="{D106783D-56E5-47EC-BE7B-7566073211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1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2" name="Group 179">
              <a:extLst>
                <a:ext uri="{FF2B5EF4-FFF2-40B4-BE49-F238E27FC236}">
                  <a16:creationId xmlns:a16="http://schemas.microsoft.com/office/drawing/2014/main" id="{CB8F3FAD-9204-45C9-8C81-2426F02704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672" y="5603"/>
              <a:ext cx="2353" cy="229"/>
              <a:chOff x="12206" y="7576"/>
              <a:chExt cx="2353" cy="229"/>
            </a:xfrm>
          </p:grpSpPr>
          <p:sp>
            <p:nvSpPr>
              <p:cNvPr id="113" name="Oval 180">
                <a:extLst>
                  <a:ext uri="{FF2B5EF4-FFF2-40B4-BE49-F238E27FC236}">
                    <a16:creationId xmlns:a16="http://schemas.microsoft.com/office/drawing/2014/main" id="{0AC10BEF-C032-4B06-95C4-F8D7F3F25E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Oval 181">
                <a:extLst>
                  <a:ext uri="{FF2B5EF4-FFF2-40B4-BE49-F238E27FC236}">
                    <a16:creationId xmlns:a16="http://schemas.microsoft.com/office/drawing/2014/main" id="{6FEE91F4-9DBE-47B5-AA3C-CD4A105CA1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Oval 182">
                <a:extLst>
                  <a:ext uri="{FF2B5EF4-FFF2-40B4-BE49-F238E27FC236}">
                    <a16:creationId xmlns:a16="http://schemas.microsoft.com/office/drawing/2014/main" id="{14D08072-69B3-407A-BB53-774F8071C3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3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Oval 183">
                <a:extLst>
                  <a:ext uri="{FF2B5EF4-FFF2-40B4-BE49-F238E27FC236}">
                    <a16:creationId xmlns:a16="http://schemas.microsoft.com/office/drawing/2014/main" id="{69160B32-2C3B-41B4-919A-5442EDB2FB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4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Oval 184">
                <a:extLst>
                  <a:ext uri="{FF2B5EF4-FFF2-40B4-BE49-F238E27FC236}">
                    <a16:creationId xmlns:a16="http://schemas.microsoft.com/office/drawing/2014/main" id="{B2A5E106-D122-47FF-BF6E-7D6B1EF0C2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Oval 185">
                <a:extLst>
                  <a:ext uri="{FF2B5EF4-FFF2-40B4-BE49-F238E27FC236}">
                    <a16:creationId xmlns:a16="http://schemas.microsoft.com/office/drawing/2014/main" id="{8324E195-AF18-4FB2-A745-F075970341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Oval 186">
                <a:extLst>
                  <a:ext uri="{FF2B5EF4-FFF2-40B4-BE49-F238E27FC236}">
                    <a16:creationId xmlns:a16="http://schemas.microsoft.com/office/drawing/2014/main" id="{269157B5-C26F-4996-821B-AAA2928EA0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5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Oval 187">
                <a:extLst>
                  <a:ext uri="{FF2B5EF4-FFF2-40B4-BE49-F238E27FC236}">
                    <a16:creationId xmlns:a16="http://schemas.microsoft.com/office/drawing/2014/main" id="{4DB81F3E-6034-4915-B49C-8FC1CBDD90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Oval 188">
                <a:extLst>
                  <a:ext uri="{FF2B5EF4-FFF2-40B4-BE49-F238E27FC236}">
                    <a16:creationId xmlns:a16="http://schemas.microsoft.com/office/drawing/2014/main" id="{19164856-879F-41B5-A4B4-3EFA5D9D8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7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Oval 189">
                <a:extLst>
                  <a:ext uri="{FF2B5EF4-FFF2-40B4-BE49-F238E27FC236}">
                    <a16:creationId xmlns:a16="http://schemas.microsoft.com/office/drawing/2014/main" id="{0BC592B8-7A65-4699-B455-88A7FCCAC4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8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Oval 190">
                <a:extLst>
                  <a:ext uri="{FF2B5EF4-FFF2-40B4-BE49-F238E27FC236}">
                    <a16:creationId xmlns:a16="http://schemas.microsoft.com/office/drawing/2014/main" id="{9FC8B6FB-E9E5-497E-9FAA-1C10BEA234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Oval 191">
                <a:extLst>
                  <a:ext uri="{FF2B5EF4-FFF2-40B4-BE49-F238E27FC236}">
                    <a16:creationId xmlns:a16="http://schemas.microsoft.com/office/drawing/2014/main" id="{DF516DE2-7CFA-49BF-B6C4-1C28F83188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99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Oval 192">
                <a:extLst>
                  <a:ext uri="{FF2B5EF4-FFF2-40B4-BE49-F238E27FC236}">
                    <a16:creationId xmlns:a16="http://schemas.microsoft.com/office/drawing/2014/main" id="{EE006291-13F1-4E9B-8050-19D70425A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Oval 193">
                <a:extLst>
                  <a:ext uri="{FF2B5EF4-FFF2-40B4-BE49-F238E27FC236}">
                    <a16:creationId xmlns:a16="http://schemas.microsoft.com/office/drawing/2014/main" id="{1A1AB230-12B1-4BC1-9634-7CDD3726E5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9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Oval 194">
                <a:extLst>
                  <a:ext uri="{FF2B5EF4-FFF2-40B4-BE49-F238E27FC236}">
                    <a16:creationId xmlns:a16="http://schemas.microsoft.com/office/drawing/2014/main" id="{9AF489B6-75DF-449E-9A7A-FD61968CE8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4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Oval 195">
                <a:extLst>
                  <a:ext uri="{FF2B5EF4-FFF2-40B4-BE49-F238E27FC236}">
                    <a16:creationId xmlns:a16="http://schemas.microsoft.com/office/drawing/2014/main" id="{7BEA22B8-C6E3-4AAB-94A7-76C88E48BC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2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Oval 196">
                <a:extLst>
                  <a:ext uri="{FF2B5EF4-FFF2-40B4-BE49-F238E27FC236}">
                    <a16:creationId xmlns:a16="http://schemas.microsoft.com/office/drawing/2014/main" id="{81F5F980-0D22-48ED-9C39-F1CC767D0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Oval 197">
                <a:extLst>
                  <a:ext uri="{FF2B5EF4-FFF2-40B4-BE49-F238E27FC236}">
                    <a16:creationId xmlns:a16="http://schemas.microsoft.com/office/drawing/2014/main" id="{633B12A9-6886-4A15-B224-9124919BC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35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Oval 198">
                <a:extLst>
                  <a:ext uri="{FF2B5EF4-FFF2-40B4-BE49-F238E27FC236}">
                    <a16:creationId xmlns:a16="http://schemas.microsoft.com/office/drawing/2014/main" id="{4FE5123C-D314-4A0C-8ECF-973F12799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Oval 199">
                <a:extLst>
                  <a:ext uri="{FF2B5EF4-FFF2-40B4-BE49-F238E27FC236}">
                    <a16:creationId xmlns:a16="http://schemas.microsoft.com/office/drawing/2014/main" id="{0C505EA4-3043-402B-986B-5DB8AC2228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88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Oval 200">
                <a:extLst>
                  <a:ext uri="{FF2B5EF4-FFF2-40B4-BE49-F238E27FC236}">
                    <a16:creationId xmlns:a16="http://schemas.microsoft.com/office/drawing/2014/main" id="{14E2A14A-80C4-4D01-83BC-35489727F6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10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Oval 201">
                <a:extLst>
                  <a:ext uri="{FF2B5EF4-FFF2-40B4-BE49-F238E27FC236}">
                    <a16:creationId xmlns:a16="http://schemas.microsoft.com/office/drawing/2014/main" id="{5F3B1CAE-480E-4A22-A304-26DD7F11B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6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Oval 202">
                <a:extLst>
                  <a:ext uri="{FF2B5EF4-FFF2-40B4-BE49-F238E27FC236}">
                    <a16:creationId xmlns:a16="http://schemas.microsoft.com/office/drawing/2014/main" id="{8ACE6AC9-FA0A-4CE3-B593-217FC3001F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12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Oval 203">
                <a:extLst>
                  <a:ext uri="{FF2B5EF4-FFF2-40B4-BE49-F238E27FC236}">
                    <a16:creationId xmlns:a16="http://schemas.microsoft.com/office/drawing/2014/main" id="{23AE0D9D-6E0D-4380-A46A-DE3956C0E8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1" y="7576"/>
                <a:ext cx="228" cy="22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99999"/>
                  </a:gs>
                </a:gsLst>
                <a:lin ang="5400000" scaled="1"/>
              </a:gradFill>
              <a:ln w="12700">
                <a:solidFill>
                  <a:srgbClr val="666666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7F7F7F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307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2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1554480" y="13062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857829" y="528505"/>
            <a:ext cx="95982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217615"/>
              </p:ext>
            </p:extLst>
          </p:nvPr>
        </p:nvGraphicFramePr>
        <p:xfrm>
          <a:off x="1844760" y="1711232"/>
          <a:ext cx="9901555" cy="372994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87925">
                  <a:extLst>
                    <a:ext uri="{9D8B030D-6E8A-4147-A177-3AD203B41FA5}">
                      <a16:colId xmlns:a16="http://schemas.microsoft.com/office/drawing/2014/main" val="1494005913"/>
                    </a:ext>
                  </a:extLst>
                </a:gridCol>
                <a:gridCol w="4913630">
                  <a:extLst>
                    <a:ext uri="{9D8B030D-6E8A-4147-A177-3AD203B41FA5}">
                      <a16:colId xmlns:a16="http://schemas.microsoft.com/office/drawing/2014/main" val="2532401883"/>
                    </a:ext>
                  </a:extLst>
                </a:gridCol>
              </a:tblGrid>
              <a:tr h="62962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800" b="1" i="1" u="sng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 Nhân</a:t>
                      </a:r>
                      <a:endParaRPr lang="en-US" sz="2800" b="1" i="1" u="sng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800" b="1" i="1" u="sng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Biện pháp khắc phục</a:t>
                      </a:r>
                      <a:endParaRPr lang="en-US" sz="2800" b="1" i="1" u="sng" kern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6623882"/>
                  </a:ext>
                </a:extLst>
              </a:tr>
              <a:tr h="62962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  <a:tabLst>
                          <a:tab pos="1143000" algn="l"/>
                          <a:tab pos="137160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Đường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cháy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cạnh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cường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:a16="http://schemas.microsoft.com/office/drawing/2014/main" val="547938229"/>
                  </a:ext>
                </a:extLst>
              </a:tr>
              <a:tr h="62962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Đường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đóng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chậm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que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cường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:a16="http://schemas.microsoft.com/office/drawing/2014/main" val="3075106930"/>
                  </a:ext>
                </a:extLst>
              </a:tr>
              <a:tr h="62962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Đường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ngấu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đóng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rổ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xỉ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nhỏ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cường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144000" marB="36000"/>
                </a:tc>
                <a:extLst>
                  <a:ext uri="{0D108BD9-81ED-4DB2-BD59-A6C34878D82A}">
                    <a16:rowId xmlns:a16="http://schemas.microsoft.com/office/drawing/2014/main" val="2225019088"/>
                  </a:ext>
                </a:extLst>
              </a:tr>
            </a:tbl>
          </a:graphicData>
        </a:graphic>
      </p:graphicFrame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543050" y="35988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364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5+ mẫu slide cảm ơn powerpoint đẹp cho bài thuyết trình chuyên nghiệp">
            <a:extLst>
              <a:ext uri="{FF2B5EF4-FFF2-40B4-BE49-F238E27FC236}">
                <a16:creationId xmlns:a16="http://schemas.microsoft.com/office/drawing/2014/main" id="{FB988A58-5FE0-4D17-B490-D15F38F343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33715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508AB240-0414-4AB0-90EF-61EA59546795}"/>
              </a:ext>
            </a:extLst>
          </p:cNvPr>
          <p:cNvSpPr txBox="1"/>
          <p:nvPr/>
        </p:nvSpPr>
        <p:spPr>
          <a:xfrm>
            <a:off x="4055166" y="1847335"/>
            <a:ext cx="6230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MÔN HỌC: THỰC HÀNH HÀN</a:t>
            </a:r>
          </a:p>
        </p:txBody>
      </p:sp>
      <p:pic>
        <p:nvPicPr>
          <p:cNvPr id="18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85097450-4C6B-4CA7-974B-380439403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401" y="-91391"/>
            <a:ext cx="7991060" cy="142498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3234756" y="3429000"/>
            <a:ext cx="78714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Bài 4: </a:t>
            </a: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THEO ĐƯỜNG THẲNG VẠCH DẤU – ĐẮP MẶT PHẲNG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51196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: Góc Tròn 3">
            <a:extLst>
              <a:ext uri="{FF2B5EF4-FFF2-40B4-BE49-F238E27FC236}">
                <a16:creationId xmlns:a16="http://schemas.microsoft.com/office/drawing/2014/main" id="{50038252-E50B-4D63-B644-DF9BEEA4F355}"/>
              </a:ext>
            </a:extLst>
          </p:cNvPr>
          <p:cNvSpPr/>
          <p:nvPr/>
        </p:nvSpPr>
        <p:spPr>
          <a:xfrm>
            <a:off x="1744139" y="1398018"/>
            <a:ext cx="2475164" cy="613774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sp>
        <p:nvSpPr>
          <p:cNvPr id="5" name="Rectangle 4"/>
          <p:cNvSpPr/>
          <p:nvPr/>
        </p:nvSpPr>
        <p:spPr>
          <a:xfrm>
            <a:off x="2172787" y="133157"/>
            <a:ext cx="84473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Bài 4: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THEO ĐƯỜNG THẲNG VẠCH DẤU – ĐẮP MẶT PHẲNG</a:t>
            </a:r>
            <a:endParaRPr lang="en-US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1567546" y="3550831"/>
            <a:ext cx="2103117" cy="1370257"/>
            <a:chOff x="0" y="1771170"/>
            <a:chExt cx="2103117" cy="1370257"/>
          </a:xfrm>
          <a:scene3d>
            <a:camera prst="orthographicFront"/>
            <a:lightRig rig="flat" dir="t"/>
          </a:scene3d>
        </p:grpSpPr>
        <p:sp>
          <p:nvSpPr>
            <p:cNvPr id="7" name="Right Arrow 6"/>
            <p:cNvSpPr/>
            <p:nvPr/>
          </p:nvSpPr>
          <p:spPr>
            <a:xfrm>
              <a:off x="0" y="1771170"/>
              <a:ext cx="2103117" cy="1370257"/>
            </a:xfrm>
            <a:prstGeom prst="rightArrow">
              <a:avLst/>
            </a:prstGeom>
            <a:solidFill>
              <a:srgbClr val="FF00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8" name="Right Arrow 4"/>
            <p:cNvSpPr txBox="1"/>
            <p:nvPr/>
          </p:nvSpPr>
          <p:spPr>
            <a:xfrm>
              <a:off x="0" y="2113734"/>
              <a:ext cx="1760553" cy="6851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2800" b="1" i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endParaRPr lang="en-US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Rounded Rectangle 8"/>
          <p:cNvSpPr/>
          <p:nvPr/>
        </p:nvSpPr>
        <p:spPr>
          <a:xfrm>
            <a:off x="3749040" y="2286000"/>
            <a:ext cx="8046720" cy="4023360"/>
          </a:xfrm>
          <a:prstGeom prst="round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252000" rIns="252000" bIns="0" rtlCol="0" anchor="ctr" anchorCtr="1"/>
          <a:lstStyle/>
          <a:p>
            <a:pPr marL="914400" lvl="1" indent="-457200" algn="just" hangingPunct="0">
              <a:buSzPct val="104000"/>
              <a:buFont typeface="Arial" panose="020B0604020202020204" pitchFamily="34" charset="0"/>
              <a:buChar char="•"/>
            </a:pP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tao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que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914400" lvl="1" indent="-457200" algn="just" hangingPunct="0">
              <a:buSzPct val="104000"/>
              <a:buFont typeface="Arial" panose="020B0604020202020204" pitchFamily="34" charset="0"/>
              <a:buChar char="•"/>
            </a:pP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vạch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14400" lvl="1" indent="-457200" algn="just" hangingPunct="0">
              <a:buSzPct val="104000"/>
              <a:buFont typeface="Arial" panose="020B0604020202020204" pitchFamily="34" charset="0"/>
              <a:buChar char="•"/>
            </a:pP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 algn="just" hangingPunct="0">
              <a:buSzPct val="104000"/>
              <a:buFont typeface="Arial" panose="020B0604020202020204" pitchFamily="34" charset="0"/>
              <a:buChar char="•"/>
            </a:pP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600" spc="-1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600" spc="-2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spc="-25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ỹ</a:t>
            </a:r>
            <a:r>
              <a:rPr lang="en-US" sz="2600" spc="-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</a:t>
            </a:r>
            <a:r>
              <a:rPr lang="en-US" sz="2600" spc="25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600" spc="-4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600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đắp</a:t>
            </a:r>
            <a:r>
              <a:rPr lang="en-US" sz="2600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spc="-1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US" sz="2600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spc="-1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600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spc="-25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ối</a:t>
            </a:r>
            <a:r>
              <a:rPr lang="en-US" sz="2600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600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600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spc="-25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ặt</a:t>
            </a:r>
            <a:r>
              <a:rPr lang="en-US" sz="2600" spc="1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r>
              <a:rPr lang="en-US" sz="2600" spc="-4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 algn="just" hangingPunct="0">
              <a:buSzPct val="104000"/>
              <a:buFont typeface="Arial" panose="020B0604020202020204" pitchFamily="34" charset="0"/>
              <a:buChar char="•"/>
            </a:pPr>
            <a:r>
              <a:rPr lang="it-IT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cách sử dụng các trang bị bảo hộ lao động.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hangingPunct="0">
              <a:buSzPct val="104000"/>
              <a:buFont typeface="Arial" panose="020B0604020202020204" pitchFamily="34" charset="0"/>
              <a:buChar char="•"/>
            </a:pP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560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37336" y="3390564"/>
            <a:ext cx="1828800" cy="1371597"/>
            <a:chOff x="873" y="365769"/>
            <a:chExt cx="1828800" cy="1371597"/>
          </a:xfrm>
          <a:scene3d>
            <a:camera prst="orthographicFront"/>
            <a:lightRig rig="flat" dir="t"/>
          </a:scene3d>
        </p:grpSpPr>
        <p:sp>
          <p:nvSpPr>
            <p:cNvPr id="5" name="Right Arrow 4"/>
            <p:cNvSpPr/>
            <p:nvPr/>
          </p:nvSpPr>
          <p:spPr>
            <a:xfrm>
              <a:off x="873" y="365769"/>
              <a:ext cx="1828800" cy="1371597"/>
            </a:xfrm>
            <a:prstGeom prst="rightArrow">
              <a:avLst/>
            </a:prstGeom>
            <a:solidFill>
              <a:srgbClr val="FF00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" name="Right Arrow 4"/>
            <p:cNvSpPr txBox="1"/>
            <p:nvPr/>
          </p:nvSpPr>
          <p:spPr>
            <a:xfrm>
              <a:off x="873" y="708668"/>
              <a:ext cx="1485901" cy="6857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Kỹ</a:t>
              </a:r>
              <a:r>
                <a:rPr lang="en-US" sz="2800" b="1" i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năng</a:t>
              </a:r>
              <a:endParaRPr lang="en-US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Hình chữ nhật: Góc Tròn 3">
            <a:extLst>
              <a:ext uri="{FF2B5EF4-FFF2-40B4-BE49-F238E27FC236}">
                <a16:creationId xmlns:a16="http://schemas.microsoft.com/office/drawing/2014/main" id="{50038252-E50B-4D63-B644-DF9BEEA4F355}"/>
              </a:ext>
            </a:extLst>
          </p:cNvPr>
          <p:cNvSpPr/>
          <p:nvPr/>
        </p:nvSpPr>
        <p:spPr>
          <a:xfrm>
            <a:off x="1514154" y="1457136"/>
            <a:ext cx="2475164" cy="613774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72787" y="133157"/>
            <a:ext cx="84473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Bài 4: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THEO ĐƯỜNG THẲNG VẠCH DẤU – ĐẮP MẶT PHẲNG</a:t>
            </a:r>
            <a:endParaRPr lang="en-US" sz="3200" dirty="0"/>
          </a:p>
        </p:txBody>
      </p:sp>
      <p:sp>
        <p:nvSpPr>
          <p:cNvPr id="12" name="Rounded Rectangle 11"/>
          <p:cNvSpPr/>
          <p:nvPr/>
        </p:nvSpPr>
        <p:spPr>
          <a:xfrm>
            <a:off x="3749040" y="2194560"/>
            <a:ext cx="7772400" cy="3931920"/>
          </a:xfrm>
          <a:prstGeom prst="round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80000" rIns="0" bIns="144000" rtlCol="0" anchor="ctr"/>
          <a:lstStyle/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thạo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rỗ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ngậm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xỉ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678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953399" y="3379186"/>
            <a:ext cx="1828800" cy="1280163"/>
            <a:chOff x="873" y="148594"/>
            <a:chExt cx="1828800" cy="1280163"/>
          </a:xfrm>
          <a:scene3d>
            <a:camera prst="orthographicFront"/>
            <a:lightRig rig="flat" dir="t"/>
          </a:scene3d>
        </p:grpSpPr>
        <p:sp>
          <p:nvSpPr>
            <p:cNvPr id="8" name="Right Arrow 7"/>
            <p:cNvSpPr/>
            <p:nvPr/>
          </p:nvSpPr>
          <p:spPr>
            <a:xfrm>
              <a:off x="873" y="148594"/>
              <a:ext cx="1828800" cy="1280163"/>
            </a:xfrm>
            <a:prstGeom prst="rightArrow">
              <a:avLst/>
            </a:prstGeom>
            <a:solidFill>
              <a:srgbClr val="FF00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Right Arrow 4"/>
            <p:cNvSpPr txBox="1"/>
            <p:nvPr/>
          </p:nvSpPr>
          <p:spPr>
            <a:xfrm>
              <a:off x="873" y="468635"/>
              <a:ext cx="1508759" cy="64008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Thái</a:t>
              </a:r>
              <a:r>
                <a:rPr lang="en-US" sz="2800" b="1" i="1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endParaRPr lang="en-US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Hình chữ nhật: Góc Tròn 3">
            <a:extLst>
              <a:ext uri="{FF2B5EF4-FFF2-40B4-BE49-F238E27FC236}">
                <a16:creationId xmlns:a16="http://schemas.microsoft.com/office/drawing/2014/main" id="{50038252-E50B-4D63-B644-DF9BEEA4F355}"/>
              </a:ext>
            </a:extLst>
          </p:cNvPr>
          <p:cNvSpPr/>
          <p:nvPr/>
        </p:nvSpPr>
        <p:spPr>
          <a:xfrm>
            <a:off x="1953399" y="1443625"/>
            <a:ext cx="2475164" cy="613774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72787" y="133157"/>
            <a:ext cx="84473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Bài 4: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THEO ĐƯỜNG THẲNG VẠCH DẤU – ĐẮP MẶT PHẲNG</a:t>
            </a:r>
            <a:endParaRPr lang="en-US" sz="3200" dirty="0"/>
          </a:p>
        </p:txBody>
      </p:sp>
      <p:sp>
        <p:nvSpPr>
          <p:cNvPr id="15" name="Rounded Rectangle 14"/>
          <p:cNvSpPr/>
          <p:nvPr/>
        </p:nvSpPr>
        <p:spPr>
          <a:xfrm>
            <a:off x="3840480" y="2377440"/>
            <a:ext cx="7772400" cy="3200400"/>
          </a:xfrm>
          <a:prstGeom prst="round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80000" rIns="0" bIns="144000" rtlCol="0" anchor="ctr"/>
          <a:lstStyle/>
          <a:p>
            <a:pPr marL="457200" indent="-457200" hangingPunct="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xưởng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hangingPunct="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hangingPunct="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kỷ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mỷ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60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Hình ảnh 13">
            <a:extLst>
              <a:ext uri="{FF2B5EF4-FFF2-40B4-BE49-F238E27FC236}">
                <a16:creationId xmlns:a16="http://schemas.microsoft.com/office/drawing/2014/main" id="{A1046A9B-4B49-4E6D-8268-45AA892CB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190" y="2600320"/>
            <a:ext cx="3867400" cy="3652544"/>
          </a:xfrm>
          <a:prstGeom prst="rect">
            <a:avLst/>
          </a:prstGeom>
        </p:spPr>
      </p:pic>
      <p:sp>
        <p:nvSpPr>
          <p:cNvPr id="5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2124222" y="1283355"/>
            <a:ext cx="2869810" cy="573581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NỘI DUNG:</a:t>
            </a:r>
            <a:endParaRPr 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971151" y="211015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</a:t>
            </a: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Chi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3F09B4C7-4DEA-4839-A562-538B658AEECB}"/>
              </a:ext>
            </a:extLst>
          </p:cNvPr>
          <p:cNvSpPr/>
          <p:nvPr/>
        </p:nvSpPr>
        <p:spPr>
          <a:xfrm>
            <a:off x="2428183" y="209150"/>
            <a:ext cx="84473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Bài 4: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THEO ĐƯỜNG THẲNG VẠCH DẤU – ĐẮP MẶT PHẲNG</a:t>
            </a:r>
            <a:endParaRPr lang="en-US" sz="3200" dirty="0"/>
          </a:p>
        </p:txBody>
      </p:sp>
      <p:pic>
        <p:nvPicPr>
          <p:cNvPr id="16" name="Hình ảnh 15">
            <a:extLst>
              <a:ext uri="{FF2B5EF4-FFF2-40B4-BE49-F238E27FC236}">
                <a16:creationId xmlns:a16="http://schemas.microsoft.com/office/drawing/2014/main" id="{F49A1FDF-A676-4AD4-BDDE-DAE79896AF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4398" y="2825823"/>
            <a:ext cx="2867026" cy="3469905"/>
          </a:xfrm>
          <a:prstGeom prst="rect">
            <a:avLst/>
          </a:prstGeom>
        </p:spPr>
      </p:pic>
      <p:sp>
        <p:nvSpPr>
          <p:cNvPr id="18" name="Hình chữ nhật: Góc Tròn 17">
            <a:extLst>
              <a:ext uri="{FF2B5EF4-FFF2-40B4-BE49-F238E27FC236}">
                <a16:creationId xmlns:a16="http://schemas.microsoft.com/office/drawing/2014/main" id="{38E7B7F8-296F-4FCD-88D7-2DA52ADB6293}"/>
              </a:ext>
            </a:extLst>
          </p:cNvPr>
          <p:cNvSpPr/>
          <p:nvPr/>
        </p:nvSpPr>
        <p:spPr>
          <a:xfrm>
            <a:off x="4572002" y="6210000"/>
            <a:ext cx="3043238" cy="605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thẳng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400" dirty="0"/>
          </a:p>
        </p:txBody>
      </p:sp>
      <p:sp>
        <p:nvSpPr>
          <p:cNvPr id="21" name="Hình chữ nhật: Góc Tròn 20">
            <a:extLst>
              <a:ext uri="{FF2B5EF4-FFF2-40B4-BE49-F238E27FC236}">
                <a16:creationId xmlns:a16="http://schemas.microsoft.com/office/drawing/2014/main" id="{4EF029B3-ED32-4FF2-8639-3EBC14A16352}"/>
              </a:ext>
            </a:extLst>
          </p:cNvPr>
          <p:cNvSpPr/>
          <p:nvPr/>
        </p:nvSpPr>
        <p:spPr>
          <a:xfrm>
            <a:off x="8415351" y="6252864"/>
            <a:ext cx="2743203" cy="605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đắp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mặt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phẳng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1212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: Góc Tròn 9">
            <a:extLst>
              <a:ext uri="{FF2B5EF4-FFF2-40B4-BE49-F238E27FC236}">
                <a16:creationId xmlns:a16="http://schemas.microsoft.com/office/drawing/2014/main" id="{7EC6D85E-0746-441B-B4B6-6B091099946B}"/>
              </a:ext>
            </a:extLst>
          </p:cNvPr>
          <p:cNvSpPr/>
          <p:nvPr/>
        </p:nvSpPr>
        <p:spPr>
          <a:xfrm>
            <a:off x="2124222" y="1283355"/>
            <a:ext cx="2869810" cy="57358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NỘI DUNG:</a:t>
            </a:r>
            <a:endParaRPr 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971151" y="211015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Sơ đồ 2">
            <a:extLst>
              <a:ext uri="{FF2B5EF4-FFF2-40B4-BE49-F238E27FC236}">
                <a16:creationId xmlns:a16="http://schemas.microsoft.com/office/drawing/2014/main" id="{C98A78E2-C784-4FE4-ABA9-12DBAFB24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9916357"/>
              </p:ext>
            </p:extLst>
          </p:nvPr>
        </p:nvGraphicFramePr>
        <p:xfrm>
          <a:off x="701805" y="2933339"/>
          <a:ext cx="8128000" cy="36817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angle 10">
            <a:extLst>
              <a:ext uri="{FF2B5EF4-FFF2-40B4-BE49-F238E27FC236}">
                <a16:creationId xmlns:a16="http://schemas.microsoft.com/office/drawing/2014/main" id="{3F09B4C7-4DEA-4839-A562-538B658AEECB}"/>
              </a:ext>
            </a:extLst>
          </p:cNvPr>
          <p:cNvSpPr/>
          <p:nvPr/>
        </p:nvSpPr>
        <p:spPr>
          <a:xfrm>
            <a:off x="2428183" y="209150"/>
            <a:ext cx="84473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Bài 4: 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HÀN THEO ĐƯỜNG THẲNG VẠCH DẤU – ĐẮP MẶT PHẲNG</a:t>
            </a:r>
            <a:endParaRPr lang="en-US" sz="3200" dirty="0"/>
          </a:p>
        </p:txBody>
      </p:sp>
      <p:grpSp>
        <p:nvGrpSpPr>
          <p:cNvPr id="12" name="Nhóm 11">
            <a:extLst>
              <a:ext uri="{FF2B5EF4-FFF2-40B4-BE49-F238E27FC236}">
                <a16:creationId xmlns:a16="http://schemas.microsoft.com/office/drawing/2014/main" id="{49482BFB-EDA8-45C8-8C4E-55BAE16D8C00}"/>
              </a:ext>
            </a:extLst>
          </p:cNvPr>
          <p:cNvGrpSpPr/>
          <p:nvPr/>
        </p:nvGrpSpPr>
        <p:grpSpPr>
          <a:xfrm>
            <a:off x="7061981" y="3818819"/>
            <a:ext cx="4839288" cy="2984808"/>
            <a:chOff x="7061981" y="3151163"/>
            <a:chExt cx="4839288" cy="2984808"/>
          </a:xfrm>
        </p:grpSpPr>
        <p:sp>
          <p:nvSpPr>
            <p:cNvPr id="4" name="Rectangle 3"/>
            <p:cNvSpPr/>
            <p:nvPr/>
          </p:nvSpPr>
          <p:spPr>
            <a:xfrm>
              <a:off x="9205265" y="5766639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err="1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Hình</a:t>
              </a:r>
              <a:r>
                <a:rPr lang="en-US" b="1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vẽ</a:t>
              </a:r>
              <a:r>
                <a:rPr lang="en-US" b="1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minh </a:t>
              </a:r>
              <a:r>
                <a:rPr lang="en-US" b="1" dirty="0" err="1">
                  <a:solidFill>
                    <a:srgbClr val="0000CC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họa</a:t>
              </a:r>
              <a:endParaRPr lang="en-US" dirty="0"/>
            </a:p>
          </p:txBody>
        </p:sp>
        <p:sp>
          <p:nvSpPr>
            <p:cNvPr id="6" name="Mũi tên: Phải Có Khía 5">
              <a:extLst>
                <a:ext uri="{FF2B5EF4-FFF2-40B4-BE49-F238E27FC236}">
                  <a16:creationId xmlns:a16="http://schemas.microsoft.com/office/drawing/2014/main" id="{76BB85BF-B53E-42A2-8D7F-A9AA97A96E5E}"/>
                </a:ext>
              </a:extLst>
            </p:cNvPr>
            <p:cNvSpPr/>
            <p:nvPr/>
          </p:nvSpPr>
          <p:spPr>
            <a:xfrm>
              <a:off x="7061981" y="4309738"/>
              <a:ext cx="998807" cy="379828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Hình ảnh 10">
              <a:extLst>
                <a:ext uri="{FF2B5EF4-FFF2-40B4-BE49-F238E27FC236}">
                  <a16:creationId xmlns:a16="http://schemas.microsoft.com/office/drawing/2014/main" id="{5BBA119B-8270-4FD7-B29F-EEC8538A7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165521" y="3151163"/>
              <a:ext cx="3735748" cy="2630101"/>
            </a:xfrm>
            <a:prstGeom prst="rect">
              <a:avLst/>
            </a:prstGeom>
          </p:spPr>
        </p:pic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F397EA57-6993-4423-82BA-3C80769390D8}"/>
              </a:ext>
            </a:extLst>
          </p:cNvPr>
          <p:cNvSpPr/>
          <p:nvPr/>
        </p:nvSpPr>
        <p:spPr>
          <a:xfrm>
            <a:off x="2781193" y="2669531"/>
            <a:ext cx="31197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Hàn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thẳng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3954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2029208" y="1007069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Sơ đồ 9">
            <a:extLst>
              <a:ext uri="{FF2B5EF4-FFF2-40B4-BE49-F238E27FC236}">
                <a16:creationId xmlns:a16="http://schemas.microsoft.com/office/drawing/2014/main" id="{6C3D04F6-38C4-4FE2-B188-886426AA17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5822267"/>
              </p:ext>
            </p:extLst>
          </p:nvPr>
        </p:nvGraphicFramePr>
        <p:xfrm>
          <a:off x="2182279" y="1654629"/>
          <a:ext cx="8128000" cy="384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1824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1971151" y="223304"/>
            <a:ext cx="4124849" cy="633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bước thực hiện: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Sơ đồ 9">
            <a:extLst>
              <a:ext uri="{FF2B5EF4-FFF2-40B4-BE49-F238E27FC236}">
                <a16:creationId xmlns:a16="http://schemas.microsoft.com/office/drawing/2014/main" id="{6C3D04F6-38C4-4FE2-B188-886426AA17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3231649"/>
              </p:ext>
            </p:extLst>
          </p:nvPr>
        </p:nvGraphicFramePr>
        <p:xfrm>
          <a:off x="2124222" y="870864"/>
          <a:ext cx="8128000" cy="192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Nhóm 2">
            <a:extLst>
              <a:ext uri="{FF2B5EF4-FFF2-40B4-BE49-F238E27FC236}">
                <a16:creationId xmlns:a16="http://schemas.microsoft.com/office/drawing/2014/main" id="{4E47361C-A8E4-4196-AE05-530CA1835351}"/>
              </a:ext>
            </a:extLst>
          </p:cNvPr>
          <p:cNvGrpSpPr/>
          <p:nvPr/>
        </p:nvGrpSpPr>
        <p:grpSpPr>
          <a:xfrm>
            <a:off x="7765142" y="2921770"/>
            <a:ext cx="2888342" cy="1663684"/>
            <a:chOff x="3715655" y="5316613"/>
            <a:chExt cx="2888342" cy="1663684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73540613-544A-404E-9CCD-359195E36D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8182" y="5316613"/>
              <a:ext cx="2050040" cy="820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Hộp Văn bản 1">
              <a:extLst>
                <a:ext uri="{FF2B5EF4-FFF2-40B4-BE49-F238E27FC236}">
                  <a16:creationId xmlns:a16="http://schemas.microsoft.com/office/drawing/2014/main" id="{2627753C-B050-41E6-96D8-FAAB1295F4CB}"/>
                </a:ext>
              </a:extLst>
            </p:cNvPr>
            <p:cNvSpPr txBox="1"/>
            <p:nvPr/>
          </p:nvSpPr>
          <p:spPr>
            <a:xfrm>
              <a:off x="3715655" y="6149300"/>
              <a:ext cx="28883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Dao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động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que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hàn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theo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đường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răng cưa</a:t>
              </a:r>
              <a:endParaRPr lang="en-US" sz="2400" dirty="0"/>
            </a:p>
          </p:txBody>
        </p:sp>
      </p:grpSp>
      <p:grpSp>
        <p:nvGrpSpPr>
          <p:cNvPr id="14" name="Nhóm 13">
            <a:extLst>
              <a:ext uri="{FF2B5EF4-FFF2-40B4-BE49-F238E27FC236}">
                <a16:creationId xmlns:a16="http://schemas.microsoft.com/office/drawing/2014/main" id="{1525B897-8E5A-4C89-AC6F-8E431D81BAB1}"/>
              </a:ext>
            </a:extLst>
          </p:cNvPr>
          <p:cNvGrpSpPr/>
          <p:nvPr/>
        </p:nvGrpSpPr>
        <p:grpSpPr>
          <a:xfrm>
            <a:off x="3439888" y="3058345"/>
            <a:ext cx="2888342" cy="1385984"/>
            <a:chOff x="3439888" y="3188971"/>
            <a:chExt cx="2888342" cy="1385984"/>
          </a:xfrm>
        </p:grpSpPr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B2E98BBC-87A0-4724-94B8-6C986EAB4A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3336" y="3188971"/>
              <a:ext cx="2159651" cy="498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Hộp Văn bản 7">
              <a:extLst>
                <a:ext uri="{FF2B5EF4-FFF2-40B4-BE49-F238E27FC236}">
                  <a16:creationId xmlns:a16="http://schemas.microsoft.com/office/drawing/2014/main" id="{13700142-C375-4276-ABB1-FAAE6C3BD102}"/>
                </a:ext>
              </a:extLst>
            </p:cNvPr>
            <p:cNvSpPr txBox="1"/>
            <p:nvPr/>
          </p:nvSpPr>
          <p:spPr>
            <a:xfrm>
              <a:off x="3439888" y="3743958"/>
              <a:ext cx="28883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Dao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động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que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hàn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theo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đường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thẳng</a:t>
              </a:r>
              <a:endParaRPr lang="en-US" sz="2400" dirty="0"/>
            </a:p>
          </p:txBody>
        </p:sp>
      </p:grpSp>
      <p:grpSp>
        <p:nvGrpSpPr>
          <p:cNvPr id="16" name="Nhóm 15">
            <a:extLst>
              <a:ext uri="{FF2B5EF4-FFF2-40B4-BE49-F238E27FC236}">
                <a16:creationId xmlns:a16="http://schemas.microsoft.com/office/drawing/2014/main" id="{91D17F7F-4744-4908-B81B-778104543F36}"/>
              </a:ext>
            </a:extLst>
          </p:cNvPr>
          <p:cNvGrpSpPr/>
          <p:nvPr/>
        </p:nvGrpSpPr>
        <p:grpSpPr>
          <a:xfrm>
            <a:off x="3487257" y="4851343"/>
            <a:ext cx="2888342" cy="1855355"/>
            <a:chOff x="3487257" y="4851343"/>
            <a:chExt cx="2888342" cy="1855355"/>
          </a:xfrm>
        </p:grpSpPr>
        <p:sp>
          <p:nvSpPr>
            <p:cNvPr id="18" name="Hộp Văn bản 17">
              <a:extLst>
                <a:ext uri="{FF2B5EF4-FFF2-40B4-BE49-F238E27FC236}">
                  <a16:creationId xmlns:a16="http://schemas.microsoft.com/office/drawing/2014/main" id="{BFD73D7A-0441-4721-AF14-2D8A077F3968}"/>
                </a:ext>
              </a:extLst>
            </p:cNvPr>
            <p:cNvSpPr txBox="1"/>
            <p:nvPr/>
          </p:nvSpPr>
          <p:spPr>
            <a:xfrm>
              <a:off x="3487257" y="5875701"/>
              <a:ext cx="28883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Dao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động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que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hàn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theo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đường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</a:t>
              </a:r>
              <a:r>
                <a:rPr lang="en-US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tròn</a:t>
              </a:r>
              <a:endParaRPr lang="en-US" sz="2400" dirty="0"/>
            </a:p>
          </p:txBody>
        </p: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06049EFE-5352-470D-838C-74124141AE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2689" y="4851343"/>
              <a:ext cx="2503311" cy="953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Nhóm 16">
            <a:extLst>
              <a:ext uri="{FF2B5EF4-FFF2-40B4-BE49-F238E27FC236}">
                <a16:creationId xmlns:a16="http://schemas.microsoft.com/office/drawing/2014/main" id="{19FF93DC-04F5-4FDB-80DF-8EE5B0D14649}"/>
              </a:ext>
            </a:extLst>
          </p:cNvPr>
          <p:cNvGrpSpPr/>
          <p:nvPr/>
        </p:nvGrpSpPr>
        <p:grpSpPr>
          <a:xfrm>
            <a:off x="7885085" y="4735231"/>
            <a:ext cx="2888342" cy="1903240"/>
            <a:chOff x="7885085" y="4851343"/>
            <a:chExt cx="2888342" cy="1903240"/>
          </a:xfrm>
        </p:grpSpPr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25A12057-CB99-41B7-B611-3BBCC836D7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11967" y="4851343"/>
              <a:ext cx="1894774" cy="1135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Hộp Văn bản 21">
              <a:extLst>
                <a:ext uri="{FF2B5EF4-FFF2-40B4-BE49-F238E27FC236}">
                  <a16:creationId xmlns:a16="http://schemas.microsoft.com/office/drawing/2014/main" id="{9EE7A195-DC9A-4B60-B389-A588039E9CC6}"/>
                </a:ext>
              </a:extLst>
            </p:cNvPr>
            <p:cNvSpPr txBox="1"/>
            <p:nvPr/>
          </p:nvSpPr>
          <p:spPr>
            <a:xfrm>
              <a:off x="7885085" y="5923586"/>
              <a:ext cx="28883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Dao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động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que </a:t>
              </a:r>
              <a:r>
                <a:rPr lang="vi-VN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hàn</a:t>
              </a:r>
              <a:r>
                <a:rPr lang="vi-VN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theo </a:t>
              </a:r>
              <a:r>
                <a:rPr lang="en-US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hình</a:t>
              </a:r>
              <a:r>
                <a:rPr lang="en-US" sz="2400" dirty="0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 tam </a:t>
              </a:r>
              <a:r>
                <a:rPr lang="en-US" sz="2400" dirty="0" err="1">
                  <a:effectLst/>
                  <a:latin typeface="Times New Roman" panose="02020603050405020304" pitchFamily="18" charset="0"/>
                  <a:ea typeface="Arial" panose="020B0604020202020204" pitchFamily="34" charset="0"/>
                </a:rPr>
                <a:t>giác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5918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298</TotalTime>
  <Words>691</Words>
  <Application>Microsoft Office PowerPoint</Application>
  <PresentationFormat>Màn hình rộng</PresentationFormat>
  <Paragraphs>84</Paragraphs>
  <Slides>16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4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16</vt:i4>
      </vt:variant>
    </vt:vector>
  </HeadingPairs>
  <TitlesOfParts>
    <vt:vector size="21" baseType="lpstr">
      <vt:lpstr>Arial</vt:lpstr>
      <vt:lpstr>Corbel</vt:lpstr>
      <vt:lpstr>Times New Roman</vt:lpstr>
      <vt:lpstr>Wingdings</vt:lpstr>
      <vt:lpstr>Parallax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TRAN MINH THONG</cp:lastModifiedBy>
  <cp:revision>43</cp:revision>
  <dcterms:created xsi:type="dcterms:W3CDTF">2021-07-27T15:30:16Z</dcterms:created>
  <dcterms:modified xsi:type="dcterms:W3CDTF">2021-07-28T10:25:45Z</dcterms:modified>
</cp:coreProperties>
</file>