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8" r:id="rId3"/>
    <p:sldId id="259" r:id="rId4"/>
    <p:sldId id="278" r:id="rId5"/>
    <p:sldId id="279" r:id="rId6"/>
    <p:sldId id="280" r:id="rId7"/>
    <p:sldId id="281" r:id="rId8"/>
    <p:sldId id="283" r:id="rId9"/>
    <p:sldId id="284" r:id="rId10"/>
    <p:sldId id="285" r:id="rId11"/>
    <p:sldId id="286" r:id="rId12"/>
    <p:sldId id="277" r:id="rId13"/>
    <p:sldId id="28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CCFF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100x40x4;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số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4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13532" custScaleY="40270" custLinFactNeighborX="-9640" custLinFactNeighborY="31723"/>
      <dgm:spPr>
        <a:prstGeom prst="roundRect">
          <a:avLst/>
        </a:prstGeom>
      </dgm:spPr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23745" custScaleY="36236" custLinFactNeighborX="-14730" custLinFactNeighborY="17259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58425" custScaleY="34630" custLinFactNeighborX="-14730" custLinFactNeighborY="1096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130597" custScaleY="35265" custLinFactNeighborX="-14730" custLinFactNeighborY="-858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68828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2"/>
      <dgm:spPr/>
    </dgm:pt>
    <dgm:pt modelId="{7E499725-7B42-4C32-9F74-0CBFEC252C2F}" type="pres">
      <dgm:prSet presAssocID="{626B4663-1F54-4A2A-A2A4-324EF46263C0}" presName="childText" presStyleLbl="bgAcc1" presStyleIdx="0" presStyleCnt="2" custScaleX="216774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2"/>
      <dgm:spPr/>
    </dgm:pt>
    <dgm:pt modelId="{87B499F4-B3E4-4FDF-8687-1B4CCF6F7350}" type="pres">
      <dgm:prSet presAssocID="{CC9E5AA1-FF4D-4C84-8081-424D1405C86B}" presName="childText" presStyleLbl="bgAcc1" presStyleIdx="1" presStyleCnt="2" custScaleX="236418" custScaleY="68099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39080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DEF4DD8D-D367-4DE8-B7BF-18B2D3B9C673}" type="pres">
      <dgm:prSet presAssocID="{985D40C5-3BB5-42D3-9D45-EF3AEDB78410}" presName="Name13" presStyleLbl="parChTrans1D2" presStyleIdx="0" presStyleCnt="1"/>
      <dgm:spPr/>
    </dgm:pt>
    <dgm:pt modelId="{5ADDC66C-B213-4811-AFCB-DEFEF2CB429A}" type="pres">
      <dgm:prSet presAssocID="{9DDA5F21-97B2-4EB0-A67A-B4071D4D590F}" presName="childText" presStyleLbl="bgAcc1" presStyleIdx="0" presStyleCnt="1" custScaleX="223052" custScaleY="42000" custLinFactNeighborY="-1267">
        <dgm:presLayoutVars>
          <dgm:bulletEnabled val="1"/>
        </dgm:presLayoutVars>
      </dgm:prSet>
      <dgm:spPr/>
    </dgm:pt>
  </dgm:ptLst>
  <dgm:cxnLst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0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27E50E85-D8FE-44C2-9405-7E7EDAD06E2E}" type="presParOf" srcId="{7EE895CF-5459-4643-BAAB-B8A9F482AFDE}" destId="{DEF4DD8D-D367-4DE8-B7BF-18B2D3B9C673}" srcOrd="0" destOrd="0" presId="urn:microsoft.com/office/officeart/2005/8/layout/hierarchy3"/>
    <dgm:cxn modelId="{3A478A9A-E356-47D9-9B74-DA13AB94FA3F}" type="presParOf" srcId="{7EE895CF-5459-4643-BAAB-B8A9F482AFDE}" destId="{5ADDC66C-B213-4811-AFCB-DEFEF2CB429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 custLinFactNeighborX="15217" custLinFactNeighborY="-8312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82863" custScaleY="29686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86878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86878" custScaleY="43707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87000" custScaleY="41195" custLinFactNeighborY="-1267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1513654" y="524803"/>
          <a:ext cx="3749051" cy="664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546112" y="557261"/>
        <a:ext cx="3684135" cy="599981"/>
      </dsp:txXfrm>
    </dsp:sp>
    <dsp:sp modelId="{90F4F4B3-C253-48F3-895F-B5308B2EBC54}">
      <dsp:nvSpPr>
        <dsp:cNvPr id="0" name=""/>
        <dsp:cNvSpPr/>
      </dsp:nvSpPr>
      <dsp:spPr>
        <a:xfrm>
          <a:off x="1888559" y="1189700"/>
          <a:ext cx="304106" cy="4731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105"/>
              </a:lnTo>
              <a:lnTo>
                <a:pt x="304106" y="47310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192665" y="1363660"/>
          <a:ext cx="3269044" cy="59829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100x40x4;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số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4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10188" y="1381183"/>
        <a:ext cx="3233998" cy="563246"/>
      </dsp:txXfrm>
    </dsp:sp>
    <dsp:sp modelId="{98248EA6-6D32-4471-8598-FA5039535A1E}">
      <dsp:nvSpPr>
        <dsp:cNvPr id="0" name=""/>
        <dsp:cNvSpPr/>
      </dsp:nvSpPr>
      <dsp:spPr>
        <a:xfrm>
          <a:off x="1888559" y="1189700"/>
          <a:ext cx="304106" cy="1366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961"/>
              </a:lnTo>
              <a:lnTo>
                <a:pt x="304106" y="13669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192665" y="2270774"/>
          <a:ext cx="1543447" cy="571775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412" y="2287521"/>
        <a:ext cx="1509953" cy="538281"/>
      </dsp:txXfrm>
    </dsp:sp>
    <dsp:sp modelId="{DEF4DD8D-D367-4DE8-B7BF-18B2D3B9C673}">
      <dsp:nvSpPr>
        <dsp:cNvPr id="0" name=""/>
        <dsp:cNvSpPr/>
      </dsp:nvSpPr>
      <dsp:spPr>
        <a:xfrm>
          <a:off x="1888559" y="1189700"/>
          <a:ext cx="304106" cy="2161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577"/>
              </a:lnTo>
              <a:lnTo>
                <a:pt x="304106" y="216157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2192665" y="3060148"/>
          <a:ext cx="3450057" cy="582260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09719" y="3077202"/>
        <a:ext cx="3415949" cy="548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3528" y="130244"/>
          <a:ext cx="6150931" cy="7869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77" y="153293"/>
        <a:ext cx="6104833" cy="740857"/>
      </dsp:txXfrm>
    </dsp:sp>
    <dsp:sp modelId="{90F4F4B3-C253-48F3-895F-B5308B2EBC54}">
      <dsp:nvSpPr>
        <dsp:cNvPr id="0" name=""/>
        <dsp:cNvSpPr/>
      </dsp:nvSpPr>
      <dsp:spPr>
        <a:xfrm>
          <a:off x="618621" y="917199"/>
          <a:ext cx="615093" cy="783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3594"/>
              </a:lnTo>
              <a:lnTo>
                <a:pt x="615093" y="78359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1233714" y="1257831"/>
          <a:ext cx="6318203" cy="885926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sp:txBody>
      <dsp:txXfrm>
        <a:off x="1259662" y="1283779"/>
        <a:ext cx="6266307" cy="834030"/>
      </dsp:txXfrm>
    </dsp:sp>
    <dsp:sp modelId="{98248EA6-6D32-4471-8598-FA5039535A1E}">
      <dsp:nvSpPr>
        <dsp:cNvPr id="0" name=""/>
        <dsp:cNvSpPr/>
      </dsp:nvSpPr>
      <dsp:spPr>
        <a:xfrm>
          <a:off x="618621" y="917199"/>
          <a:ext cx="615093" cy="2294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4895"/>
              </a:lnTo>
              <a:lnTo>
                <a:pt x="615093" y="229489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1233714" y="2591830"/>
          <a:ext cx="6890757" cy="1240529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sp:txBody>
      <dsp:txXfrm>
        <a:off x="1270048" y="2628164"/>
        <a:ext cx="6818089" cy="11678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470412" y="116925"/>
          <a:ext cx="4846329" cy="752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457" y="138970"/>
        <a:ext cx="4802239" cy="708575"/>
      </dsp:txXfrm>
    </dsp:sp>
    <dsp:sp modelId="{DEF4DD8D-D367-4DE8-B7BF-18B2D3B9C673}">
      <dsp:nvSpPr>
        <dsp:cNvPr id="0" name=""/>
        <dsp:cNvSpPr/>
      </dsp:nvSpPr>
      <dsp:spPr>
        <a:xfrm>
          <a:off x="955045" y="869591"/>
          <a:ext cx="484632" cy="662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2572"/>
              </a:lnTo>
              <a:lnTo>
                <a:pt x="484632" y="66257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1439678" y="1166284"/>
          <a:ext cx="6217909" cy="731758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61110" y="1187716"/>
        <a:ext cx="6175045" cy="6888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920215" y="-233642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2551151" y="365746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3: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đính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572576" y="387171"/>
        <a:ext cx="3523313" cy="6886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416040" y="17617"/>
          <a:ext cx="4023383" cy="9152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955536" y="530138"/>
          <a:ext cx="4023383" cy="9152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982344" y="556946"/>
        <a:ext cx="3969767" cy="8616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55676" y="102556"/>
          <a:ext cx="3180486" cy="658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976" y="121856"/>
        <a:ext cx="3141886" cy="620359"/>
      </dsp:txXfrm>
    </dsp:sp>
    <dsp:sp modelId="{90F4F4B3-C253-48F3-895F-B5308B2EBC54}">
      <dsp:nvSpPr>
        <dsp:cNvPr id="0" name=""/>
        <dsp:cNvSpPr/>
      </dsp:nvSpPr>
      <dsp:spPr>
        <a:xfrm>
          <a:off x="373725" y="761516"/>
          <a:ext cx="318048" cy="656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145"/>
              </a:lnTo>
              <a:lnTo>
                <a:pt x="318048" y="65614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91774" y="1046744"/>
          <a:ext cx="2120336" cy="74183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3502" y="1068472"/>
        <a:ext cx="2076880" cy="698376"/>
      </dsp:txXfrm>
    </dsp:sp>
    <dsp:sp modelId="{98248EA6-6D32-4471-8598-FA5039535A1E}">
      <dsp:nvSpPr>
        <dsp:cNvPr id="0" name=""/>
        <dsp:cNvSpPr/>
      </dsp:nvSpPr>
      <dsp:spPr>
        <a:xfrm>
          <a:off x="373725" y="761516"/>
          <a:ext cx="318048" cy="173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5603"/>
              </a:lnTo>
              <a:lnTo>
                <a:pt x="318048" y="173560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691774" y="2163772"/>
          <a:ext cx="2120336" cy="666693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1301" y="2183299"/>
        <a:ext cx="2081282" cy="627639"/>
      </dsp:txXfrm>
    </dsp:sp>
    <dsp:sp modelId="{DEF4DD8D-D367-4DE8-B7BF-18B2D3B9C673}">
      <dsp:nvSpPr>
        <dsp:cNvPr id="0" name=""/>
        <dsp:cNvSpPr/>
      </dsp:nvSpPr>
      <dsp:spPr>
        <a:xfrm>
          <a:off x="373725" y="761516"/>
          <a:ext cx="318048" cy="2745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153"/>
              </a:lnTo>
              <a:lnTo>
                <a:pt x="318048" y="274515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91774" y="3192481"/>
          <a:ext cx="2123313" cy="628375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0178" y="3210885"/>
        <a:ext cx="2086505" cy="59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9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8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010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202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26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89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63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56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9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3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18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79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8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5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12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6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227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86D5B80-B835-4400-8D8C-DDB5FB262F29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39A1E0-BF7E-4EAF-807E-FEAA59F02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3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035125" y="2644170"/>
            <a:ext cx="86300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7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432943" y="4617285"/>
            <a:ext cx="6759057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005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91F66FEF-6CCA-4851-B45B-B4D280B55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178" y="3429000"/>
            <a:ext cx="6487581" cy="3126545"/>
          </a:xfrm>
          <a:prstGeom prst="rect">
            <a:avLst/>
          </a:prstGeom>
        </p:spPr>
      </p:pic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725581"/>
              </p:ext>
            </p:extLst>
          </p:nvPr>
        </p:nvGraphicFramePr>
        <p:xfrm>
          <a:off x="1148797" y="2463716"/>
          <a:ext cx="53949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E15D57BE-E163-48EC-80C3-1A8808415826}"/>
              </a:ext>
            </a:extLst>
          </p:cNvPr>
          <p:cNvSpPr/>
          <p:nvPr/>
        </p:nvSpPr>
        <p:spPr>
          <a:xfrm>
            <a:off x="7090117" y="1474610"/>
            <a:ext cx="4847771" cy="1471748"/>
          </a:xfrm>
          <a:prstGeom prst="roundRect">
            <a:avLst/>
          </a:prstGeom>
          <a:solidFill>
            <a:srgbClr val="3FE1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que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5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897932" y="819807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Sơ đồ 41">
            <a:extLst>
              <a:ext uri="{FF2B5EF4-FFF2-40B4-BE49-F238E27FC236}">
                <a16:creationId xmlns:a16="http://schemas.microsoft.com/office/drawing/2014/main" id="{5184B47F-D4AD-4C01-B9DB-0976A41E76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14437" y="18811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Phải Có Khía 1">
            <a:extLst>
              <a:ext uri="{FF2B5EF4-FFF2-40B4-BE49-F238E27FC236}">
                <a16:creationId xmlns:a16="http://schemas.microsoft.com/office/drawing/2014/main" id="{FB089A40-9603-4E6C-99BF-E2761A034CDA}"/>
              </a:ext>
            </a:extLst>
          </p:cNvPr>
          <p:cNvSpPr/>
          <p:nvPr/>
        </p:nvSpPr>
        <p:spPr>
          <a:xfrm>
            <a:off x="5741422" y="3639251"/>
            <a:ext cx="1246045" cy="4756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03BA76A-D9F3-4CAC-82EF-62928A7B5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511" y="2655278"/>
            <a:ext cx="4855066" cy="229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895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322748"/>
              </p:ext>
            </p:extLst>
          </p:nvPr>
        </p:nvGraphicFramePr>
        <p:xfrm>
          <a:off x="1996440" y="1644184"/>
          <a:ext cx="9367112" cy="4003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8698">
                  <a:extLst>
                    <a:ext uri="{9D8B030D-6E8A-4147-A177-3AD203B41FA5}">
                      <a16:colId xmlns:a16="http://schemas.microsoft.com/office/drawing/2014/main" val="3090032013"/>
                    </a:ext>
                  </a:extLst>
                </a:gridCol>
                <a:gridCol w="4648414">
                  <a:extLst>
                    <a:ext uri="{9D8B030D-6E8A-4147-A177-3AD203B41FA5}">
                      <a16:colId xmlns:a16="http://schemas.microsoft.com/office/drawing/2014/main" val="1478281760"/>
                    </a:ext>
                  </a:extLst>
                </a:gridCol>
              </a:tblGrid>
              <a:tr h="77998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500" i="1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500" i="1" u="sng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500" b="1" i="1" u="sng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5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883628"/>
                  </a:ext>
                </a:extLst>
              </a:tr>
              <a:tr h="710040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143000" algn="l"/>
                          <a:tab pos="1371600" algn="l"/>
                        </a:tabLst>
                      </a:pP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cháy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823173"/>
                  </a:ext>
                </a:extLst>
              </a:tr>
              <a:tr h="710040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chậm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đều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que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67852"/>
                  </a:ext>
                </a:extLst>
              </a:tr>
              <a:tr h="710040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ngấu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rổ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xỉ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5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5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5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103056"/>
                  </a:ext>
                </a:extLst>
              </a:tr>
            </a:tbl>
          </a:graphicData>
        </a:graphic>
      </p:graphicFrame>
      <p:sp>
        <p:nvSpPr>
          <p:cNvPr id="4" name="Rectangle 25">
            <a:extLst>
              <a:ext uri="{FF2B5EF4-FFF2-40B4-BE49-F238E27FC236}">
                <a16:creationId xmlns:a16="http://schemas.microsoft.com/office/drawing/2014/main" id="{DD609422-A65E-4307-A4E5-B1D760EC6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56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5: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</a:t>
            </a:r>
            <a:endParaRPr lang="en-US" sz="3200" dirty="0"/>
          </a:p>
        </p:txBody>
      </p:sp>
      <p:sp>
        <p:nvSpPr>
          <p:cNvPr id="5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17705" y="3291840"/>
            <a:ext cx="2103117" cy="1370257"/>
            <a:chOff x="0" y="1771170"/>
            <a:chExt cx="2103117" cy="1370257"/>
          </a:xfrm>
          <a:scene3d>
            <a:camera prst="orthographicFront"/>
            <a:lightRig rig="flat" dir="t"/>
          </a:scene3d>
        </p:grpSpPr>
        <p:sp>
          <p:nvSpPr>
            <p:cNvPr id="7" name="Right Arrow 6"/>
            <p:cNvSpPr/>
            <p:nvPr/>
          </p:nvSpPr>
          <p:spPr>
            <a:xfrm>
              <a:off x="0" y="1771170"/>
              <a:ext cx="2103117" cy="137025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Right Arrow 4"/>
            <p:cNvSpPr txBox="1"/>
            <p:nvPr/>
          </p:nvSpPr>
          <p:spPr>
            <a:xfrm>
              <a:off x="0" y="2113734"/>
              <a:ext cx="1760553" cy="6851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614440" y="1920240"/>
            <a:ext cx="7852092" cy="4663440"/>
            <a:chOff x="2127568" y="475746"/>
            <a:chExt cx="7852092" cy="3961105"/>
          </a:xfrm>
        </p:grpSpPr>
        <p:sp>
          <p:nvSpPr>
            <p:cNvPr id="10" name="Rounded Rectangle 9"/>
            <p:cNvSpPr/>
            <p:nvPr/>
          </p:nvSpPr>
          <p:spPr>
            <a:xfrm rot="5400000">
              <a:off x="4073061" y="-1469747"/>
              <a:ext cx="3961105" cy="7852092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Rounded Rectangle 4"/>
            <p:cNvSpPr txBox="1"/>
            <p:nvPr/>
          </p:nvSpPr>
          <p:spPr>
            <a:xfrm>
              <a:off x="2320933" y="669111"/>
              <a:ext cx="7465362" cy="35743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phôi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sạch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cụ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phù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chiều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dày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liệu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lớp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bày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1G.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1G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kích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thước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Kiểm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nghiệp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marL="342900" indent="-342900" hangingPunct="0">
                <a:buFont typeface="Arial" panose="020B0604020202020204" pitchFamily="34" charset="0"/>
                <a:buChar char="•"/>
              </a:pP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giáp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mi ở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2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5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9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01460" y="3663661"/>
            <a:ext cx="1828800" cy="1371597"/>
            <a:chOff x="873" y="365769"/>
            <a:chExt cx="1828800" cy="1371597"/>
          </a:xfrm>
          <a:scene3d>
            <a:camera prst="orthographicFront"/>
            <a:lightRig rig="flat" dir="t"/>
          </a:scene3d>
        </p:grpSpPr>
        <p:sp>
          <p:nvSpPr>
            <p:cNvPr id="3" name="Right Arrow 2"/>
            <p:cNvSpPr/>
            <p:nvPr/>
          </p:nvSpPr>
          <p:spPr>
            <a:xfrm>
              <a:off x="873" y="365769"/>
              <a:ext cx="1828800" cy="137159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Right Arrow 4"/>
            <p:cNvSpPr txBox="1"/>
            <p:nvPr/>
          </p:nvSpPr>
          <p:spPr>
            <a:xfrm>
              <a:off x="873" y="708668"/>
              <a:ext cx="1485901" cy="6857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64349" y="2250830"/>
            <a:ext cx="8339973" cy="4339140"/>
            <a:chOff x="1936367" y="-454425"/>
            <a:chExt cx="8147270" cy="2974316"/>
          </a:xfrm>
        </p:grpSpPr>
        <p:sp>
          <p:nvSpPr>
            <p:cNvPr id="9" name="Rounded Rectangle 8"/>
            <p:cNvSpPr/>
            <p:nvPr/>
          </p:nvSpPr>
          <p:spPr>
            <a:xfrm rot="5400000">
              <a:off x="4522844" y="-3040902"/>
              <a:ext cx="2974316" cy="8147270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tx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ounded Rectangle 4"/>
            <p:cNvSpPr txBox="1"/>
            <p:nvPr/>
          </p:nvSpPr>
          <p:spPr>
            <a:xfrm>
              <a:off x="1936368" y="0"/>
              <a:ext cx="7937614" cy="204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hành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thạo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cụ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cấu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đảm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endParaRPr 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đảm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rỗ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ngậm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xỉ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ít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dạng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đủ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dư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342900" indent="-342900" algn="just" hangingPunct="0">
                <a:buFont typeface="Arial" panose="020B0604020202020204" pitchFamily="34" charset="0"/>
                <a:buChar char="•"/>
              </a:pP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thao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chế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que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sạch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kiểm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mối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hàn</a:t>
              </a:r>
              <a:r>
                <a: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sp>
        <p:nvSpPr>
          <p:cNvPr id="14" name="Rectangle 3">
            <a:extLst>
              <a:ext uri="{FF2B5EF4-FFF2-40B4-BE49-F238E27FC236}">
                <a16:creationId xmlns:a16="http://schemas.microsoft.com/office/drawing/2014/main" id="{FEF62126-BC42-4D41-AA9B-F90E5ECFE649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5: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</a:t>
            </a:r>
            <a:endParaRPr lang="en-US" sz="3200" dirty="0"/>
          </a:p>
        </p:txBody>
      </p:sp>
      <p:sp>
        <p:nvSpPr>
          <p:cNvPr id="15" name="Hình chữ nhật: Góc Tròn 3">
            <a:extLst>
              <a:ext uri="{FF2B5EF4-FFF2-40B4-BE49-F238E27FC236}">
                <a16:creationId xmlns:a16="http://schemas.microsoft.com/office/drawing/2014/main" id="{B26B8330-31FC-4F79-BB09-344F037441BA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</p:spTree>
    <p:extLst>
      <p:ext uri="{BB962C8B-B14F-4D97-AF65-F5344CB8AC3E}">
        <p14:creationId xmlns:p14="http://schemas.microsoft.com/office/powerpoint/2010/main" val="2733160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08100" y="3378601"/>
            <a:ext cx="1828800" cy="1280163"/>
            <a:chOff x="873" y="148594"/>
            <a:chExt cx="1828800" cy="1280163"/>
          </a:xfrm>
          <a:scene3d>
            <a:camera prst="orthographicFront"/>
            <a:lightRig rig="flat" dir="t"/>
          </a:scene3d>
        </p:grpSpPr>
        <p:sp>
          <p:nvSpPr>
            <p:cNvPr id="6" name="Right Arrow 5"/>
            <p:cNvSpPr/>
            <p:nvPr/>
          </p:nvSpPr>
          <p:spPr>
            <a:xfrm>
              <a:off x="873" y="148594"/>
              <a:ext cx="1828800" cy="1280163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Right Arrow 4"/>
            <p:cNvSpPr txBox="1"/>
            <p:nvPr/>
          </p:nvSpPr>
          <p:spPr>
            <a:xfrm>
              <a:off x="873" y="468635"/>
              <a:ext cx="1508759" cy="6400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52977" y="2731488"/>
            <a:ext cx="8147269" cy="2937791"/>
            <a:chOff x="1842787" y="278685"/>
            <a:chExt cx="8147269" cy="2147410"/>
          </a:xfrm>
        </p:grpSpPr>
        <p:sp>
          <p:nvSpPr>
            <p:cNvPr id="12" name="Rounded Rectangle 11"/>
            <p:cNvSpPr/>
            <p:nvPr/>
          </p:nvSpPr>
          <p:spPr>
            <a:xfrm rot="5400000">
              <a:off x="4842717" y="-2721245"/>
              <a:ext cx="2147410" cy="8147269"/>
            </a:xfrm>
            <a:prstGeom prst="roundRect">
              <a:avLst/>
            </a:prstGeom>
            <a:solidFill>
              <a:srgbClr val="CCFF99"/>
            </a:solidFill>
            <a:ln>
              <a:solidFill>
                <a:schemeClr val="tx1">
                  <a:alpha val="90000"/>
                </a:schemeClr>
              </a:solidFill>
            </a:ln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ed Rectangle 4"/>
            <p:cNvSpPr txBox="1"/>
            <p:nvPr/>
          </p:nvSpPr>
          <p:spPr>
            <a:xfrm>
              <a:off x="1947615" y="416340"/>
              <a:ext cx="7937613" cy="19377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457200" indent="-457200" algn="just" hangingPunct="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phòng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chống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cháy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nổ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xưởng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457200" indent="-457200" algn="just" hangingPunct="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nghiệp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457200" indent="-457200" algn="just" hangingPunct="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Rèn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kỷ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cẩn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tỉ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mỷ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chính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viên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Rectangle 3">
            <a:extLst>
              <a:ext uri="{FF2B5EF4-FFF2-40B4-BE49-F238E27FC236}">
                <a16:creationId xmlns:a16="http://schemas.microsoft.com/office/drawing/2014/main" id="{A80C05FD-8107-4A29-8547-A14E8986B614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5: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</a:t>
            </a:r>
            <a:endParaRPr lang="en-US" sz="3200" dirty="0"/>
          </a:p>
        </p:txBody>
      </p:sp>
      <p:sp>
        <p:nvSpPr>
          <p:cNvPr id="15" name="Hình chữ nhật: Góc Tròn 3">
            <a:extLst>
              <a:ext uri="{FF2B5EF4-FFF2-40B4-BE49-F238E27FC236}">
                <a16:creationId xmlns:a16="http://schemas.microsoft.com/office/drawing/2014/main" id="{45333CBB-B621-4FC0-AF6E-74391429D254}"/>
              </a:ext>
            </a:extLst>
          </p:cNvPr>
          <p:cNvSpPr/>
          <p:nvPr/>
        </p:nvSpPr>
        <p:spPr>
          <a:xfrm>
            <a:off x="1928106" y="1088652"/>
            <a:ext cx="2534859" cy="6463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</p:spTree>
    <p:extLst>
      <p:ext uri="{BB962C8B-B14F-4D97-AF65-F5344CB8AC3E}">
        <p14:creationId xmlns:p14="http://schemas.microsoft.com/office/powerpoint/2010/main" val="1133298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631358DD-5DD2-4E64-AE48-45FFBAC80041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5: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</a:t>
            </a:r>
            <a:endParaRPr lang="en-US" sz="3200" dirty="0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7A248462-F6F5-4668-9D39-9FC5BA97C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030" y="2744230"/>
            <a:ext cx="4893881" cy="38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12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7C1460DC-8FF8-4B57-A2B7-CC817BE71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0" t="39590" r="19481" b="25385"/>
          <a:stretch>
            <a:fillRect/>
          </a:stretch>
        </p:blipFill>
        <p:spPr bwMode="auto">
          <a:xfrm>
            <a:off x="6360053" y="3559126"/>
            <a:ext cx="5818742" cy="236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1985220" y="1056181"/>
            <a:ext cx="2869810" cy="57358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39923" y="196727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631358DD-5DD2-4E64-AE48-45FFBAC80041}"/>
              </a:ext>
            </a:extLst>
          </p:cNvPr>
          <p:cNvSpPr/>
          <p:nvPr/>
        </p:nvSpPr>
        <p:spPr>
          <a:xfrm>
            <a:off x="3723998" y="268031"/>
            <a:ext cx="5444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5: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BẰNG GIÁP MÍ </a:t>
            </a:r>
            <a:endParaRPr lang="en-US" sz="3200" dirty="0"/>
          </a:p>
        </p:txBody>
      </p:sp>
      <p:graphicFrame>
        <p:nvGraphicFramePr>
          <p:cNvPr id="6" name="Sơ đồ 2">
            <a:extLst>
              <a:ext uri="{FF2B5EF4-FFF2-40B4-BE49-F238E27FC236}">
                <a16:creationId xmlns:a16="http://schemas.microsoft.com/office/drawing/2014/main" id="{742EC012-3962-4AC0-919F-5568CE1C0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3544117"/>
              </p:ext>
            </p:extLst>
          </p:nvPr>
        </p:nvGraphicFramePr>
        <p:xfrm>
          <a:off x="365760" y="2600320"/>
          <a:ext cx="786384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72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2029208" y="1007069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/>
        </p:nvGraphicFramePr>
        <p:xfrm>
          <a:off x="2182279" y="1654629"/>
          <a:ext cx="812800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824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971151" y="22330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/>
        </p:nvGraphicFramePr>
        <p:xfrm>
          <a:off x="2124222" y="870864"/>
          <a:ext cx="8128000" cy="192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Nhóm 2">
            <a:extLst>
              <a:ext uri="{FF2B5EF4-FFF2-40B4-BE49-F238E27FC236}">
                <a16:creationId xmlns:a16="http://schemas.microsoft.com/office/drawing/2014/main" id="{4E47361C-A8E4-4196-AE05-530CA1835351}"/>
              </a:ext>
            </a:extLst>
          </p:cNvPr>
          <p:cNvGrpSpPr/>
          <p:nvPr/>
        </p:nvGrpSpPr>
        <p:grpSpPr>
          <a:xfrm>
            <a:off x="7765142" y="2921770"/>
            <a:ext cx="2888342" cy="1663684"/>
            <a:chOff x="3715655" y="5316613"/>
            <a:chExt cx="2888342" cy="166368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73540613-544A-404E-9CCD-359195E36D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8182" y="5316613"/>
              <a:ext cx="2050040" cy="820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Hộp Văn bản 1">
              <a:extLst>
                <a:ext uri="{FF2B5EF4-FFF2-40B4-BE49-F238E27FC236}">
                  <a16:creationId xmlns:a16="http://schemas.microsoft.com/office/drawing/2014/main" id="{2627753C-B050-41E6-96D8-FAAB1295F4CB}"/>
                </a:ext>
              </a:extLst>
            </p:cNvPr>
            <p:cNvSpPr txBox="1"/>
            <p:nvPr/>
          </p:nvSpPr>
          <p:spPr>
            <a:xfrm>
              <a:off x="3715655" y="6149300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răng cưa</a:t>
              </a:r>
              <a:endParaRPr lang="en-US" sz="2400" dirty="0"/>
            </a:p>
          </p:txBody>
        </p:sp>
      </p:grpSp>
      <p:grpSp>
        <p:nvGrpSpPr>
          <p:cNvPr id="14" name="Nhóm 13">
            <a:extLst>
              <a:ext uri="{FF2B5EF4-FFF2-40B4-BE49-F238E27FC236}">
                <a16:creationId xmlns:a16="http://schemas.microsoft.com/office/drawing/2014/main" id="{1525B897-8E5A-4C89-AC6F-8E431D81BAB1}"/>
              </a:ext>
            </a:extLst>
          </p:cNvPr>
          <p:cNvGrpSpPr/>
          <p:nvPr/>
        </p:nvGrpSpPr>
        <p:grpSpPr>
          <a:xfrm>
            <a:off x="3439888" y="3058345"/>
            <a:ext cx="2888342" cy="1385984"/>
            <a:chOff x="3439888" y="3188971"/>
            <a:chExt cx="2888342" cy="1385984"/>
          </a:xfrm>
        </p:grpSpPr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B2E98BBC-87A0-4724-94B8-6C986EAB4A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336" y="3188971"/>
              <a:ext cx="2159651" cy="4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13700142-C375-4276-ABB1-FAAE6C3BD102}"/>
                </a:ext>
              </a:extLst>
            </p:cNvPr>
            <p:cNvSpPr txBox="1"/>
            <p:nvPr/>
          </p:nvSpPr>
          <p:spPr>
            <a:xfrm>
              <a:off x="3439888" y="3743958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thẳng</a:t>
              </a:r>
              <a:endParaRPr lang="en-US" sz="2400" dirty="0"/>
            </a:p>
          </p:txBody>
        </p:sp>
      </p:grpSp>
      <p:grpSp>
        <p:nvGrpSpPr>
          <p:cNvPr id="16" name="Nhóm 15">
            <a:extLst>
              <a:ext uri="{FF2B5EF4-FFF2-40B4-BE49-F238E27FC236}">
                <a16:creationId xmlns:a16="http://schemas.microsoft.com/office/drawing/2014/main" id="{91D17F7F-4744-4908-B81B-778104543F36}"/>
              </a:ext>
            </a:extLst>
          </p:cNvPr>
          <p:cNvGrpSpPr/>
          <p:nvPr/>
        </p:nvGrpSpPr>
        <p:grpSpPr>
          <a:xfrm>
            <a:off x="3487257" y="4851343"/>
            <a:ext cx="2888342" cy="1855355"/>
            <a:chOff x="3487257" y="4851343"/>
            <a:chExt cx="2888342" cy="1855355"/>
          </a:xfrm>
        </p:grpSpPr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BFD73D7A-0441-4721-AF14-2D8A077F3968}"/>
                </a:ext>
              </a:extLst>
            </p:cNvPr>
            <p:cNvSpPr txBox="1"/>
            <p:nvPr/>
          </p:nvSpPr>
          <p:spPr>
            <a:xfrm>
              <a:off x="3487257" y="5875701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tròn</a:t>
              </a:r>
              <a:endParaRPr lang="en-US" sz="2400" dirty="0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06049EFE-5352-470D-838C-74124141A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2689" y="4851343"/>
              <a:ext cx="2503311" cy="953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Nhóm 16">
            <a:extLst>
              <a:ext uri="{FF2B5EF4-FFF2-40B4-BE49-F238E27FC236}">
                <a16:creationId xmlns:a16="http://schemas.microsoft.com/office/drawing/2014/main" id="{19FF93DC-04F5-4FDB-80DF-8EE5B0D14649}"/>
              </a:ext>
            </a:extLst>
          </p:cNvPr>
          <p:cNvGrpSpPr/>
          <p:nvPr/>
        </p:nvGrpSpPr>
        <p:grpSpPr>
          <a:xfrm>
            <a:off x="7885085" y="4735231"/>
            <a:ext cx="2888342" cy="1903240"/>
            <a:chOff x="7885085" y="4851343"/>
            <a:chExt cx="2888342" cy="1903240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25A12057-CB99-41B7-B611-3BBCC836D7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1967" y="4851343"/>
              <a:ext cx="1894774" cy="113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Hộp Văn bản 21">
              <a:extLst>
                <a:ext uri="{FF2B5EF4-FFF2-40B4-BE49-F238E27FC236}">
                  <a16:creationId xmlns:a16="http://schemas.microsoft.com/office/drawing/2014/main" id="{9EE7A195-DC9A-4B60-B389-A588039E9CC6}"/>
                </a:ext>
              </a:extLst>
            </p:cNvPr>
            <p:cNvSpPr txBox="1"/>
            <p:nvPr/>
          </p:nvSpPr>
          <p:spPr>
            <a:xfrm>
              <a:off x="7885085" y="5923586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hình</a:t>
              </a:r>
              <a:r>
                <a:rPr lang="en-US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tam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giác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91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8112839"/>
              </p:ext>
            </p:extLst>
          </p:nvPr>
        </p:nvGraphicFramePr>
        <p:xfrm>
          <a:off x="1737360" y="1736550"/>
          <a:ext cx="6309360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Cong Phải 1">
            <a:extLst>
              <a:ext uri="{FF2B5EF4-FFF2-40B4-BE49-F238E27FC236}">
                <a16:creationId xmlns:a16="http://schemas.microsoft.com/office/drawing/2014/main" id="{C416552A-4F71-43E8-90D1-A1B0797F7659}"/>
              </a:ext>
            </a:extLst>
          </p:cNvPr>
          <p:cNvSpPr/>
          <p:nvPr/>
        </p:nvSpPr>
        <p:spPr>
          <a:xfrm>
            <a:off x="3418448" y="2559105"/>
            <a:ext cx="717453" cy="14630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03E1634-720E-4346-931D-098AA835A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563" y="3092535"/>
            <a:ext cx="5697585" cy="349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4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456</TotalTime>
  <Words>603</Words>
  <Application>Microsoft Office PowerPoint</Application>
  <PresentationFormat>Màn hình rộng</PresentationFormat>
  <Paragraphs>72</Paragraphs>
  <Slides>13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13</vt:i4>
      </vt:variant>
    </vt:vector>
  </HeadingPairs>
  <TitlesOfParts>
    <vt:vector size="18" baseType="lpstr">
      <vt:lpstr>Arial</vt:lpstr>
      <vt:lpstr>Corbel</vt:lpstr>
      <vt:lpstr>Times New Roman</vt:lpstr>
      <vt:lpstr>Wingdings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TRAN MINH THONG</cp:lastModifiedBy>
  <cp:revision>36</cp:revision>
  <dcterms:created xsi:type="dcterms:W3CDTF">2021-07-27T20:25:12Z</dcterms:created>
  <dcterms:modified xsi:type="dcterms:W3CDTF">2021-07-28T15:18:20Z</dcterms:modified>
</cp:coreProperties>
</file>