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8" r:id="rId3"/>
    <p:sldId id="259" r:id="rId4"/>
    <p:sldId id="278" r:id="rId5"/>
    <p:sldId id="279" r:id="rId6"/>
    <p:sldId id="280" r:id="rId7"/>
    <p:sldId id="281" r:id="rId8"/>
    <p:sldId id="288" r:id="rId9"/>
    <p:sldId id="283" r:id="rId10"/>
    <p:sldId id="284" r:id="rId11"/>
    <p:sldId id="285" r:id="rId12"/>
    <p:sldId id="286" r:id="rId13"/>
    <p:sldId id="277" r:id="rId14"/>
    <p:sldId id="289" r:id="rId15"/>
    <p:sldId id="290" r:id="rId16"/>
    <p:sldId id="28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CCFF9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0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r>
            <a:rPr lang="vi-VN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C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huẩn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vi-VN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phôi 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pPr algn="l"/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200x40x2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số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lượng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</a:t>
          </a: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E5AA1-FF4D-4C84-8081-424D1405C86B}">
      <dgm:prSet phldrT="[Văn bản]" custT="1"/>
      <dgm:spPr>
        <a:solidFill>
          <a:srgbClr val="FFFF00">
            <a:alpha val="90000"/>
          </a:srgbClr>
        </a:solidFill>
      </dgm:spPr>
      <dgm:t>
        <a:bodyPr/>
        <a:lstStyle/>
        <a:p>
          <a:pPr algn="l"/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Nắn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1FC8799D-E05C-4A68-911B-49F4EAE7A8DA}" type="par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B2892D-3329-4ACF-B54E-10A3BE2C0A25}" type="sib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DA5F21-97B2-4EB0-A67A-B4071D4D590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pPr algn="l"/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Làm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sạch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bề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mặt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85D40C5-3BB5-42D3-9D45-EF3AEDB78410}" type="par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54D05-6018-4A81-AF2A-D2CC6C2FCA54}" type="sib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13532" custScaleY="40270" custLinFactNeighborX="-9640" custLinFactNeighborY="31723"/>
      <dgm:spPr>
        <a:prstGeom prst="roundRect">
          <a:avLst/>
        </a:prstGeom>
      </dgm:spPr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3"/>
      <dgm:spPr/>
    </dgm:pt>
    <dgm:pt modelId="{7E499725-7B42-4C32-9F74-0CBFEC252C2F}" type="pres">
      <dgm:prSet presAssocID="{626B4663-1F54-4A2A-A2A4-324EF46263C0}" presName="childText" presStyleLbl="bgAcc1" presStyleIdx="0" presStyleCnt="3" custScaleX="123745" custScaleY="36236" custLinFactNeighborX="-14730" custLinFactNeighborY="17259">
        <dgm:presLayoutVars>
          <dgm:bulletEnabled val="1"/>
        </dgm:presLayoutVars>
      </dgm:prSet>
      <dgm:spPr/>
    </dgm:pt>
    <dgm:pt modelId="{98248EA6-6D32-4471-8598-FA5039535A1E}" type="pres">
      <dgm:prSet presAssocID="{1FC8799D-E05C-4A68-911B-49F4EAE7A8DA}" presName="Name13" presStyleLbl="parChTrans1D2" presStyleIdx="1" presStyleCnt="3"/>
      <dgm:spPr/>
    </dgm:pt>
    <dgm:pt modelId="{87B499F4-B3E4-4FDF-8687-1B4CCF6F7350}" type="pres">
      <dgm:prSet presAssocID="{CC9E5AA1-FF4D-4C84-8081-424D1405C86B}" presName="childText" presStyleLbl="bgAcc1" presStyleIdx="1" presStyleCnt="3" custScaleX="58425" custScaleY="34630" custLinFactNeighborX="-14730" custLinFactNeighborY="10963">
        <dgm:presLayoutVars>
          <dgm:bulletEnabled val="1"/>
        </dgm:presLayoutVars>
      </dgm:prSet>
      <dgm:spPr/>
    </dgm:pt>
    <dgm:pt modelId="{DEF4DD8D-D367-4DE8-B7BF-18B2D3B9C673}" type="pres">
      <dgm:prSet presAssocID="{985D40C5-3BB5-42D3-9D45-EF3AEDB78410}" presName="Name13" presStyleLbl="parChTrans1D2" presStyleIdx="2" presStyleCnt="3"/>
      <dgm:spPr/>
    </dgm:pt>
    <dgm:pt modelId="{5ADDC66C-B213-4811-AFCB-DEFEF2CB429A}" type="pres">
      <dgm:prSet presAssocID="{9DDA5F21-97B2-4EB0-A67A-B4071D4D590F}" presName="childText" presStyleLbl="bgAcc1" presStyleIdx="2" presStyleCnt="3" custScaleX="130597" custScaleY="35265" custLinFactNeighborX="-14730" custLinFactNeighborY="-858">
        <dgm:presLayoutVars>
          <dgm:bulletEnabled val="1"/>
        </dgm:presLayoutVars>
      </dgm:prSet>
      <dgm:spPr/>
    </dgm:pt>
  </dgm:ptLst>
  <dgm:cxnLst>
    <dgm:cxn modelId="{3E6D4009-60C7-4062-9508-DF731875E0FD}" type="presOf" srcId="{1FC8799D-E05C-4A68-911B-49F4EAE7A8DA}" destId="{98248EA6-6D32-4471-8598-FA5039535A1E}" srcOrd="0" destOrd="0" presId="urn:microsoft.com/office/officeart/2005/8/layout/hierarchy3"/>
    <dgm:cxn modelId="{3375F81F-28C2-4696-8393-064CADF8FF2F}" type="presOf" srcId="{CC9E5AA1-FF4D-4C84-8081-424D1405C86B}" destId="{87B499F4-B3E4-4FDF-8687-1B4CCF6F7350}" srcOrd="0" destOrd="0" presId="urn:microsoft.com/office/officeart/2005/8/layout/hierarchy3"/>
    <dgm:cxn modelId="{9C214822-AE2C-497A-876F-D5CE910010F6}" type="presOf" srcId="{985D40C5-3BB5-42D3-9D45-EF3AEDB78410}" destId="{DEF4DD8D-D367-4DE8-B7BF-18B2D3B9C673}" srcOrd="0" destOrd="0" presId="urn:microsoft.com/office/officeart/2005/8/layout/hierarchy3"/>
    <dgm:cxn modelId="{79DA0E65-85C9-44E8-B5D9-78E5101244BE}" srcId="{0A8899B2-4872-4B26-9DBA-1AC0EDFC2CE5}" destId="{9DDA5F21-97B2-4EB0-A67A-B4071D4D590F}" srcOrd="2" destOrd="0" parTransId="{985D40C5-3BB5-42D3-9D45-EF3AEDB78410}" sibTransId="{BB154D05-6018-4A81-AF2A-D2CC6C2FCA54}"/>
    <dgm:cxn modelId="{CB30996F-ABA0-46AE-9CD6-2E81B175A044}" type="presOf" srcId="{9DDA5F21-97B2-4EB0-A67A-B4071D4D590F}" destId="{5ADDC66C-B213-4811-AFCB-DEFEF2CB429A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C9DABCE3-111C-421C-A046-83B46FF01A5D}" srcId="{0A8899B2-4872-4B26-9DBA-1AC0EDFC2CE5}" destId="{CC9E5AA1-FF4D-4C84-8081-424D1405C86B}" srcOrd="1" destOrd="0" parTransId="{1FC8799D-E05C-4A68-911B-49F4EAE7A8DA}" sibTransId="{A6B2892D-3329-4ACF-B54E-10A3BE2C0A25}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C8E87C11-E7EF-4501-9914-2BA07BA9327C}" type="presParOf" srcId="{7EE895CF-5459-4643-BAAB-B8A9F482AFDE}" destId="{98248EA6-6D32-4471-8598-FA5039535A1E}" srcOrd="2" destOrd="0" presId="urn:microsoft.com/office/officeart/2005/8/layout/hierarchy3"/>
    <dgm:cxn modelId="{543E0907-3C99-43C7-AC61-050AE955430C}" type="presParOf" srcId="{7EE895CF-5459-4643-BAAB-B8A9F482AFDE}" destId="{87B499F4-B3E4-4FDF-8687-1B4CCF6F7350}" srcOrd="3" destOrd="0" presId="urn:microsoft.com/office/officeart/2005/8/layout/hierarchy3"/>
    <dgm:cxn modelId="{27E50E85-D8FE-44C2-9405-7E7EDAD06E2E}" type="presParOf" srcId="{7EE895CF-5459-4643-BAAB-B8A9F482AFDE}" destId="{DEF4DD8D-D367-4DE8-B7BF-18B2D3B9C673}" srcOrd="4" destOrd="0" presId="urn:microsoft.com/office/officeart/2005/8/layout/hierarchy3"/>
    <dgm:cxn modelId="{3A478A9A-E356-47D9-9B74-DA13AB94FA3F}" type="presParOf" srcId="{7EE895CF-5459-4643-BAAB-B8A9F482AFDE}" destId="{5ADDC66C-B213-4811-AFCB-DEFEF2CB429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pPr algn="just"/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Chiều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dài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hồ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quang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E5AA1-FF4D-4C84-8081-424D1405C86B}">
      <dgm:prSet phldrT="[Văn bản]" custT="1"/>
      <dgm:spPr>
        <a:solidFill>
          <a:srgbClr val="FFFF00">
            <a:alpha val="90000"/>
          </a:srgbClr>
        </a:solidFill>
      </dgm:spPr>
      <dgm:t>
        <a:bodyPr/>
        <a:lstStyle/>
        <a:p>
          <a:pPr algn="just"/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dây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C8799D-E05C-4A68-911B-49F4EAE7A8DA}" type="par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B2892D-3329-4ACF-B54E-10A3BE2C0A25}" type="sib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7D5CBE-D3D2-4E5D-AC67-C7A15B4878F4}">
      <dgm:prSet custT="1"/>
      <dgm:spPr>
        <a:solidFill>
          <a:srgbClr val="66FF66">
            <a:alpha val="90000"/>
          </a:srgbClr>
        </a:solidFill>
      </dgm:spPr>
      <dgm:t>
        <a:bodyPr/>
        <a:lstStyle/>
        <a:p>
          <a:pPr algn="just"/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Điện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áp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hồ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quang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D1206B-D0F8-4665-90C6-276BE85856D8}" type="parTrans" cxnId="{CFC6AF68-B818-46CA-A27B-A39A149BD767}">
      <dgm:prSet/>
      <dgm:spPr/>
      <dgm:t>
        <a:bodyPr/>
        <a:lstStyle/>
        <a:p>
          <a:endParaRPr lang="en-US"/>
        </a:p>
      </dgm:t>
    </dgm:pt>
    <dgm:pt modelId="{FCB121C5-4483-4F86-A575-3AB0E16CC4A9}" type="sibTrans" cxnId="{CFC6AF68-B818-46CA-A27B-A39A149BD767}">
      <dgm:prSet/>
      <dgm:spPr/>
      <dgm:t>
        <a:bodyPr/>
        <a:lstStyle/>
        <a:p>
          <a:endParaRPr lang="en-US"/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68828" custScaleY="36975" custLinFactNeighborY="6704"/>
      <dgm:spPr/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3"/>
      <dgm:spPr/>
    </dgm:pt>
    <dgm:pt modelId="{7E499725-7B42-4C32-9F74-0CBFEC252C2F}" type="pres">
      <dgm:prSet presAssocID="{626B4663-1F54-4A2A-A2A4-324EF46263C0}" presName="childText" presStyleLbl="bgAcc1" presStyleIdx="0" presStyleCnt="3" custScaleX="102024" custScaleY="37312" custLinFactNeighborY="403">
        <dgm:presLayoutVars>
          <dgm:bulletEnabled val="1"/>
        </dgm:presLayoutVars>
      </dgm:prSet>
      <dgm:spPr/>
    </dgm:pt>
    <dgm:pt modelId="{98248EA6-6D32-4471-8598-FA5039535A1E}" type="pres">
      <dgm:prSet presAssocID="{1FC8799D-E05C-4A68-911B-49F4EAE7A8DA}" presName="Name13" presStyleLbl="parChTrans1D2" presStyleIdx="1" presStyleCnt="3"/>
      <dgm:spPr/>
    </dgm:pt>
    <dgm:pt modelId="{87B499F4-B3E4-4FDF-8687-1B4CCF6F7350}" type="pres">
      <dgm:prSet presAssocID="{CC9E5AA1-FF4D-4C84-8081-424D1405C86B}" presName="childText" presStyleLbl="bgAcc1" presStyleIdx="1" presStyleCnt="3" custScaleX="102024" custScaleY="36571">
        <dgm:presLayoutVars>
          <dgm:bulletEnabled val="1"/>
        </dgm:presLayoutVars>
      </dgm:prSet>
      <dgm:spPr/>
    </dgm:pt>
    <dgm:pt modelId="{E12B952B-FAB7-442F-8C18-3CE6074C3163}" type="pres">
      <dgm:prSet presAssocID="{7FD1206B-D0F8-4665-90C6-276BE85856D8}" presName="Name13" presStyleLbl="parChTrans1D2" presStyleIdx="2" presStyleCnt="3"/>
      <dgm:spPr/>
    </dgm:pt>
    <dgm:pt modelId="{8AC2D3C6-6425-42FC-8AAE-D13B829969DC}" type="pres">
      <dgm:prSet presAssocID="{BB7D5CBE-D3D2-4E5D-AC67-C7A15B4878F4}" presName="childText" presStyleLbl="bgAcc1" presStyleIdx="2" presStyleCnt="3" custScaleX="102024" custScaleY="37926">
        <dgm:presLayoutVars>
          <dgm:bulletEnabled val="1"/>
        </dgm:presLayoutVars>
      </dgm:prSet>
      <dgm:spPr/>
    </dgm:pt>
  </dgm:ptLst>
  <dgm:cxnLst>
    <dgm:cxn modelId="{5C62C505-A5C2-452F-82D6-6B6BD497A3F5}" type="presOf" srcId="{BB7D5CBE-D3D2-4E5D-AC67-C7A15B4878F4}" destId="{8AC2D3C6-6425-42FC-8AAE-D13B829969DC}" srcOrd="0" destOrd="0" presId="urn:microsoft.com/office/officeart/2005/8/layout/hierarchy3"/>
    <dgm:cxn modelId="{3E6D4009-60C7-4062-9508-DF731875E0FD}" type="presOf" srcId="{1FC8799D-E05C-4A68-911B-49F4EAE7A8DA}" destId="{98248EA6-6D32-4471-8598-FA5039535A1E}" srcOrd="0" destOrd="0" presId="urn:microsoft.com/office/officeart/2005/8/layout/hierarchy3"/>
    <dgm:cxn modelId="{3375F81F-28C2-4696-8393-064CADF8FF2F}" type="presOf" srcId="{CC9E5AA1-FF4D-4C84-8081-424D1405C86B}" destId="{87B499F4-B3E4-4FDF-8687-1B4CCF6F7350}" srcOrd="0" destOrd="0" presId="urn:microsoft.com/office/officeart/2005/8/layout/hierarchy3"/>
    <dgm:cxn modelId="{95BA1231-5E23-443D-9A28-4FA04B3F46A5}" type="presOf" srcId="{7FD1206B-D0F8-4665-90C6-276BE85856D8}" destId="{E12B952B-FAB7-442F-8C18-3CE6074C3163}" srcOrd="0" destOrd="0" presId="urn:microsoft.com/office/officeart/2005/8/layout/hierarchy3"/>
    <dgm:cxn modelId="{CFC6AF68-B818-46CA-A27B-A39A149BD767}" srcId="{0A8899B2-4872-4B26-9DBA-1AC0EDFC2CE5}" destId="{BB7D5CBE-D3D2-4E5D-AC67-C7A15B4878F4}" srcOrd="2" destOrd="0" parTransId="{7FD1206B-D0F8-4665-90C6-276BE85856D8}" sibTransId="{FCB121C5-4483-4F86-A575-3AB0E16CC4A9}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C9DABCE3-111C-421C-A046-83B46FF01A5D}" srcId="{0A8899B2-4872-4B26-9DBA-1AC0EDFC2CE5}" destId="{CC9E5AA1-FF4D-4C84-8081-424D1405C86B}" srcOrd="1" destOrd="0" parTransId="{1FC8799D-E05C-4A68-911B-49F4EAE7A8DA}" sibTransId="{A6B2892D-3329-4ACF-B54E-10A3BE2C0A25}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C8E87C11-E7EF-4501-9914-2BA07BA9327C}" type="presParOf" srcId="{7EE895CF-5459-4643-BAAB-B8A9F482AFDE}" destId="{98248EA6-6D32-4471-8598-FA5039535A1E}" srcOrd="2" destOrd="0" presId="urn:microsoft.com/office/officeart/2005/8/layout/hierarchy3"/>
    <dgm:cxn modelId="{543E0907-3C99-43C7-AC61-050AE955430C}" type="presParOf" srcId="{7EE895CF-5459-4643-BAAB-B8A9F482AFDE}" destId="{87B499F4-B3E4-4FDF-8687-1B4CCF6F7350}" srcOrd="3" destOrd="0" presId="urn:microsoft.com/office/officeart/2005/8/layout/hierarchy3"/>
    <dgm:cxn modelId="{216DC276-3521-4815-9106-E57BDF737745}" type="presParOf" srcId="{7EE895CF-5459-4643-BAAB-B8A9F482AFDE}" destId="{E12B952B-FAB7-442F-8C18-3CE6074C3163}" srcOrd="4" destOrd="0" presId="urn:microsoft.com/office/officeart/2005/8/layout/hierarchy3"/>
    <dgm:cxn modelId="{E2565CE1-4C2F-4694-8441-150D4D5A0260}" type="presParOf" srcId="{7EE895CF-5459-4643-BAAB-B8A9F482AFDE}" destId="{8AC2D3C6-6425-42FC-8AAE-D13B829969DC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pPr algn="just"/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Lưu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lượng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E5AA1-FF4D-4C84-8081-424D1405C86B}">
      <dgm:prSet phldrT="[Văn bản]" custT="1"/>
      <dgm:spPr>
        <a:solidFill>
          <a:srgbClr val="FFFF00">
            <a:alpha val="90000"/>
          </a:srgbClr>
        </a:solidFill>
      </dgm:spPr>
      <dgm:t>
        <a:bodyPr/>
        <a:lstStyle/>
        <a:p>
          <a:pPr algn="just"/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dây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C8799D-E05C-4A68-911B-49F4EAE7A8DA}" type="par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B2892D-3329-4ACF-B54E-10A3BE2C0A25}" type="sib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7D5CBE-D3D2-4E5D-AC67-C7A15B4878F4}">
      <dgm:prSet custT="1"/>
      <dgm:spPr>
        <a:solidFill>
          <a:srgbClr val="66FF66">
            <a:alpha val="90000"/>
          </a:srgbClr>
        </a:solidFill>
      </dgm:spPr>
      <dgm:t>
        <a:bodyPr/>
        <a:lstStyle/>
        <a:p>
          <a:pPr algn="just"/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Chụp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D1206B-D0F8-4665-90C6-276BE85856D8}" type="parTrans" cxnId="{CFC6AF68-B818-46CA-A27B-A39A149BD767}">
      <dgm:prSet/>
      <dgm:spPr/>
      <dgm:t>
        <a:bodyPr/>
        <a:lstStyle/>
        <a:p>
          <a:endParaRPr lang="en-US"/>
        </a:p>
      </dgm:t>
    </dgm:pt>
    <dgm:pt modelId="{FCB121C5-4483-4F86-A575-3AB0E16CC4A9}" type="sibTrans" cxnId="{CFC6AF68-B818-46CA-A27B-A39A149BD767}">
      <dgm:prSet/>
      <dgm:spPr/>
      <dgm:t>
        <a:bodyPr/>
        <a:lstStyle/>
        <a:p>
          <a:endParaRPr lang="en-US"/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68828" custScaleY="36975" custLinFactNeighborY="6704"/>
      <dgm:spPr/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3"/>
      <dgm:spPr/>
    </dgm:pt>
    <dgm:pt modelId="{7E499725-7B42-4C32-9F74-0CBFEC252C2F}" type="pres">
      <dgm:prSet presAssocID="{626B4663-1F54-4A2A-A2A4-324EF46263C0}" presName="childText" presStyleLbl="bgAcc1" presStyleIdx="0" presStyleCnt="3" custScaleX="102024" custScaleY="37312" custLinFactNeighborY="403">
        <dgm:presLayoutVars>
          <dgm:bulletEnabled val="1"/>
        </dgm:presLayoutVars>
      </dgm:prSet>
      <dgm:spPr/>
    </dgm:pt>
    <dgm:pt modelId="{98248EA6-6D32-4471-8598-FA5039535A1E}" type="pres">
      <dgm:prSet presAssocID="{1FC8799D-E05C-4A68-911B-49F4EAE7A8DA}" presName="Name13" presStyleLbl="parChTrans1D2" presStyleIdx="1" presStyleCnt="3"/>
      <dgm:spPr/>
    </dgm:pt>
    <dgm:pt modelId="{87B499F4-B3E4-4FDF-8687-1B4CCF6F7350}" type="pres">
      <dgm:prSet presAssocID="{CC9E5AA1-FF4D-4C84-8081-424D1405C86B}" presName="childText" presStyleLbl="bgAcc1" presStyleIdx="1" presStyleCnt="3" custScaleX="102024" custScaleY="36571">
        <dgm:presLayoutVars>
          <dgm:bulletEnabled val="1"/>
        </dgm:presLayoutVars>
      </dgm:prSet>
      <dgm:spPr/>
    </dgm:pt>
    <dgm:pt modelId="{E12B952B-FAB7-442F-8C18-3CE6074C3163}" type="pres">
      <dgm:prSet presAssocID="{7FD1206B-D0F8-4665-90C6-276BE85856D8}" presName="Name13" presStyleLbl="parChTrans1D2" presStyleIdx="2" presStyleCnt="3"/>
      <dgm:spPr/>
    </dgm:pt>
    <dgm:pt modelId="{8AC2D3C6-6425-42FC-8AAE-D13B829969DC}" type="pres">
      <dgm:prSet presAssocID="{BB7D5CBE-D3D2-4E5D-AC67-C7A15B4878F4}" presName="childText" presStyleLbl="bgAcc1" presStyleIdx="2" presStyleCnt="3" custScaleX="102024" custScaleY="37926">
        <dgm:presLayoutVars>
          <dgm:bulletEnabled val="1"/>
        </dgm:presLayoutVars>
      </dgm:prSet>
      <dgm:spPr/>
    </dgm:pt>
  </dgm:ptLst>
  <dgm:cxnLst>
    <dgm:cxn modelId="{5C62C505-A5C2-452F-82D6-6B6BD497A3F5}" type="presOf" srcId="{BB7D5CBE-D3D2-4E5D-AC67-C7A15B4878F4}" destId="{8AC2D3C6-6425-42FC-8AAE-D13B829969DC}" srcOrd="0" destOrd="0" presId="urn:microsoft.com/office/officeart/2005/8/layout/hierarchy3"/>
    <dgm:cxn modelId="{3E6D4009-60C7-4062-9508-DF731875E0FD}" type="presOf" srcId="{1FC8799D-E05C-4A68-911B-49F4EAE7A8DA}" destId="{98248EA6-6D32-4471-8598-FA5039535A1E}" srcOrd="0" destOrd="0" presId="urn:microsoft.com/office/officeart/2005/8/layout/hierarchy3"/>
    <dgm:cxn modelId="{3375F81F-28C2-4696-8393-064CADF8FF2F}" type="presOf" srcId="{CC9E5AA1-FF4D-4C84-8081-424D1405C86B}" destId="{87B499F4-B3E4-4FDF-8687-1B4CCF6F7350}" srcOrd="0" destOrd="0" presId="urn:microsoft.com/office/officeart/2005/8/layout/hierarchy3"/>
    <dgm:cxn modelId="{95BA1231-5E23-443D-9A28-4FA04B3F46A5}" type="presOf" srcId="{7FD1206B-D0F8-4665-90C6-276BE85856D8}" destId="{E12B952B-FAB7-442F-8C18-3CE6074C3163}" srcOrd="0" destOrd="0" presId="urn:microsoft.com/office/officeart/2005/8/layout/hierarchy3"/>
    <dgm:cxn modelId="{CFC6AF68-B818-46CA-A27B-A39A149BD767}" srcId="{0A8899B2-4872-4B26-9DBA-1AC0EDFC2CE5}" destId="{BB7D5CBE-D3D2-4E5D-AC67-C7A15B4878F4}" srcOrd="2" destOrd="0" parTransId="{7FD1206B-D0F8-4665-90C6-276BE85856D8}" sibTransId="{FCB121C5-4483-4F86-A575-3AB0E16CC4A9}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C9DABCE3-111C-421C-A046-83B46FF01A5D}" srcId="{0A8899B2-4872-4B26-9DBA-1AC0EDFC2CE5}" destId="{CC9E5AA1-FF4D-4C84-8081-424D1405C86B}" srcOrd="1" destOrd="0" parTransId="{1FC8799D-E05C-4A68-911B-49F4EAE7A8DA}" sibTransId="{A6B2892D-3329-4ACF-B54E-10A3BE2C0A25}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C8E87C11-E7EF-4501-9914-2BA07BA9327C}" type="presParOf" srcId="{7EE895CF-5459-4643-BAAB-B8A9F482AFDE}" destId="{98248EA6-6D32-4471-8598-FA5039535A1E}" srcOrd="2" destOrd="0" presId="urn:microsoft.com/office/officeart/2005/8/layout/hierarchy3"/>
    <dgm:cxn modelId="{543E0907-3C99-43C7-AC61-050AE955430C}" type="presParOf" srcId="{7EE895CF-5459-4643-BAAB-B8A9F482AFDE}" destId="{87B499F4-B3E4-4FDF-8687-1B4CCF6F7350}" srcOrd="3" destOrd="0" presId="urn:microsoft.com/office/officeart/2005/8/layout/hierarchy3"/>
    <dgm:cxn modelId="{216DC276-3521-4815-9106-E57BDF737745}" type="presParOf" srcId="{7EE895CF-5459-4643-BAAB-B8A9F482AFDE}" destId="{E12B952B-FAB7-442F-8C18-3CE6074C3163}" srcOrd="4" destOrd="0" presId="urn:microsoft.com/office/officeart/2005/8/layout/hierarchy3"/>
    <dgm:cxn modelId="{E2565CE1-4C2F-4694-8441-150D4D5A0260}" type="presParOf" srcId="{7EE895CF-5459-4643-BAAB-B8A9F482AFDE}" destId="{8AC2D3C6-6425-42FC-8AAE-D13B829969DC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DA5F21-97B2-4EB0-A67A-B4071D4D590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pPr algn="just"/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Vận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tốc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5D40C5-3BB5-42D3-9D45-EF3AEDB78410}" type="par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54D05-6018-4A81-AF2A-D2CC6C2FCA54}" type="sib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1B4587-7444-4F1D-A91C-F22642CFCD12}">
      <dgm:prSet custT="1"/>
      <dgm:spPr>
        <a:solidFill>
          <a:srgbClr val="66FF66">
            <a:alpha val="90000"/>
          </a:srgbClr>
        </a:solidFill>
      </dgm:spPr>
      <dgm:t>
        <a:bodyPr/>
        <a:lstStyle/>
        <a:p>
          <a:pPr algn="just"/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Góc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mỏ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, que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phụ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E0D08AC-7FDE-429D-B741-2BAA7B870A3E}" type="parTrans" cxnId="{DF2119C1-B746-4CCF-B813-96E5F43A2E6C}">
      <dgm:prSet/>
      <dgm:spPr/>
      <dgm:t>
        <a:bodyPr/>
        <a:lstStyle/>
        <a:p>
          <a:endParaRPr lang="en-US"/>
        </a:p>
      </dgm:t>
    </dgm:pt>
    <dgm:pt modelId="{49B2714C-BC43-4406-BB7F-B3DB9D4F81F3}" type="sibTrans" cxnId="{DF2119C1-B746-4CCF-B813-96E5F43A2E6C}">
      <dgm:prSet/>
      <dgm:spPr/>
      <dgm:t>
        <a:bodyPr/>
        <a:lstStyle/>
        <a:p>
          <a:endParaRPr lang="en-US"/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39080" custScaleY="43200" custLinFactNeighborY="6704"/>
      <dgm:spPr/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DEF4DD8D-D367-4DE8-B7BF-18B2D3B9C673}" type="pres">
      <dgm:prSet presAssocID="{985D40C5-3BB5-42D3-9D45-EF3AEDB78410}" presName="Name13" presStyleLbl="parChTrans1D2" presStyleIdx="0" presStyleCnt="2"/>
      <dgm:spPr/>
    </dgm:pt>
    <dgm:pt modelId="{5ADDC66C-B213-4811-AFCB-DEFEF2CB429A}" type="pres">
      <dgm:prSet presAssocID="{9DDA5F21-97B2-4EB0-A67A-B4071D4D590F}" presName="childText" presStyleLbl="bgAcc1" presStyleIdx="0" presStyleCnt="2" custScaleX="81172" custScaleY="42000" custLinFactNeighborY="-5958">
        <dgm:presLayoutVars>
          <dgm:bulletEnabled val="1"/>
        </dgm:presLayoutVars>
      </dgm:prSet>
      <dgm:spPr/>
    </dgm:pt>
    <dgm:pt modelId="{7CA4A74C-4DF5-410A-A34E-7240EAC9BAF5}" type="pres">
      <dgm:prSet presAssocID="{AE0D08AC-7FDE-429D-B741-2BAA7B870A3E}" presName="Name13" presStyleLbl="parChTrans1D2" presStyleIdx="1" presStyleCnt="2"/>
      <dgm:spPr/>
    </dgm:pt>
    <dgm:pt modelId="{5FC3A22D-4B05-4331-82AB-081D286216BA}" type="pres">
      <dgm:prSet presAssocID="{671B4587-7444-4F1D-A91C-F22642CFCD12}" presName="childText" presStyleLbl="bgAcc1" presStyleIdx="1" presStyleCnt="2" custScaleX="133123" custScaleY="55016" custLinFactNeighborY="-15812">
        <dgm:presLayoutVars>
          <dgm:bulletEnabled val="1"/>
        </dgm:presLayoutVars>
      </dgm:prSet>
      <dgm:spPr/>
    </dgm:pt>
  </dgm:ptLst>
  <dgm:cxnLst>
    <dgm:cxn modelId="{9C214822-AE2C-497A-876F-D5CE910010F6}" type="presOf" srcId="{985D40C5-3BB5-42D3-9D45-EF3AEDB78410}" destId="{DEF4DD8D-D367-4DE8-B7BF-18B2D3B9C673}" srcOrd="0" destOrd="0" presId="urn:microsoft.com/office/officeart/2005/8/layout/hierarchy3"/>
    <dgm:cxn modelId="{79DA0E65-85C9-44E8-B5D9-78E5101244BE}" srcId="{0A8899B2-4872-4B26-9DBA-1AC0EDFC2CE5}" destId="{9DDA5F21-97B2-4EB0-A67A-B4071D4D590F}" srcOrd="0" destOrd="0" parTransId="{985D40C5-3BB5-42D3-9D45-EF3AEDB78410}" sibTransId="{BB154D05-6018-4A81-AF2A-D2CC6C2FCA54}"/>
    <dgm:cxn modelId="{CB30996F-ABA0-46AE-9CD6-2E81B175A044}" type="presOf" srcId="{9DDA5F21-97B2-4EB0-A67A-B4071D4D590F}" destId="{5ADDC66C-B213-4811-AFCB-DEFEF2CB429A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DF2119C1-B746-4CCF-B813-96E5F43A2E6C}" srcId="{0A8899B2-4872-4B26-9DBA-1AC0EDFC2CE5}" destId="{671B4587-7444-4F1D-A91C-F22642CFCD12}" srcOrd="1" destOrd="0" parTransId="{AE0D08AC-7FDE-429D-B741-2BAA7B870A3E}" sibTransId="{49B2714C-BC43-4406-BB7F-B3DB9D4F81F3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91CE01FB-289A-42F3-BFD1-BED0048E9BDF}" type="presOf" srcId="{671B4587-7444-4F1D-A91C-F22642CFCD12}" destId="{5FC3A22D-4B05-4331-82AB-081D286216BA}" srcOrd="0" destOrd="0" presId="urn:microsoft.com/office/officeart/2005/8/layout/hierarchy3"/>
    <dgm:cxn modelId="{7DC81DFF-FCDA-41A5-A317-5BFB4915D229}" type="presOf" srcId="{AE0D08AC-7FDE-429D-B741-2BAA7B870A3E}" destId="{7CA4A74C-4DF5-410A-A34E-7240EAC9BAF5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27E50E85-D8FE-44C2-9405-7E7EDAD06E2E}" type="presParOf" srcId="{7EE895CF-5459-4643-BAAB-B8A9F482AFDE}" destId="{DEF4DD8D-D367-4DE8-B7BF-18B2D3B9C673}" srcOrd="0" destOrd="0" presId="urn:microsoft.com/office/officeart/2005/8/layout/hierarchy3"/>
    <dgm:cxn modelId="{3A478A9A-E356-47D9-9B74-DA13AB94FA3F}" type="presParOf" srcId="{7EE895CF-5459-4643-BAAB-B8A9F482AFDE}" destId="{5ADDC66C-B213-4811-AFCB-DEFEF2CB429A}" srcOrd="1" destOrd="0" presId="urn:microsoft.com/office/officeart/2005/8/layout/hierarchy3"/>
    <dgm:cxn modelId="{C72AC945-FB21-4FDC-9FD1-F7E67C1002B6}" type="presParOf" srcId="{7EE895CF-5459-4643-BAAB-B8A9F482AFDE}" destId="{7CA4A74C-4DF5-410A-A34E-7240EAC9BAF5}" srcOrd="2" destOrd="0" presId="urn:microsoft.com/office/officeart/2005/8/layout/hierarchy3"/>
    <dgm:cxn modelId="{037714C9-06F2-4E98-B934-3A3ED1B3976E}" type="presParOf" srcId="{7EE895CF-5459-4643-BAAB-B8A9F482AFDE}" destId="{5FC3A22D-4B05-4331-82AB-081D286216BA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B49DD55-30A0-42E7-B983-FD657A2EECA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6F8D7E-CD17-4E8A-93E6-7957CF8AC4F2}">
      <dgm:prSet phldrT="[Văn bản]" custT="1"/>
      <dgm:spPr/>
      <dgm:t>
        <a:bodyPr/>
        <a:lstStyle/>
        <a:p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3: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đính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1532EA0-154C-4E06-93B2-60686B6024D2}" type="parTrans" cxnId="{7DF48D8F-8FB4-4020-98AF-657483ACFE87}">
      <dgm:prSet/>
      <dgm:spPr/>
      <dgm:t>
        <a:bodyPr/>
        <a:lstStyle/>
        <a:p>
          <a:endParaRPr lang="en-US"/>
        </a:p>
      </dgm:t>
    </dgm:pt>
    <dgm:pt modelId="{1477CDFC-DCA2-447D-B99A-55B14FA67F84}" type="sibTrans" cxnId="{7DF48D8F-8FB4-4020-98AF-657483ACFE87}">
      <dgm:prSet/>
      <dgm:spPr/>
      <dgm:t>
        <a:bodyPr/>
        <a:lstStyle/>
        <a:p>
          <a:endParaRPr lang="en-US"/>
        </a:p>
      </dgm:t>
    </dgm:pt>
    <dgm:pt modelId="{626209AF-AEB7-43FC-B62C-C738E493547F}" type="pres">
      <dgm:prSet presAssocID="{2B49DD55-30A0-42E7-B983-FD657A2EECA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BABF6E3-9F5D-4E8A-AFA4-4DE51F740C16}" type="pres">
      <dgm:prSet presAssocID="{076F8D7E-CD17-4E8A-93E6-7957CF8AC4F2}" presName="hierRoot1" presStyleCnt="0"/>
      <dgm:spPr/>
    </dgm:pt>
    <dgm:pt modelId="{B0FBB1DE-95AA-474F-9498-E185D545DBD3}" type="pres">
      <dgm:prSet presAssocID="{076F8D7E-CD17-4E8A-93E6-7957CF8AC4F2}" presName="composite" presStyleCnt="0"/>
      <dgm:spPr/>
    </dgm:pt>
    <dgm:pt modelId="{78BEC201-923F-4899-89B0-31BBB1F4D13A}" type="pres">
      <dgm:prSet presAssocID="{076F8D7E-CD17-4E8A-93E6-7957CF8AC4F2}" presName="background" presStyleLbl="node0" presStyleIdx="0" presStyleCnt="1"/>
      <dgm:spPr/>
    </dgm:pt>
    <dgm:pt modelId="{02B172CE-C9EF-4331-A9CB-D58BDA2C2E14}" type="pres">
      <dgm:prSet presAssocID="{076F8D7E-CD17-4E8A-93E6-7957CF8AC4F2}" presName="text" presStyleLbl="fgAcc0" presStyleIdx="0" presStyleCnt="1" custScaleX="62802" custScaleY="20287" custLinFactNeighborX="15217" custLinFactNeighborY="-8312">
        <dgm:presLayoutVars>
          <dgm:chPref val="3"/>
        </dgm:presLayoutVars>
      </dgm:prSet>
      <dgm:spPr/>
    </dgm:pt>
    <dgm:pt modelId="{A655038C-B35B-4440-8F33-D8377D305CB7}" type="pres">
      <dgm:prSet presAssocID="{076F8D7E-CD17-4E8A-93E6-7957CF8AC4F2}" presName="hierChild2" presStyleCnt="0"/>
      <dgm:spPr/>
    </dgm:pt>
  </dgm:ptLst>
  <dgm:cxnLst>
    <dgm:cxn modelId="{7DF48D8F-8FB4-4020-98AF-657483ACFE87}" srcId="{2B49DD55-30A0-42E7-B983-FD657A2EECA4}" destId="{076F8D7E-CD17-4E8A-93E6-7957CF8AC4F2}" srcOrd="0" destOrd="0" parTransId="{41532EA0-154C-4E06-93B2-60686B6024D2}" sibTransId="{1477CDFC-DCA2-447D-B99A-55B14FA67F84}"/>
    <dgm:cxn modelId="{3E5C32E0-83A5-4002-A145-1E3EDA56351A}" type="presOf" srcId="{076F8D7E-CD17-4E8A-93E6-7957CF8AC4F2}" destId="{02B172CE-C9EF-4331-A9CB-D58BDA2C2E14}" srcOrd="0" destOrd="0" presId="urn:microsoft.com/office/officeart/2005/8/layout/hierarchy1"/>
    <dgm:cxn modelId="{A6A3C6E6-2047-400C-8926-231A443DFB52}" type="presOf" srcId="{2B49DD55-30A0-42E7-B983-FD657A2EECA4}" destId="{626209AF-AEB7-43FC-B62C-C738E493547F}" srcOrd="0" destOrd="0" presId="urn:microsoft.com/office/officeart/2005/8/layout/hierarchy1"/>
    <dgm:cxn modelId="{AB30C394-5FD3-420A-A034-86BD2020F852}" type="presParOf" srcId="{626209AF-AEB7-43FC-B62C-C738E493547F}" destId="{8BABF6E3-9F5D-4E8A-AFA4-4DE51F740C16}" srcOrd="0" destOrd="0" presId="urn:microsoft.com/office/officeart/2005/8/layout/hierarchy1"/>
    <dgm:cxn modelId="{A52DB3C6-E9A7-4443-B6DC-EF6A213BA645}" type="presParOf" srcId="{8BABF6E3-9F5D-4E8A-AFA4-4DE51F740C16}" destId="{B0FBB1DE-95AA-474F-9498-E185D545DBD3}" srcOrd="0" destOrd="0" presId="urn:microsoft.com/office/officeart/2005/8/layout/hierarchy1"/>
    <dgm:cxn modelId="{D45056C8-611F-40C1-ADF2-C6DC01B4AAF9}" type="presParOf" srcId="{B0FBB1DE-95AA-474F-9498-E185D545DBD3}" destId="{78BEC201-923F-4899-89B0-31BBB1F4D13A}" srcOrd="0" destOrd="0" presId="urn:microsoft.com/office/officeart/2005/8/layout/hierarchy1"/>
    <dgm:cxn modelId="{58A15817-4FA6-4EF4-B760-88460D22C54E}" type="presParOf" srcId="{B0FBB1DE-95AA-474F-9498-E185D545DBD3}" destId="{02B172CE-C9EF-4331-A9CB-D58BDA2C2E14}" srcOrd="1" destOrd="0" presId="urn:microsoft.com/office/officeart/2005/8/layout/hierarchy1"/>
    <dgm:cxn modelId="{E06ACED8-94A2-4DC2-80F3-8C323ED63434}" type="presParOf" srcId="{8BABF6E3-9F5D-4E8A-AFA4-4DE51F740C16}" destId="{A655038C-B35B-4440-8F33-D8377D305CB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B49DD55-30A0-42E7-B983-FD657A2EECA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6F8D7E-CD17-4E8A-93E6-7957CF8AC4F2}">
      <dgm:prSet phldrT="[Văn bản]" custT="1"/>
      <dgm:spPr/>
      <dgm:t>
        <a:bodyPr/>
        <a:lstStyle/>
        <a:p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4: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Tiến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1532EA0-154C-4E06-93B2-60686B6024D2}" type="parTrans" cxnId="{7DF48D8F-8FB4-4020-98AF-657483ACFE87}">
      <dgm:prSet/>
      <dgm:spPr/>
      <dgm:t>
        <a:bodyPr/>
        <a:lstStyle/>
        <a:p>
          <a:endParaRPr lang="en-US"/>
        </a:p>
      </dgm:t>
    </dgm:pt>
    <dgm:pt modelId="{1477CDFC-DCA2-447D-B99A-55B14FA67F84}" type="sibTrans" cxnId="{7DF48D8F-8FB4-4020-98AF-657483ACFE87}">
      <dgm:prSet/>
      <dgm:spPr/>
      <dgm:t>
        <a:bodyPr/>
        <a:lstStyle/>
        <a:p>
          <a:endParaRPr lang="en-US"/>
        </a:p>
      </dgm:t>
    </dgm:pt>
    <dgm:pt modelId="{626209AF-AEB7-43FC-B62C-C738E493547F}" type="pres">
      <dgm:prSet presAssocID="{2B49DD55-30A0-42E7-B983-FD657A2EECA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BABF6E3-9F5D-4E8A-AFA4-4DE51F740C16}" type="pres">
      <dgm:prSet presAssocID="{076F8D7E-CD17-4E8A-93E6-7957CF8AC4F2}" presName="hierRoot1" presStyleCnt="0"/>
      <dgm:spPr/>
    </dgm:pt>
    <dgm:pt modelId="{B0FBB1DE-95AA-474F-9498-E185D545DBD3}" type="pres">
      <dgm:prSet presAssocID="{076F8D7E-CD17-4E8A-93E6-7957CF8AC4F2}" presName="composite" presStyleCnt="0"/>
      <dgm:spPr/>
    </dgm:pt>
    <dgm:pt modelId="{78BEC201-923F-4899-89B0-31BBB1F4D13A}" type="pres">
      <dgm:prSet presAssocID="{076F8D7E-CD17-4E8A-93E6-7957CF8AC4F2}" presName="background" presStyleLbl="node0" presStyleIdx="0" presStyleCnt="1"/>
      <dgm:spPr/>
    </dgm:pt>
    <dgm:pt modelId="{02B172CE-C9EF-4331-A9CB-D58BDA2C2E14}" type="pres">
      <dgm:prSet presAssocID="{076F8D7E-CD17-4E8A-93E6-7957CF8AC4F2}" presName="text" presStyleLbl="fgAcc0" presStyleIdx="0" presStyleCnt="1" custScaleX="82863" custScaleY="29686">
        <dgm:presLayoutVars>
          <dgm:chPref val="3"/>
        </dgm:presLayoutVars>
      </dgm:prSet>
      <dgm:spPr/>
    </dgm:pt>
    <dgm:pt modelId="{A655038C-B35B-4440-8F33-D8377D305CB7}" type="pres">
      <dgm:prSet presAssocID="{076F8D7E-CD17-4E8A-93E6-7957CF8AC4F2}" presName="hierChild2" presStyleCnt="0"/>
      <dgm:spPr/>
    </dgm:pt>
  </dgm:ptLst>
  <dgm:cxnLst>
    <dgm:cxn modelId="{7DF48D8F-8FB4-4020-98AF-657483ACFE87}" srcId="{2B49DD55-30A0-42E7-B983-FD657A2EECA4}" destId="{076F8D7E-CD17-4E8A-93E6-7957CF8AC4F2}" srcOrd="0" destOrd="0" parTransId="{41532EA0-154C-4E06-93B2-60686B6024D2}" sibTransId="{1477CDFC-DCA2-447D-B99A-55B14FA67F84}"/>
    <dgm:cxn modelId="{3E5C32E0-83A5-4002-A145-1E3EDA56351A}" type="presOf" srcId="{076F8D7E-CD17-4E8A-93E6-7957CF8AC4F2}" destId="{02B172CE-C9EF-4331-A9CB-D58BDA2C2E14}" srcOrd="0" destOrd="0" presId="urn:microsoft.com/office/officeart/2005/8/layout/hierarchy1"/>
    <dgm:cxn modelId="{A6A3C6E6-2047-400C-8926-231A443DFB52}" type="presOf" srcId="{2B49DD55-30A0-42E7-B983-FD657A2EECA4}" destId="{626209AF-AEB7-43FC-B62C-C738E493547F}" srcOrd="0" destOrd="0" presId="urn:microsoft.com/office/officeart/2005/8/layout/hierarchy1"/>
    <dgm:cxn modelId="{AB30C394-5FD3-420A-A034-86BD2020F852}" type="presParOf" srcId="{626209AF-AEB7-43FC-B62C-C738E493547F}" destId="{8BABF6E3-9F5D-4E8A-AFA4-4DE51F740C16}" srcOrd="0" destOrd="0" presId="urn:microsoft.com/office/officeart/2005/8/layout/hierarchy1"/>
    <dgm:cxn modelId="{A52DB3C6-E9A7-4443-B6DC-EF6A213BA645}" type="presParOf" srcId="{8BABF6E3-9F5D-4E8A-AFA4-4DE51F740C16}" destId="{B0FBB1DE-95AA-474F-9498-E185D545DBD3}" srcOrd="0" destOrd="0" presId="urn:microsoft.com/office/officeart/2005/8/layout/hierarchy1"/>
    <dgm:cxn modelId="{D45056C8-611F-40C1-ADF2-C6DC01B4AAF9}" type="presParOf" srcId="{B0FBB1DE-95AA-474F-9498-E185D545DBD3}" destId="{78BEC201-923F-4899-89B0-31BBB1F4D13A}" srcOrd="0" destOrd="0" presId="urn:microsoft.com/office/officeart/2005/8/layout/hierarchy1"/>
    <dgm:cxn modelId="{58A15817-4FA6-4EF4-B760-88460D22C54E}" type="presParOf" srcId="{B0FBB1DE-95AA-474F-9498-E185D545DBD3}" destId="{02B172CE-C9EF-4331-A9CB-D58BDA2C2E14}" srcOrd="1" destOrd="0" presId="urn:microsoft.com/office/officeart/2005/8/layout/hierarchy1"/>
    <dgm:cxn modelId="{E06ACED8-94A2-4DC2-80F3-8C323ED63434}" type="presParOf" srcId="{8BABF6E3-9F5D-4E8A-AFA4-4DE51F740C16}" destId="{A655038C-B35B-4440-8F33-D8377D305CB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5: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Tắt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DA5F21-97B2-4EB0-A67A-B4071D4D590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5D40C5-3BB5-42D3-9D45-EF3AEDB78410}" type="par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54D05-6018-4A81-AF2A-D2CC6C2FCA54}" type="sib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04253" custScaleY="43200" custLinFactNeighborY="6704"/>
      <dgm:spPr/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2"/>
      <dgm:spPr/>
    </dgm:pt>
    <dgm:pt modelId="{7E499725-7B42-4C32-9F74-0CBFEC252C2F}" type="pres">
      <dgm:prSet presAssocID="{626B4663-1F54-4A2A-A2A4-324EF46263C0}" presName="childText" presStyleLbl="bgAcc1" presStyleIdx="0" presStyleCnt="2" custScaleX="86878" custScaleY="48633" custLinFactNeighborY="403">
        <dgm:presLayoutVars>
          <dgm:bulletEnabled val="1"/>
        </dgm:presLayoutVars>
      </dgm:prSet>
      <dgm:spPr/>
    </dgm:pt>
    <dgm:pt modelId="{DEF4DD8D-D367-4DE8-B7BF-18B2D3B9C673}" type="pres">
      <dgm:prSet presAssocID="{985D40C5-3BB5-42D3-9D45-EF3AEDB78410}" presName="Name13" presStyleLbl="parChTrans1D2" presStyleIdx="1" presStyleCnt="2"/>
      <dgm:spPr/>
    </dgm:pt>
    <dgm:pt modelId="{5ADDC66C-B213-4811-AFCB-DEFEF2CB429A}" type="pres">
      <dgm:prSet presAssocID="{9DDA5F21-97B2-4EB0-A67A-B4071D4D590F}" presName="childText" presStyleLbl="bgAcc1" presStyleIdx="1" presStyleCnt="2" custScaleX="87000" custScaleY="41195" custLinFactNeighborY="-1267">
        <dgm:presLayoutVars>
          <dgm:bulletEnabled val="1"/>
        </dgm:presLayoutVars>
      </dgm:prSet>
      <dgm:spPr/>
    </dgm:pt>
  </dgm:ptLst>
  <dgm:cxnLst>
    <dgm:cxn modelId="{9C214822-AE2C-497A-876F-D5CE910010F6}" type="presOf" srcId="{985D40C5-3BB5-42D3-9D45-EF3AEDB78410}" destId="{DEF4DD8D-D367-4DE8-B7BF-18B2D3B9C673}" srcOrd="0" destOrd="0" presId="urn:microsoft.com/office/officeart/2005/8/layout/hierarchy3"/>
    <dgm:cxn modelId="{79DA0E65-85C9-44E8-B5D9-78E5101244BE}" srcId="{0A8899B2-4872-4B26-9DBA-1AC0EDFC2CE5}" destId="{9DDA5F21-97B2-4EB0-A67A-B4071D4D590F}" srcOrd="1" destOrd="0" parTransId="{985D40C5-3BB5-42D3-9D45-EF3AEDB78410}" sibTransId="{BB154D05-6018-4A81-AF2A-D2CC6C2FCA54}"/>
    <dgm:cxn modelId="{CB30996F-ABA0-46AE-9CD6-2E81B175A044}" type="presOf" srcId="{9DDA5F21-97B2-4EB0-A67A-B4071D4D590F}" destId="{5ADDC66C-B213-4811-AFCB-DEFEF2CB429A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27E50E85-D8FE-44C2-9405-7E7EDAD06E2E}" type="presParOf" srcId="{7EE895CF-5459-4643-BAAB-B8A9F482AFDE}" destId="{DEF4DD8D-D367-4DE8-B7BF-18B2D3B9C673}" srcOrd="2" destOrd="0" presId="urn:microsoft.com/office/officeart/2005/8/layout/hierarchy3"/>
    <dgm:cxn modelId="{3A478A9A-E356-47D9-9B74-DA13AB94FA3F}" type="presParOf" srcId="{7EE895CF-5459-4643-BAAB-B8A9F482AFDE}" destId="{5ADDC66C-B213-4811-AFCB-DEFEF2CB429A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1513654" y="524803"/>
          <a:ext cx="3749051" cy="6648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r>
            <a:rPr lang="vi-VN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C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huẩn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vi-VN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phôi 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1546112" y="557261"/>
        <a:ext cx="3684135" cy="599981"/>
      </dsp:txXfrm>
    </dsp:sp>
    <dsp:sp modelId="{90F4F4B3-C253-48F3-895F-B5308B2EBC54}">
      <dsp:nvSpPr>
        <dsp:cNvPr id="0" name=""/>
        <dsp:cNvSpPr/>
      </dsp:nvSpPr>
      <dsp:spPr>
        <a:xfrm>
          <a:off x="1888559" y="1189700"/>
          <a:ext cx="304106" cy="4731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3105"/>
              </a:lnTo>
              <a:lnTo>
                <a:pt x="304106" y="47310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2192665" y="1363660"/>
          <a:ext cx="3269044" cy="598292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200x40x2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số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lượng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</a:t>
          </a:r>
        </a:p>
      </dsp:txBody>
      <dsp:txXfrm>
        <a:off x="2210188" y="1381183"/>
        <a:ext cx="3233998" cy="563246"/>
      </dsp:txXfrm>
    </dsp:sp>
    <dsp:sp modelId="{98248EA6-6D32-4471-8598-FA5039535A1E}">
      <dsp:nvSpPr>
        <dsp:cNvPr id="0" name=""/>
        <dsp:cNvSpPr/>
      </dsp:nvSpPr>
      <dsp:spPr>
        <a:xfrm>
          <a:off x="1888559" y="1189700"/>
          <a:ext cx="304106" cy="13669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6961"/>
              </a:lnTo>
              <a:lnTo>
                <a:pt x="304106" y="136696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499F4-B3E4-4FDF-8687-1B4CCF6F7350}">
      <dsp:nvSpPr>
        <dsp:cNvPr id="0" name=""/>
        <dsp:cNvSpPr/>
      </dsp:nvSpPr>
      <dsp:spPr>
        <a:xfrm>
          <a:off x="2192665" y="2270774"/>
          <a:ext cx="1543447" cy="571775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Nắn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209412" y="2287521"/>
        <a:ext cx="1509953" cy="538281"/>
      </dsp:txXfrm>
    </dsp:sp>
    <dsp:sp modelId="{DEF4DD8D-D367-4DE8-B7BF-18B2D3B9C673}">
      <dsp:nvSpPr>
        <dsp:cNvPr id="0" name=""/>
        <dsp:cNvSpPr/>
      </dsp:nvSpPr>
      <dsp:spPr>
        <a:xfrm>
          <a:off x="1888559" y="1189700"/>
          <a:ext cx="304106" cy="21615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1577"/>
              </a:lnTo>
              <a:lnTo>
                <a:pt x="304106" y="216157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DC66C-B213-4811-AFCB-DEFEF2CB429A}">
      <dsp:nvSpPr>
        <dsp:cNvPr id="0" name=""/>
        <dsp:cNvSpPr/>
      </dsp:nvSpPr>
      <dsp:spPr>
        <a:xfrm>
          <a:off x="2192665" y="3060148"/>
          <a:ext cx="3450057" cy="582260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Làm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sạch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bề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mặt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209719" y="3077202"/>
        <a:ext cx="3415949" cy="5481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754021" y="132283"/>
          <a:ext cx="6619956" cy="7249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75253" y="153515"/>
        <a:ext cx="6577492" cy="682453"/>
      </dsp:txXfrm>
    </dsp:sp>
    <dsp:sp modelId="{90F4F4B3-C253-48F3-895F-B5308B2EBC54}">
      <dsp:nvSpPr>
        <dsp:cNvPr id="0" name=""/>
        <dsp:cNvSpPr/>
      </dsp:nvSpPr>
      <dsp:spPr>
        <a:xfrm>
          <a:off x="1416017" y="857201"/>
          <a:ext cx="661995" cy="7323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2368"/>
              </a:lnTo>
              <a:lnTo>
                <a:pt x="661995" y="73236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2078012" y="1223807"/>
          <a:ext cx="3200390" cy="731525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Chiều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dài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hồ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quang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</a:p>
      </dsp:txBody>
      <dsp:txXfrm>
        <a:off x="2099438" y="1245233"/>
        <a:ext cx="3157538" cy="688673"/>
      </dsp:txXfrm>
    </dsp:sp>
    <dsp:sp modelId="{98248EA6-6D32-4471-8598-FA5039535A1E}">
      <dsp:nvSpPr>
        <dsp:cNvPr id="0" name=""/>
        <dsp:cNvSpPr/>
      </dsp:nvSpPr>
      <dsp:spPr>
        <a:xfrm>
          <a:off x="1416017" y="857201"/>
          <a:ext cx="661995" cy="19388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8868"/>
              </a:lnTo>
              <a:lnTo>
                <a:pt x="661995" y="193886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499F4-B3E4-4FDF-8687-1B4CCF6F7350}">
      <dsp:nvSpPr>
        <dsp:cNvPr id="0" name=""/>
        <dsp:cNvSpPr/>
      </dsp:nvSpPr>
      <dsp:spPr>
        <a:xfrm>
          <a:off x="2078012" y="2437571"/>
          <a:ext cx="3200390" cy="716997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dây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99012" y="2458571"/>
        <a:ext cx="3158390" cy="674997"/>
      </dsp:txXfrm>
    </dsp:sp>
    <dsp:sp modelId="{E12B952B-FAB7-442F-8C18-3CE6074C3163}">
      <dsp:nvSpPr>
        <dsp:cNvPr id="0" name=""/>
        <dsp:cNvSpPr/>
      </dsp:nvSpPr>
      <dsp:spPr>
        <a:xfrm>
          <a:off x="1416017" y="857201"/>
          <a:ext cx="661995" cy="31592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59289"/>
              </a:lnTo>
              <a:lnTo>
                <a:pt x="661995" y="315928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C2D3C6-6425-42FC-8AAE-D13B829969DC}">
      <dsp:nvSpPr>
        <dsp:cNvPr id="0" name=""/>
        <dsp:cNvSpPr/>
      </dsp:nvSpPr>
      <dsp:spPr>
        <a:xfrm>
          <a:off x="2078012" y="3644709"/>
          <a:ext cx="3200390" cy="743562"/>
        </a:xfrm>
        <a:prstGeom prst="roundRect">
          <a:avLst>
            <a:gd name="adj" fmla="val 10000"/>
          </a:avLst>
        </a:prstGeom>
        <a:solidFill>
          <a:srgbClr val="66FF66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Điện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áp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hồ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quang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99790" y="3666487"/>
        <a:ext cx="3156834" cy="7000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754021" y="132283"/>
          <a:ext cx="6619956" cy="7249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75253" y="153515"/>
        <a:ext cx="6577492" cy="682453"/>
      </dsp:txXfrm>
    </dsp:sp>
    <dsp:sp modelId="{90F4F4B3-C253-48F3-895F-B5308B2EBC54}">
      <dsp:nvSpPr>
        <dsp:cNvPr id="0" name=""/>
        <dsp:cNvSpPr/>
      </dsp:nvSpPr>
      <dsp:spPr>
        <a:xfrm>
          <a:off x="1416017" y="857201"/>
          <a:ext cx="661995" cy="7323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2368"/>
              </a:lnTo>
              <a:lnTo>
                <a:pt x="661995" y="73236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2078012" y="1223807"/>
          <a:ext cx="3200390" cy="731525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Lưu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lượng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99438" y="1245233"/>
        <a:ext cx="3157538" cy="688673"/>
      </dsp:txXfrm>
    </dsp:sp>
    <dsp:sp modelId="{98248EA6-6D32-4471-8598-FA5039535A1E}">
      <dsp:nvSpPr>
        <dsp:cNvPr id="0" name=""/>
        <dsp:cNvSpPr/>
      </dsp:nvSpPr>
      <dsp:spPr>
        <a:xfrm>
          <a:off x="1416017" y="857201"/>
          <a:ext cx="661995" cy="19388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8868"/>
              </a:lnTo>
              <a:lnTo>
                <a:pt x="661995" y="193886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499F4-B3E4-4FDF-8687-1B4CCF6F7350}">
      <dsp:nvSpPr>
        <dsp:cNvPr id="0" name=""/>
        <dsp:cNvSpPr/>
      </dsp:nvSpPr>
      <dsp:spPr>
        <a:xfrm>
          <a:off x="2078012" y="2437571"/>
          <a:ext cx="3200390" cy="716997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dây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99012" y="2458571"/>
        <a:ext cx="3158390" cy="674997"/>
      </dsp:txXfrm>
    </dsp:sp>
    <dsp:sp modelId="{E12B952B-FAB7-442F-8C18-3CE6074C3163}">
      <dsp:nvSpPr>
        <dsp:cNvPr id="0" name=""/>
        <dsp:cNvSpPr/>
      </dsp:nvSpPr>
      <dsp:spPr>
        <a:xfrm>
          <a:off x="1416017" y="857201"/>
          <a:ext cx="661995" cy="31592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59289"/>
              </a:lnTo>
              <a:lnTo>
                <a:pt x="661995" y="315928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C2D3C6-6425-42FC-8AAE-D13B829969DC}">
      <dsp:nvSpPr>
        <dsp:cNvPr id="0" name=""/>
        <dsp:cNvSpPr/>
      </dsp:nvSpPr>
      <dsp:spPr>
        <a:xfrm>
          <a:off x="2078012" y="3644709"/>
          <a:ext cx="3200390" cy="743562"/>
        </a:xfrm>
        <a:prstGeom prst="roundRect">
          <a:avLst>
            <a:gd name="adj" fmla="val 10000"/>
          </a:avLst>
        </a:prstGeom>
        <a:solidFill>
          <a:srgbClr val="66FF66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Chụp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99790" y="3666487"/>
        <a:ext cx="3156834" cy="7000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181042" y="121167"/>
          <a:ext cx="4941434" cy="7674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3519" y="143644"/>
        <a:ext cx="4896480" cy="722481"/>
      </dsp:txXfrm>
    </dsp:sp>
    <dsp:sp modelId="{DEF4DD8D-D367-4DE8-B7BF-18B2D3B9C673}">
      <dsp:nvSpPr>
        <dsp:cNvPr id="0" name=""/>
        <dsp:cNvSpPr/>
      </dsp:nvSpPr>
      <dsp:spPr>
        <a:xfrm>
          <a:off x="675186" y="888603"/>
          <a:ext cx="494143" cy="5922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2240"/>
              </a:lnTo>
              <a:lnTo>
                <a:pt x="494143" y="592240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DC66C-B213-4811-AFCB-DEFEF2CB429A}">
      <dsp:nvSpPr>
        <dsp:cNvPr id="0" name=""/>
        <dsp:cNvSpPr/>
      </dsp:nvSpPr>
      <dsp:spPr>
        <a:xfrm>
          <a:off x="1169329" y="1107784"/>
          <a:ext cx="2307196" cy="746118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Vận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tốc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91182" y="1129637"/>
        <a:ext cx="2263490" cy="702412"/>
      </dsp:txXfrm>
    </dsp:sp>
    <dsp:sp modelId="{7CA4A74C-4DF5-410A-A34E-7240EAC9BAF5}">
      <dsp:nvSpPr>
        <dsp:cNvPr id="0" name=""/>
        <dsp:cNvSpPr/>
      </dsp:nvSpPr>
      <dsp:spPr>
        <a:xfrm>
          <a:off x="675186" y="888603"/>
          <a:ext cx="494143" cy="1723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3035"/>
              </a:lnTo>
              <a:lnTo>
                <a:pt x="494143" y="172303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C3A22D-4B05-4331-82AB-081D286216BA}">
      <dsp:nvSpPr>
        <dsp:cNvPr id="0" name=""/>
        <dsp:cNvSpPr/>
      </dsp:nvSpPr>
      <dsp:spPr>
        <a:xfrm>
          <a:off x="1169329" y="2122967"/>
          <a:ext cx="3783828" cy="977343"/>
        </a:xfrm>
        <a:prstGeom prst="roundRect">
          <a:avLst>
            <a:gd name="adj" fmla="val 10000"/>
          </a:avLst>
        </a:prstGeom>
        <a:solidFill>
          <a:srgbClr val="66FF66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Góc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mỏ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que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phụ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97954" y="2151592"/>
        <a:ext cx="3726578" cy="92009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BEC201-923F-4899-89B0-31BBB1F4D13A}">
      <dsp:nvSpPr>
        <dsp:cNvPr id="0" name=""/>
        <dsp:cNvSpPr/>
      </dsp:nvSpPr>
      <dsp:spPr>
        <a:xfrm>
          <a:off x="1920215" y="-233642"/>
          <a:ext cx="3566163" cy="7315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172CE-C9EF-4331-A9CB-D58BDA2C2E14}">
      <dsp:nvSpPr>
        <dsp:cNvPr id="0" name=""/>
        <dsp:cNvSpPr/>
      </dsp:nvSpPr>
      <dsp:spPr>
        <a:xfrm>
          <a:off x="2551151" y="365746"/>
          <a:ext cx="3566163" cy="7315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3: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đính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572576" y="387171"/>
        <a:ext cx="3523313" cy="68865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BEC201-923F-4899-89B0-31BBB1F4D13A}">
      <dsp:nvSpPr>
        <dsp:cNvPr id="0" name=""/>
        <dsp:cNvSpPr/>
      </dsp:nvSpPr>
      <dsp:spPr>
        <a:xfrm>
          <a:off x="416040" y="17617"/>
          <a:ext cx="4023383" cy="9152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172CE-C9EF-4331-A9CB-D58BDA2C2E14}">
      <dsp:nvSpPr>
        <dsp:cNvPr id="0" name=""/>
        <dsp:cNvSpPr/>
      </dsp:nvSpPr>
      <dsp:spPr>
        <a:xfrm>
          <a:off x="955536" y="530138"/>
          <a:ext cx="4023383" cy="9152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4: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Tiến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982344" y="556946"/>
        <a:ext cx="3969767" cy="86166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378" y="581589"/>
          <a:ext cx="3291082" cy="6818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5: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349" y="601560"/>
        <a:ext cx="3251140" cy="641931"/>
      </dsp:txXfrm>
    </dsp:sp>
    <dsp:sp modelId="{90F4F4B3-C253-48F3-895F-B5308B2EBC54}">
      <dsp:nvSpPr>
        <dsp:cNvPr id="0" name=""/>
        <dsp:cNvSpPr/>
      </dsp:nvSpPr>
      <dsp:spPr>
        <a:xfrm>
          <a:off x="329486" y="1263462"/>
          <a:ext cx="329108" cy="6789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8961"/>
              </a:lnTo>
              <a:lnTo>
                <a:pt x="329108" y="67896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658595" y="1558610"/>
          <a:ext cx="2194067" cy="767628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Tắt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1078" y="1581093"/>
        <a:ext cx="2149101" cy="722662"/>
      </dsp:txXfrm>
    </dsp:sp>
    <dsp:sp modelId="{DEF4DD8D-D367-4DE8-B7BF-18B2D3B9C673}">
      <dsp:nvSpPr>
        <dsp:cNvPr id="0" name=""/>
        <dsp:cNvSpPr/>
      </dsp:nvSpPr>
      <dsp:spPr>
        <a:xfrm>
          <a:off x="329486" y="1263462"/>
          <a:ext cx="329108" cy="1756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6132"/>
              </a:lnTo>
              <a:lnTo>
                <a:pt x="329108" y="1756132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DC66C-B213-4811-AFCB-DEFEF2CB429A}">
      <dsp:nvSpPr>
        <dsp:cNvPr id="0" name=""/>
        <dsp:cNvSpPr/>
      </dsp:nvSpPr>
      <dsp:spPr>
        <a:xfrm>
          <a:off x="658595" y="2694482"/>
          <a:ext cx="2197148" cy="650226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77639" y="2713526"/>
        <a:ext cx="2159060" cy="6121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91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982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010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202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6267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6895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563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0561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691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235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185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796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985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758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012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860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227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436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7.wmf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9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08AB240-0414-4AB0-90EF-61EA59546795}"/>
              </a:ext>
            </a:extLst>
          </p:cNvPr>
          <p:cNvSpPr txBox="1"/>
          <p:nvPr/>
        </p:nvSpPr>
        <p:spPr>
          <a:xfrm>
            <a:off x="3035125" y="2644170"/>
            <a:ext cx="863000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MÔN HỌC: THỰC HÀNH HÀN</a:t>
            </a:r>
          </a:p>
        </p:txBody>
      </p:sp>
      <p:pic>
        <p:nvPicPr>
          <p:cNvPr id="7" name="Hình ảnh 3" descr="Ảnh có chứa văn bản&#10;&#10;Mô tả được tạo tự động">
            <a:extLst>
              <a:ext uri="{FF2B5EF4-FFF2-40B4-BE49-F238E27FC236}">
                <a16:creationId xmlns:a16="http://schemas.microsoft.com/office/drawing/2014/main" id="{85097450-4C6B-4CA7-974B-380439403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401" y="-91391"/>
            <a:ext cx="7991060" cy="142498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61E87E3-E3F4-4CBA-AE0A-EFADC05BB84C}"/>
              </a:ext>
            </a:extLst>
          </p:cNvPr>
          <p:cNvSpPr txBox="1"/>
          <p:nvPr/>
        </p:nvSpPr>
        <p:spPr>
          <a:xfrm>
            <a:off x="5432943" y="4617285"/>
            <a:ext cx="6759057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GIẢNG VIÊN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005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1783853" y="743028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Sơ đồ 18">
            <a:extLst>
              <a:ext uri="{FF2B5EF4-FFF2-40B4-BE49-F238E27FC236}">
                <a16:creationId xmlns:a16="http://schemas.microsoft.com/office/drawing/2014/main" id="{86D2BCD0-7919-4BE4-8073-63C5A82363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8112839"/>
              </p:ext>
            </p:extLst>
          </p:nvPr>
        </p:nvGraphicFramePr>
        <p:xfrm>
          <a:off x="1737360" y="1736550"/>
          <a:ext cx="6309360" cy="146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>
            <a:extLst>
              <a:ext uri="{FF2B5EF4-FFF2-40B4-BE49-F238E27FC236}">
                <a16:creationId xmlns:a16="http://schemas.microsoft.com/office/drawing/2014/main" id="{5E0100B8-9EC5-4B3E-8A80-E9C2ED1A2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lum contrast="-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63" b="-3307"/>
          <a:stretch>
            <a:fillRect/>
          </a:stretch>
        </p:blipFill>
        <p:spPr bwMode="auto">
          <a:xfrm>
            <a:off x="3817513" y="3219882"/>
            <a:ext cx="6654883" cy="3500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ũi tên: Cong Phải 1">
            <a:extLst>
              <a:ext uri="{FF2B5EF4-FFF2-40B4-BE49-F238E27FC236}">
                <a16:creationId xmlns:a16="http://schemas.microsoft.com/office/drawing/2014/main" id="{C416552A-4F71-43E8-90D1-A1B0797F7659}"/>
              </a:ext>
            </a:extLst>
          </p:cNvPr>
          <p:cNvSpPr/>
          <p:nvPr/>
        </p:nvSpPr>
        <p:spPr>
          <a:xfrm>
            <a:off x="3418448" y="2559105"/>
            <a:ext cx="717453" cy="146304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41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B0BF05A9-7D85-48C9-B01F-142586810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766" y="3429000"/>
            <a:ext cx="6076725" cy="342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ounded Rectangle 79"/>
          <p:cNvSpPr/>
          <p:nvPr/>
        </p:nvSpPr>
        <p:spPr>
          <a:xfrm>
            <a:off x="1783853" y="743028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Sơ đồ 18">
            <a:extLst>
              <a:ext uri="{FF2B5EF4-FFF2-40B4-BE49-F238E27FC236}">
                <a16:creationId xmlns:a16="http://schemas.microsoft.com/office/drawing/2014/main" id="{86D2BCD0-7919-4BE4-8073-63C5A82363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6725581"/>
              </p:ext>
            </p:extLst>
          </p:nvPr>
        </p:nvGraphicFramePr>
        <p:xfrm>
          <a:off x="1148797" y="2463716"/>
          <a:ext cx="5394960" cy="146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E15D57BE-E163-48EC-80C3-1A8808415826}"/>
              </a:ext>
            </a:extLst>
          </p:cNvPr>
          <p:cNvSpPr/>
          <p:nvPr/>
        </p:nvSpPr>
        <p:spPr>
          <a:xfrm>
            <a:off x="7090117" y="1474610"/>
            <a:ext cx="4847771" cy="1471748"/>
          </a:xfrm>
          <a:prstGeom prst="roundRect">
            <a:avLst/>
          </a:prstGeom>
          <a:solidFill>
            <a:srgbClr val="3FE15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914400" lvl="1" indent="-457200" algn="just">
              <a:buFont typeface="Times New Roman" panose="02020603050405020304" pitchFamily="18" charset="0"/>
              <a:buChar char="⁃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Đúng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góc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que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914400" lvl="1" indent="-457200" algn="just">
              <a:buFont typeface="Times New Roman" panose="02020603050405020304" pitchFamily="18" charset="0"/>
              <a:buChar char="⁃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chuyển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50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1897932" y="819807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2" name="Sơ đồ 41">
            <a:extLst>
              <a:ext uri="{FF2B5EF4-FFF2-40B4-BE49-F238E27FC236}">
                <a16:creationId xmlns:a16="http://schemas.microsoft.com/office/drawing/2014/main" id="{5184B47F-D4AD-4C01-B9DB-0976A41E76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152755"/>
              </p:ext>
            </p:extLst>
          </p:nvPr>
        </p:nvGraphicFramePr>
        <p:xfrm>
          <a:off x="2314437" y="1881190"/>
          <a:ext cx="3291840" cy="384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Mũi tên: Phải Có Khía 1">
            <a:extLst>
              <a:ext uri="{FF2B5EF4-FFF2-40B4-BE49-F238E27FC236}">
                <a16:creationId xmlns:a16="http://schemas.microsoft.com/office/drawing/2014/main" id="{FB089A40-9603-4E6C-99BF-E2761A034CDA}"/>
              </a:ext>
            </a:extLst>
          </p:cNvPr>
          <p:cNvSpPr/>
          <p:nvPr/>
        </p:nvSpPr>
        <p:spPr>
          <a:xfrm>
            <a:off x="5741422" y="3639251"/>
            <a:ext cx="1246045" cy="47567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E5BC1AA2-9436-4C2D-8779-DA1DECF0DC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7467" y="2610805"/>
            <a:ext cx="5053710" cy="246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95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2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5">
            <a:extLst>
              <a:ext uri="{FF2B5EF4-FFF2-40B4-BE49-F238E27FC236}">
                <a16:creationId xmlns:a16="http://schemas.microsoft.com/office/drawing/2014/main" id="{DD609422-A65E-4307-A4E5-B1D760EC63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7829" y="528505"/>
            <a:ext cx="95982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" name="Bảng 1">
            <a:extLst>
              <a:ext uri="{FF2B5EF4-FFF2-40B4-BE49-F238E27FC236}">
                <a16:creationId xmlns:a16="http://schemas.microsoft.com/office/drawing/2014/main" id="{3C6FC1DC-CF23-46B9-90CC-0258770D6A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492075"/>
              </p:ext>
            </p:extLst>
          </p:nvPr>
        </p:nvGraphicFramePr>
        <p:xfrm>
          <a:off x="1857829" y="1637071"/>
          <a:ext cx="9704905" cy="3383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93510">
                  <a:extLst>
                    <a:ext uri="{9D8B030D-6E8A-4147-A177-3AD203B41FA5}">
                      <a16:colId xmlns:a16="http://schemas.microsoft.com/office/drawing/2014/main" val="966126912"/>
                    </a:ext>
                  </a:extLst>
                </a:gridCol>
                <a:gridCol w="2895352">
                  <a:extLst>
                    <a:ext uri="{9D8B030D-6E8A-4147-A177-3AD203B41FA5}">
                      <a16:colId xmlns:a16="http://schemas.microsoft.com/office/drawing/2014/main" val="1610898707"/>
                    </a:ext>
                  </a:extLst>
                </a:gridCol>
                <a:gridCol w="4816043">
                  <a:extLst>
                    <a:ext uri="{9D8B030D-6E8A-4147-A177-3AD203B41FA5}">
                      <a16:colId xmlns:a16="http://schemas.microsoft.com/office/drawing/2014/main" val="1489031232"/>
                    </a:ext>
                  </a:extLst>
                </a:gridCol>
              </a:tblGrid>
              <a:tr h="82296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Dạng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hỏng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6" marR="61516" marT="0" marB="0" anchor="ctr"/>
                </a:tc>
                <a:tc>
                  <a:txBody>
                    <a:bodyPr/>
                    <a:lstStyle/>
                    <a:p>
                      <a:pPr marL="34163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 Nhân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6" marR="61516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4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lang="en-US" sz="2400" b="1" ker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6" marR="61516" marT="0" marB="0" anchor="ctr"/>
                </a:tc>
                <a:extLst>
                  <a:ext uri="{0D108BD9-81ED-4DB2-BD59-A6C34878D82A}">
                    <a16:rowId xmlns:a16="http://schemas.microsoft.com/office/drawing/2014/main" val="2720364412"/>
                  </a:ext>
                </a:extLst>
              </a:tr>
              <a:tr h="256032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43000" algn="l"/>
                          <a:tab pos="13716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Mối hàn không thấu, không ngấu,.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6" marR="61516" marT="0" marB="0" anchor="ctr"/>
                </a:tc>
                <a:tc>
                  <a:txBody>
                    <a:bodyPr/>
                    <a:lstStyle/>
                    <a:p>
                      <a:pPr marL="342900" marR="0" indent="-34290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nhỏ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marR="0" indent="-34290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mỏ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nhanh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marR="0" indent="-34290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Dao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dừng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1516" marR="61516" marT="0" marB="0" anchor="ctr"/>
                </a:tc>
                <a:tc>
                  <a:txBody>
                    <a:bodyPr/>
                    <a:lstStyle/>
                    <a:p>
                      <a:pPr marL="342900" marR="0" indent="-34290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phù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marR="0" indent="-34290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mỏ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marR="0" indent="-34290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dừng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ở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cạnh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6" marR="61516" marT="0" marB="0" anchor="ctr"/>
                </a:tc>
                <a:extLst>
                  <a:ext uri="{0D108BD9-81ED-4DB2-BD59-A6C34878D82A}">
                    <a16:rowId xmlns:a16="http://schemas.microsoft.com/office/drawing/2014/main" val="38223457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656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5">
            <a:extLst>
              <a:ext uri="{FF2B5EF4-FFF2-40B4-BE49-F238E27FC236}">
                <a16:creationId xmlns:a16="http://schemas.microsoft.com/office/drawing/2014/main" id="{DD609422-A65E-4307-A4E5-B1D760EC63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7829" y="528505"/>
            <a:ext cx="95982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" name="Bảng 1">
            <a:extLst>
              <a:ext uri="{FF2B5EF4-FFF2-40B4-BE49-F238E27FC236}">
                <a16:creationId xmlns:a16="http://schemas.microsoft.com/office/drawing/2014/main" id="{3C6FC1DC-CF23-46B9-90CC-0258770D6A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075347"/>
              </p:ext>
            </p:extLst>
          </p:nvPr>
        </p:nvGraphicFramePr>
        <p:xfrm>
          <a:off x="1857829" y="1637071"/>
          <a:ext cx="9704905" cy="4023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93510">
                  <a:extLst>
                    <a:ext uri="{9D8B030D-6E8A-4147-A177-3AD203B41FA5}">
                      <a16:colId xmlns:a16="http://schemas.microsoft.com/office/drawing/2014/main" val="966126912"/>
                    </a:ext>
                  </a:extLst>
                </a:gridCol>
                <a:gridCol w="2895352">
                  <a:extLst>
                    <a:ext uri="{9D8B030D-6E8A-4147-A177-3AD203B41FA5}">
                      <a16:colId xmlns:a16="http://schemas.microsoft.com/office/drawing/2014/main" val="1610898707"/>
                    </a:ext>
                  </a:extLst>
                </a:gridCol>
                <a:gridCol w="4816043">
                  <a:extLst>
                    <a:ext uri="{9D8B030D-6E8A-4147-A177-3AD203B41FA5}">
                      <a16:colId xmlns:a16="http://schemas.microsoft.com/office/drawing/2014/main" val="1489031232"/>
                    </a:ext>
                  </a:extLst>
                </a:gridCol>
              </a:tblGrid>
              <a:tr h="82296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Dạng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hỏng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6" marR="61516" marT="0" marB="0" anchor="ctr"/>
                </a:tc>
                <a:tc>
                  <a:txBody>
                    <a:bodyPr/>
                    <a:lstStyle/>
                    <a:p>
                      <a:pPr marL="34163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 Nhân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6" marR="61516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4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lang="en-US" sz="2400" b="1" ker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6" marR="61516" marT="0" marB="0" anchor="ctr"/>
                </a:tc>
                <a:extLst>
                  <a:ext uri="{0D108BD9-81ED-4DB2-BD59-A6C34878D82A}">
                    <a16:rowId xmlns:a16="http://schemas.microsoft.com/office/drawing/2014/main" val="2720364412"/>
                  </a:ext>
                </a:extLst>
              </a:tr>
              <a:tr h="32004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Mối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rỗ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6" marR="61516" marT="0" marB="0" anchor="ctr"/>
                </a:tc>
                <a:tc>
                  <a:txBody>
                    <a:bodyPr/>
                    <a:lstStyle/>
                    <a:p>
                      <a:pPr marL="342900" marR="0" indent="-34290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bẩn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marR="0" indent="-34290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đảm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khiết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marR="0" indent="-34290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gió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thổi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vệ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vệ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đủ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1516" marR="61516" marT="0" marB="0" anchor="ctr"/>
                </a:tc>
                <a:tc>
                  <a:txBody>
                    <a:bodyPr/>
                    <a:lstStyle/>
                    <a:p>
                      <a:pPr marL="342900" marR="0" indent="-34290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Kiểm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sạch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mép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marR="0" indent="-34290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Lựa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chọn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vệ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chủng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đảm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khiết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marR="0" indent="-342900" algn="l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Duy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khả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vệ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1516" marR="61516" marT="0" marB="0" anchor="ctr"/>
                </a:tc>
                <a:extLst>
                  <a:ext uri="{0D108BD9-81ED-4DB2-BD59-A6C34878D82A}">
                    <a16:rowId xmlns:a16="http://schemas.microsoft.com/office/drawing/2014/main" val="38223457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97473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5">
            <a:extLst>
              <a:ext uri="{FF2B5EF4-FFF2-40B4-BE49-F238E27FC236}">
                <a16:creationId xmlns:a16="http://schemas.microsoft.com/office/drawing/2014/main" id="{DD609422-A65E-4307-A4E5-B1D760EC63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7829" y="528505"/>
            <a:ext cx="95982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" name="Bảng 1">
            <a:extLst>
              <a:ext uri="{FF2B5EF4-FFF2-40B4-BE49-F238E27FC236}">
                <a16:creationId xmlns:a16="http://schemas.microsoft.com/office/drawing/2014/main" id="{3C6FC1DC-CF23-46B9-90CC-0258770D6A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110443"/>
              </p:ext>
            </p:extLst>
          </p:nvPr>
        </p:nvGraphicFramePr>
        <p:xfrm>
          <a:off x="1857829" y="1637071"/>
          <a:ext cx="9704905" cy="2926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93510">
                  <a:extLst>
                    <a:ext uri="{9D8B030D-6E8A-4147-A177-3AD203B41FA5}">
                      <a16:colId xmlns:a16="http://schemas.microsoft.com/office/drawing/2014/main" val="966126912"/>
                    </a:ext>
                  </a:extLst>
                </a:gridCol>
                <a:gridCol w="2895352">
                  <a:extLst>
                    <a:ext uri="{9D8B030D-6E8A-4147-A177-3AD203B41FA5}">
                      <a16:colId xmlns:a16="http://schemas.microsoft.com/office/drawing/2014/main" val="1610898707"/>
                    </a:ext>
                  </a:extLst>
                </a:gridCol>
                <a:gridCol w="4816043">
                  <a:extLst>
                    <a:ext uri="{9D8B030D-6E8A-4147-A177-3AD203B41FA5}">
                      <a16:colId xmlns:a16="http://schemas.microsoft.com/office/drawing/2014/main" val="1489031232"/>
                    </a:ext>
                  </a:extLst>
                </a:gridCol>
              </a:tblGrid>
              <a:tr h="82296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Dạng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hỏng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6" marR="61516" marT="0" marB="0" anchor="ctr"/>
                </a:tc>
                <a:tc>
                  <a:txBody>
                    <a:bodyPr/>
                    <a:lstStyle/>
                    <a:p>
                      <a:pPr marL="34163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 Nhân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6" marR="61516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4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lang="en-US" sz="2400" b="1" ker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6" marR="61516" marT="0" marB="0" anchor="ctr"/>
                </a:tc>
                <a:extLst>
                  <a:ext uri="{0D108BD9-81ED-4DB2-BD59-A6C34878D82A}">
                    <a16:rowId xmlns:a16="http://schemas.microsoft.com/office/drawing/2014/main" val="2720364412"/>
                  </a:ext>
                </a:extLst>
              </a:tr>
              <a:tr h="210312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Mối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chảy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marR="0" lvl="0" indent="-342900" algn="l" hangingPunct="1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11505" algn="l"/>
                        </a:tabLs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marR="0" lvl="0" indent="-342900" algn="l" hangingPunct="1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11505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Dao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mỏ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marR="0" lvl="0" indent="-342900" algn="l" hangingPunct="1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11505" algn="l"/>
                        </a:tabLs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Tốc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chậm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marR="0" lvl="0" indent="-342900" algn="l" hangingPunct="1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11505" algn="l"/>
                        </a:tabLs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Giảm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marR="0" lvl="0" indent="-342900" algn="l" hangingPunct="1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11505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Dao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mỏ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nhỏ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hơn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marR="0" lvl="0" indent="-342900" algn="l" hangingPunct="1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11505" algn="l"/>
                        </a:tabLs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tốc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mỏ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23457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0744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35+ mẫu slide cảm ơn powerpoint đẹp cho bài thuyết trình chuyên nghiệp">
            <a:extLst>
              <a:ext uri="{FF2B5EF4-FFF2-40B4-BE49-F238E27FC236}">
                <a16:creationId xmlns:a16="http://schemas.microsoft.com/office/drawing/2014/main" id="{FB988A58-5FE0-4D17-B490-D15F38F3432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33715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23998" y="268031"/>
            <a:ext cx="54442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GIÁP MÍ TIG </a:t>
            </a:r>
            <a:endParaRPr lang="en-US" sz="3200" dirty="0"/>
          </a:p>
        </p:txBody>
      </p:sp>
      <p:sp>
        <p:nvSpPr>
          <p:cNvPr id="5" name="Hình chữ nhật: Góc Tròn 3">
            <a:extLst>
              <a:ext uri="{FF2B5EF4-FFF2-40B4-BE49-F238E27FC236}">
                <a16:creationId xmlns:a16="http://schemas.microsoft.com/office/drawing/2014/main" id="{50038252-E50B-4D63-B644-DF9BEEA4F355}"/>
              </a:ext>
            </a:extLst>
          </p:cNvPr>
          <p:cNvSpPr/>
          <p:nvPr/>
        </p:nvSpPr>
        <p:spPr>
          <a:xfrm>
            <a:off x="1928106" y="1088652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317705" y="3291840"/>
            <a:ext cx="2103117" cy="1370257"/>
            <a:chOff x="0" y="1771170"/>
            <a:chExt cx="2103117" cy="1370257"/>
          </a:xfrm>
          <a:scene3d>
            <a:camera prst="orthographicFront"/>
            <a:lightRig rig="flat" dir="t"/>
          </a:scene3d>
        </p:grpSpPr>
        <p:sp>
          <p:nvSpPr>
            <p:cNvPr id="7" name="Right Arrow 6"/>
            <p:cNvSpPr/>
            <p:nvPr/>
          </p:nvSpPr>
          <p:spPr>
            <a:xfrm>
              <a:off x="0" y="1771170"/>
              <a:ext cx="2103117" cy="1370257"/>
            </a:xfrm>
            <a:prstGeom prst="rightArrow">
              <a:avLst/>
            </a:prstGeom>
            <a:solidFill>
              <a:srgbClr val="FF0000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8" name="Right Arrow 4"/>
            <p:cNvSpPr txBox="1"/>
            <p:nvPr/>
          </p:nvSpPr>
          <p:spPr>
            <a:xfrm>
              <a:off x="0" y="2113734"/>
              <a:ext cx="1760553" cy="6851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Kiến</a:t>
              </a:r>
              <a:r>
                <a:rPr lang="en-US" sz="2800" b="1" i="1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endParaRPr lang="en-US" sz="2800" b="1" i="1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614440" y="1920240"/>
            <a:ext cx="7852092" cy="4663440"/>
            <a:chOff x="2127568" y="475746"/>
            <a:chExt cx="7852092" cy="3961105"/>
          </a:xfrm>
        </p:grpSpPr>
        <p:sp>
          <p:nvSpPr>
            <p:cNvPr id="10" name="Rounded Rectangle 9"/>
            <p:cNvSpPr/>
            <p:nvPr/>
          </p:nvSpPr>
          <p:spPr>
            <a:xfrm rot="5400000">
              <a:off x="4073061" y="-1469747"/>
              <a:ext cx="3961105" cy="7852092"/>
            </a:xfrm>
            <a:prstGeom prst="roundRect">
              <a:avLst/>
            </a:prstGeom>
            <a:solidFill>
              <a:srgbClr val="CCFF99"/>
            </a:solidFill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Rounded Rectangle 4"/>
            <p:cNvSpPr txBox="1"/>
            <p:nvPr/>
          </p:nvSpPr>
          <p:spPr>
            <a:xfrm>
              <a:off x="2320933" y="669111"/>
              <a:ext cx="7465362" cy="35743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457200" marR="0" indent="-457200" algn="just" hangingPunct="0">
                <a:lnSpc>
                  <a:spcPct val="115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de-DE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Vận hành, sử dụng thành thạo các loại thiết bị dụng cụ hàn TIG.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457200" marR="0" indent="-457200" algn="just" hangingPunct="0">
                <a:lnSpc>
                  <a:spcPct val="115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de-DE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Tính toán chế độ hàn phù hợp với chiều dày và tính chất của vật liệu. 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457200" marR="0" indent="-457200" algn="just" hangingPunct="0">
                <a:lnSpc>
                  <a:spcPct val="115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de-DE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Hàn các mối hàn cơ bản ở mọi vị trí hàn đảm bảo độ sâu ngấu, đúng kích thước bản vẽ ít bị khuyết tật.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457200" indent="-457200" algn="just">
                <a:buFont typeface="Arial" panose="020B0604020202020204" pitchFamily="34" charset="0"/>
                <a:buChar char="•"/>
              </a:pPr>
              <a:r>
                <a:rPr lang="de-DE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Kiểm tra đánh giá đúng chất lượng của mối hàn, kết cấu hàn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8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95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01460" y="3663661"/>
            <a:ext cx="1828800" cy="1371597"/>
            <a:chOff x="873" y="365769"/>
            <a:chExt cx="1828800" cy="1371597"/>
          </a:xfrm>
          <a:scene3d>
            <a:camera prst="orthographicFront"/>
            <a:lightRig rig="flat" dir="t"/>
          </a:scene3d>
        </p:grpSpPr>
        <p:sp>
          <p:nvSpPr>
            <p:cNvPr id="3" name="Right Arrow 2"/>
            <p:cNvSpPr/>
            <p:nvPr/>
          </p:nvSpPr>
          <p:spPr>
            <a:xfrm>
              <a:off x="873" y="365769"/>
              <a:ext cx="1828800" cy="1371597"/>
            </a:xfrm>
            <a:prstGeom prst="rightArrow">
              <a:avLst/>
            </a:prstGeom>
            <a:solidFill>
              <a:srgbClr val="FF0000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Right Arrow 4"/>
            <p:cNvSpPr txBox="1"/>
            <p:nvPr/>
          </p:nvSpPr>
          <p:spPr>
            <a:xfrm>
              <a:off x="873" y="708668"/>
              <a:ext cx="1485901" cy="6857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Kỹ</a:t>
              </a:r>
              <a:r>
                <a:rPr lang="en-US" sz="2800" b="1" i="1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năng</a:t>
              </a:r>
              <a:endParaRPr lang="en-US" sz="2800" b="1" i="1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364349" y="2250830"/>
            <a:ext cx="8339973" cy="4339140"/>
            <a:chOff x="1936367" y="-454425"/>
            <a:chExt cx="8147270" cy="2974316"/>
          </a:xfrm>
        </p:grpSpPr>
        <p:sp>
          <p:nvSpPr>
            <p:cNvPr id="9" name="Rounded Rectangle 8"/>
            <p:cNvSpPr/>
            <p:nvPr/>
          </p:nvSpPr>
          <p:spPr>
            <a:xfrm rot="5400000">
              <a:off x="4522844" y="-3040902"/>
              <a:ext cx="2974316" cy="8147270"/>
            </a:xfrm>
            <a:prstGeom prst="roundRect">
              <a:avLst/>
            </a:prstGeom>
            <a:solidFill>
              <a:srgbClr val="CCFF99"/>
            </a:solidFill>
            <a:ln>
              <a:solidFill>
                <a:schemeClr val="tx1">
                  <a:alpha val="90000"/>
                </a:schemeClr>
              </a:solidFill>
            </a:ln>
          </p:spPr>
          <p:style>
            <a:ln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Rounded Rectangle 4"/>
            <p:cNvSpPr txBox="1"/>
            <p:nvPr/>
          </p:nvSpPr>
          <p:spPr>
            <a:xfrm>
              <a:off x="1936368" y="0"/>
              <a:ext cx="7937614" cy="2042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457200" marR="0" indent="-457200" algn="just" hangingPunct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Thực được hiện mối hàn giáp mí TIG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đảm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bảo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yêu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cầu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kỹ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thuật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457200" marR="0" indent="-457200" algn="just" hangingPunct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Chuẩn bị phôi đảm bảo sạch, thẳng, phẳng, đúng kích thước bản vẽ.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457200" marR="0" indent="-457200" algn="just" hangingPunct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Chuẩn bị máy hàn, dụng cụ hàn, điện cực hàn, khí bảo vệ đầy đủ đảm bảo an toàn.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457200" indent="-457200" algn="just">
                <a:buFont typeface="Arial" panose="020B0604020202020204" pitchFamily="34" charset="0"/>
                <a:buChar char="•"/>
              </a:pPr>
              <a:r>
                <a:rPr lang="pt-BR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Chọn chế độ hàn (Ih, Vh) và lưu lượng khí phù hợp với chiều dày vật liệu và vị trí hàn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</p:grpSp>
      <p:sp>
        <p:nvSpPr>
          <p:cNvPr id="15" name="Hình chữ nhật: Góc Tròn 3">
            <a:extLst>
              <a:ext uri="{FF2B5EF4-FFF2-40B4-BE49-F238E27FC236}">
                <a16:creationId xmlns:a16="http://schemas.microsoft.com/office/drawing/2014/main" id="{B26B8330-31FC-4F79-BB09-344F037441BA}"/>
              </a:ext>
            </a:extLst>
          </p:cNvPr>
          <p:cNvSpPr/>
          <p:nvPr/>
        </p:nvSpPr>
        <p:spPr>
          <a:xfrm>
            <a:off x="1928106" y="1088652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EA9C108F-1F85-4436-BF62-8A8CBFA9096C}"/>
              </a:ext>
            </a:extLst>
          </p:cNvPr>
          <p:cNvSpPr/>
          <p:nvPr/>
        </p:nvSpPr>
        <p:spPr>
          <a:xfrm>
            <a:off x="3723998" y="268031"/>
            <a:ext cx="54442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GIÁP MÍ TIG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33160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308100" y="3378601"/>
            <a:ext cx="1828800" cy="1280163"/>
            <a:chOff x="873" y="148594"/>
            <a:chExt cx="1828800" cy="1280163"/>
          </a:xfrm>
          <a:scene3d>
            <a:camera prst="orthographicFront"/>
            <a:lightRig rig="flat" dir="t"/>
          </a:scene3d>
        </p:grpSpPr>
        <p:sp>
          <p:nvSpPr>
            <p:cNvPr id="6" name="Right Arrow 5"/>
            <p:cNvSpPr/>
            <p:nvPr/>
          </p:nvSpPr>
          <p:spPr>
            <a:xfrm>
              <a:off x="873" y="148594"/>
              <a:ext cx="1828800" cy="1280163"/>
            </a:xfrm>
            <a:prstGeom prst="rightArrow">
              <a:avLst/>
            </a:prstGeom>
            <a:solidFill>
              <a:srgbClr val="FF0000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Right Arrow 4"/>
            <p:cNvSpPr txBox="1"/>
            <p:nvPr/>
          </p:nvSpPr>
          <p:spPr>
            <a:xfrm>
              <a:off x="873" y="468635"/>
              <a:ext cx="1508759" cy="64008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Thái</a:t>
              </a:r>
              <a:r>
                <a:rPr lang="en-US" sz="2800" b="1" i="1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endParaRPr lang="en-US" sz="2800" b="1" i="1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262096" y="2295394"/>
            <a:ext cx="8138160" cy="3474720"/>
            <a:chOff x="1851906" y="278686"/>
            <a:chExt cx="8138160" cy="2406206"/>
          </a:xfrm>
        </p:grpSpPr>
        <p:sp>
          <p:nvSpPr>
            <p:cNvPr id="12" name="Rounded Rectangle 11"/>
            <p:cNvSpPr/>
            <p:nvPr/>
          </p:nvSpPr>
          <p:spPr>
            <a:xfrm rot="5400000">
              <a:off x="4717883" y="-2587291"/>
              <a:ext cx="2406206" cy="8138160"/>
            </a:xfrm>
            <a:prstGeom prst="roundRect">
              <a:avLst/>
            </a:prstGeom>
            <a:solidFill>
              <a:srgbClr val="CCFF99"/>
            </a:solidFill>
            <a:ln>
              <a:solidFill>
                <a:schemeClr val="tx1">
                  <a:alpha val="90000"/>
                </a:schemeClr>
              </a:solidFill>
            </a:ln>
          </p:spPr>
          <p:style>
            <a:ln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ounded Rectangle 4"/>
            <p:cNvSpPr txBox="1"/>
            <p:nvPr/>
          </p:nvSpPr>
          <p:spPr>
            <a:xfrm>
              <a:off x="1947615" y="416340"/>
              <a:ext cx="7937613" cy="19377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723900" marR="0" indent="-457200" hangingPunct="1">
                <a:lnSpc>
                  <a:spcPct val="115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Chấp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hành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quy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định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bảo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hộ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lao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; </a:t>
              </a:r>
            </a:p>
            <a:p>
              <a:pPr marL="723900" marR="0" indent="-457200" hangingPunct="1">
                <a:lnSpc>
                  <a:spcPct val="115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Chấp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hành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nội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quy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; </a:t>
              </a:r>
            </a:p>
            <a:p>
              <a:pPr marL="723900" marR="0" indent="-457200" hangingPunct="1">
                <a:lnSpc>
                  <a:spcPct val="115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Tổ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chức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nơi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việc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hợp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lý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, khoa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học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; </a:t>
              </a:r>
            </a:p>
            <a:p>
              <a:pPr marL="723900" marR="0" indent="-457200" hangingPunct="1">
                <a:lnSpc>
                  <a:spcPct val="115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Ý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tiết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kiệm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nguyên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liệu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; </a:t>
              </a:r>
            </a:p>
            <a:p>
              <a:pPr marL="723900" marR="0" indent="-457200" hangingPunct="1">
                <a:lnSpc>
                  <a:spcPct val="115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Tinh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thần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hợp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tác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việc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theo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tổ</a:t>
              </a:r>
              <a:r>
                <a: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Hình chữ nhật: Góc Tròn 3">
            <a:extLst>
              <a:ext uri="{FF2B5EF4-FFF2-40B4-BE49-F238E27FC236}">
                <a16:creationId xmlns:a16="http://schemas.microsoft.com/office/drawing/2014/main" id="{45333CBB-B621-4FC0-AF6E-74391429D254}"/>
              </a:ext>
            </a:extLst>
          </p:cNvPr>
          <p:cNvSpPr/>
          <p:nvPr/>
        </p:nvSpPr>
        <p:spPr>
          <a:xfrm>
            <a:off x="1928106" y="1088652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EF117AAF-4392-44F1-A36D-C64CF83E28A3}"/>
              </a:ext>
            </a:extLst>
          </p:cNvPr>
          <p:cNvSpPr/>
          <p:nvPr/>
        </p:nvSpPr>
        <p:spPr>
          <a:xfrm>
            <a:off x="3723998" y="268031"/>
            <a:ext cx="54442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GIÁP MÍ TIG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33298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985220" y="1056181"/>
            <a:ext cx="2869810" cy="57358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NỘI DUNG:</a:t>
            </a:r>
            <a:endParaRPr 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939923" y="1967274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</a:t>
            </a: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Chi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8B14CF4A-CFE5-4A1D-B195-5CD50A2115C1}"/>
              </a:ext>
            </a:extLst>
          </p:cNvPr>
          <p:cNvSpPr/>
          <p:nvPr/>
        </p:nvSpPr>
        <p:spPr>
          <a:xfrm>
            <a:off x="3723998" y="268031"/>
            <a:ext cx="54442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GIÁP MÍ TIG </a:t>
            </a:r>
            <a:endParaRPr lang="en-US" sz="32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C732EA0-61A9-4784-9040-9836B9283C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783" y="2171532"/>
            <a:ext cx="3484024" cy="441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Hình chữ nhật: Góc Tròn 1">
            <a:extLst>
              <a:ext uri="{FF2B5EF4-FFF2-40B4-BE49-F238E27FC236}">
                <a16:creationId xmlns:a16="http://schemas.microsoft.com/office/drawing/2014/main" id="{9A59A38C-75A5-430F-9102-012147792762}"/>
              </a:ext>
            </a:extLst>
          </p:cNvPr>
          <p:cNvSpPr/>
          <p:nvPr/>
        </p:nvSpPr>
        <p:spPr>
          <a:xfrm>
            <a:off x="1803758" y="4783015"/>
            <a:ext cx="3840480" cy="10188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Kích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thước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b = 3÷5, a=0÷1, c= 0,5÷1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51212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985220" y="1056181"/>
            <a:ext cx="2869810" cy="57358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NỘI DUNG:</a:t>
            </a:r>
            <a:endParaRPr 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939923" y="1967274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</a:t>
            </a: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Chi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Sơ đồ 2">
            <a:extLst>
              <a:ext uri="{FF2B5EF4-FFF2-40B4-BE49-F238E27FC236}">
                <a16:creationId xmlns:a16="http://schemas.microsoft.com/office/drawing/2014/main" id="{742EC012-3962-4AC0-919F-5568CE1C0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91355555"/>
              </p:ext>
            </p:extLst>
          </p:nvPr>
        </p:nvGraphicFramePr>
        <p:xfrm>
          <a:off x="365760" y="2600320"/>
          <a:ext cx="786384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3">
            <a:extLst>
              <a:ext uri="{FF2B5EF4-FFF2-40B4-BE49-F238E27FC236}">
                <a16:creationId xmlns:a16="http://schemas.microsoft.com/office/drawing/2014/main" id="{93B3D20C-E7FE-49A4-8522-5E013629239E}"/>
              </a:ext>
            </a:extLst>
          </p:cNvPr>
          <p:cNvSpPr/>
          <p:nvPr/>
        </p:nvSpPr>
        <p:spPr>
          <a:xfrm>
            <a:off x="3723998" y="268031"/>
            <a:ext cx="54442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GIÁP MÍ TIG </a:t>
            </a:r>
            <a:endParaRPr lang="en-US" sz="3200" dirty="0"/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96A4F211-5D68-420A-991E-EDCEFC7F1A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41129" y="3756074"/>
            <a:ext cx="5539280" cy="159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2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2029208" y="1007069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Sơ đồ 9">
            <a:extLst>
              <a:ext uri="{FF2B5EF4-FFF2-40B4-BE49-F238E27FC236}">
                <a16:creationId xmlns:a16="http://schemas.microsoft.com/office/drawing/2014/main" id="{6C3D04F6-38C4-4FE2-B188-886426AA17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408300"/>
              </p:ext>
            </p:extLst>
          </p:nvPr>
        </p:nvGraphicFramePr>
        <p:xfrm>
          <a:off x="2182279" y="1654629"/>
          <a:ext cx="8128000" cy="438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1824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2029208" y="1007069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Sơ đồ 9">
            <a:extLst>
              <a:ext uri="{FF2B5EF4-FFF2-40B4-BE49-F238E27FC236}">
                <a16:creationId xmlns:a16="http://schemas.microsoft.com/office/drawing/2014/main" id="{6C3D04F6-38C4-4FE2-B188-886426AA17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2684344"/>
              </p:ext>
            </p:extLst>
          </p:nvPr>
        </p:nvGraphicFramePr>
        <p:xfrm>
          <a:off x="2182279" y="1654629"/>
          <a:ext cx="8128000" cy="438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3915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>
            <a:extLst>
              <a:ext uri="{FF2B5EF4-FFF2-40B4-BE49-F238E27FC236}">
                <a16:creationId xmlns:a16="http://schemas.microsoft.com/office/drawing/2014/main" id="{A3A4CF0A-ED05-4B3A-8D21-AF307BFA4F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274" y="3249637"/>
            <a:ext cx="5404455" cy="360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ounded Rectangle 79"/>
          <p:cNvSpPr/>
          <p:nvPr/>
        </p:nvSpPr>
        <p:spPr>
          <a:xfrm>
            <a:off x="1971151" y="223304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Sơ đồ 9">
            <a:extLst>
              <a:ext uri="{FF2B5EF4-FFF2-40B4-BE49-F238E27FC236}">
                <a16:creationId xmlns:a16="http://schemas.microsoft.com/office/drawing/2014/main" id="{6C3D04F6-38C4-4FE2-B188-886426AA17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9557529"/>
              </p:ext>
            </p:extLst>
          </p:nvPr>
        </p:nvGraphicFramePr>
        <p:xfrm>
          <a:off x="1195754" y="1557997"/>
          <a:ext cx="5303520" cy="3383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5918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BC1C1C"/>
      </a:accent1>
      <a:accent2>
        <a:srgbClr val="F67534"/>
      </a:accent2>
      <a:accent3>
        <a:srgbClr val="EAAC35"/>
      </a:accent3>
      <a:accent4>
        <a:srgbClr val="9BAF68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93B4CCAC-FD5A-4D59-B1AC-EAF45910B5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497</TotalTime>
  <Words>686</Words>
  <Application>Microsoft Office PowerPoint</Application>
  <PresentationFormat>Màn hình rộng</PresentationFormat>
  <Paragraphs>98</Paragraphs>
  <Slides>16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4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16</vt:i4>
      </vt:variant>
    </vt:vector>
  </HeadingPairs>
  <TitlesOfParts>
    <vt:vector size="21" baseType="lpstr">
      <vt:lpstr>Arial</vt:lpstr>
      <vt:lpstr>Corbel</vt:lpstr>
      <vt:lpstr>Times New Roman</vt:lpstr>
      <vt:lpstr>Wingdings</vt:lpstr>
      <vt:lpstr>Parallax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TRAN MINH THONG</cp:lastModifiedBy>
  <cp:revision>43</cp:revision>
  <dcterms:created xsi:type="dcterms:W3CDTF">2021-07-27T20:25:12Z</dcterms:created>
  <dcterms:modified xsi:type="dcterms:W3CDTF">2021-07-28T15:28:32Z</dcterms:modified>
</cp:coreProperties>
</file>