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1" r:id="rId1"/>
  </p:sldMasterIdLst>
  <p:sldIdLst>
    <p:sldId id="256" r:id="rId2"/>
    <p:sldId id="293" r:id="rId3"/>
    <p:sldId id="292" r:id="rId4"/>
    <p:sldId id="313" r:id="rId5"/>
    <p:sldId id="314" r:id="rId6"/>
    <p:sldId id="328" r:id="rId7"/>
    <p:sldId id="329" r:id="rId8"/>
    <p:sldId id="330" r:id="rId9"/>
    <p:sldId id="332" r:id="rId10"/>
    <p:sldId id="333" r:id="rId11"/>
    <p:sldId id="334" r:id="rId12"/>
    <p:sldId id="336" r:id="rId13"/>
    <p:sldId id="338" r:id="rId14"/>
    <p:sldId id="339" r:id="rId15"/>
    <p:sldId id="27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629"/>
    <a:srgbClr val="56E1F4"/>
    <a:srgbClr val="F65388"/>
    <a:srgbClr val="FF0000"/>
    <a:srgbClr val="FFFFFF"/>
    <a:srgbClr val="8548D3"/>
    <a:srgbClr val="00A54B"/>
    <a:srgbClr val="28BBC9"/>
    <a:srgbClr val="A6A7A7"/>
    <a:srgbClr val="7677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it-IT" sz="2600" kern="1200">
              <a:latin typeface="Times New Roman" panose="02020603050405020304" pitchFamily="18" charset="0"/>
              <a:cs typeface="Times New Roman" panose="02020603050405020304" pitchFamily="18" charset="0"/>
            </a:rPr>
            <a:t>Hình thành kỹ năng vận hành máy hàn hồ quang.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AD235E1C-EB51-4BB9-B961-305F6BB1EB3C}">
      <dgm:prSet custT="1"/>
      <dgm:spPr/>
      <dgm:t>
        <a:bodyPr/>
        <a:lstStyle/>
        <a:p>
          <a:r>
            <a:rPr lang="it-IT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Điều chỉnh được cường độ dòng điện hàn.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8BA535-EABF-428F-BFF6-027099F343D0}" type="parTrans" cxnId="{3D627C5C-DA43-4985-B5D6-322EC106354C}">
      <dgm:prSet/>
      <dgm:spPr/>
      <dgm:t>
        <a:bodyPr/>
        <a:lstStyle/>
        <a:p>
          <a:endParaRPr lang="en-US"/>
        </a:p>
      </dgm:t>
    </dgm:pt>
    <dgm:pt modelId="{1011C3F2-FB25-49C3-9886-4168ADFFF038}" type="sibTrans" cxnId="{3D627C5C-DA43-4985-B5D6-322EC106354C}">
      <dgm:prSet/>
      <dgm:spPr/>
      <dgm:t>
        <a:bodyPr/>
        <a:lstStyle/>
        <a:p>
          <a:endParaRPr lang="en-US"/>
        </a:p>
      </dgm:t>
    </dgm:pt>
    <dgm:pt modelId="{B122B9E3-8008-413F-A9A6-30A8E86951EB}">
      <dgm:prSet custT="1"/>
      <dgm:spPr/>
      <dgm:t>
        <a:bodyPr/>
        <a:lstStyle/>
        <a:p>
          <a:r>
            <a:rPr lang="it-IT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Thực hiện được các thao tác và cách gây và duy trì hồ quang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D32D7C-C4A3-45DD-BC4A-6DF02B84D9A9}" type="parTrans" cxnId="{56F15D26-D415-408E-87CE-969C53EF2347}">
      <dgm:prSet/>
      <dgm:spPr/>
      <dgm:t>
        <a:bodyPr/>
        <a:lstStyle/>
        <a:p>
          <a:endParaRPr lang="en-US"/>
        </a:p>
      </dgm:t>
    </dgm:pt>
    <dgm:pt modelId="{8B7D79D1-E1D8-409A-96FC-6EEBE4FF7D94}" type="sibTrans" cxnId="{56F15D26-D415-408E-87CE-969C53EF2347}">
      <dgm:prSet/>
      <dgm:spPr/>
      <dgm:t>
        <a:bodyPr/>
        <a:lstStyle/>
        <a:p>
          <a:endParaRPr lang="en-US"/>
        </a:p>
      </dgm:t>
    </dgm:pt>
    <dgm:pt modelId="{0FCAD479-C08C-4A82-8FA9-8A1B7E7806E3}">
      <dgm:prSet custT="1"/>
      <dgm:spPr/>
      <dgm:t>
        <a:bodyPr/>
        <a:lstStyle/>
        <a:p>
          <a:r>
            <a:rPr lang="it-IT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Thực hiện hàn được các điểm tròn theo bản vẽ đúng yêu cầu kỹ thuật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E1D7CF-F878-430F-969C-D0C091A6A580}" type="parTrans" cxnId="{7F08925F-D599-4913-AE8C-20EC6CED2CD1}">
      <dgm:prSet/>
      <dgm:spPr/>
      <dgm:t>
        <a:bodyPr/>
        <a:lstStyle/>
        <a:p>
          <a:endParaRPr lang="en-US"/>
        </a:p>
      </dgm:t>
    </dgm:pt>
    <dgm:pt modelId="{56DD310D-A19D-472D-B620-E8ED88FC9E42}" type="sibTrans" cxnId="{7F08925F-D599-4913-AE8C-20EC6CED2CD1}">
      <dgm:prSet/>
      <dgm:spPr/>
      <dgm:t>
        <a:bodyPr/>
        <a:lstStyle/>
        <a:p>
          <a:endParaRPr lang="en-US"/>
        </a:p>
      </dgm:t>
    </dgm:pt>
    <dgm:pt modelId="{657A239C-9BDC-495C-943B-A54314628394}">
      <dgm:prSet custT="1"/>
      <dgm:spPr/>
      <dgm:t>
        <a:bodyPr/>
        <a:lstStyle/>
        <a:p>
          <a:r>
            <a:rPr lang="it-IT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Biết cách sử dụng các trang bị bảo hộ lao động.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450932-61AC-42FD-92B5-313EB81B85AB}" type="parTrans" cxnId="{D6F7A111-1F6E-459D-ACF8-2F448404D846}">
      <dgm:prSet/>
      <dgm:spPr/>
      <dgm:t>
        <a:bodyPr/>
        <a:lstStyle/>
        <a:p>
          <a:endParaRPr lang="en-US"/>
        </a:p>
      </dgm:t>
    </dgm:pt>
    <dgm:pt modelId="{58E40324-5EAD-4A53-9BBE-F4344793991D}" type="sibTrans" cxnId="{D6F7A111-1F6E-459D-ACF8-2F448404D846}">
      <dgm:prSet/>
      <dgm:spPr/>
      <dgm:t>
        <a:bodyPr/>
        <a:lstStyle/>
        <a:p>
          <a:endParaRPr lang="en-US"/>
        </a:p>
      </dgm:t>
    </dgm:pt>
    <dgm:pt modelId="{9B6D5F4D-4556-4C07-AB85-6DD666AF649A}">
      <dgm:prSet custT="1"/>
      <dgm:spPr/>
      <dgm:t>
        <a:bodyPr/>
        <a:lstStyle/>
        <a:p>
          <a:r>
            <a:rPr lang="it-IT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Đảm bảo an toàn và vệ sinh cho người và thiết bị trong quá trình thực tập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67043B-C37B-4C91-8FB7-6F683AB44C50}" type="parTrans" cxnId="{038AA61C-17A0-41D8-8F59-5CC759D72CAD}">
      <dgm:prSet/>
      <dgm:spPr/>
      <dgm:t>
        <a:bodyPr/>
        <a:lstStyle/>
        <a:p>
          <a:endParaRPr lang="en-US"/>
        </a:p>
      </dgm:t>
    </dgm:pt>
    <dgm:pt modelId="{B757DEE0-BC58-4B73-AD06-20F0DAA2F7E6}" type="sibTrans" cxnId="{038AA61C-17A0-41D8-8F59-5CC759D72CAD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1" custScaleX="58539" custScaleY="27920" custLinFactNeighborX="-4721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1" custScaleX="122939" custScaleY="100888" custLinFactNeighborX="845" custLinFactNeighborY="0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D6F7A111-1F6E-459D-ACF8-2F448404D846}" srcId="{985D411A-10E0-4DC7-9243-CD3CEFB90D23}" destId="{657A239C-9BDC-495C-943B-A54314628394}" srcOrd="4" destOrd="0" parTransId="{7F450932-61AC-42FD-92B5-313EB81B85AB}" sibTransId="{58E40324-5EAD-4A53-9BBE-F4344793991D}"/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038AA61C-17A0-41D8-8F59-5CC759D72CAD}" srcId="{985D411A-10E0-4DC7-9243-CD3CEFB90D23}" destId="{9B6D5F4D-4556-4C07-AB85-6DD666AF649A}" srcOrd="5" destOrd="0" parTransId="{E267043B-C37B-4C91-8FB7-6F683AB44C50}" sibTransId="{B757DEE0-BC58-4B73-AD06-20F0DAA2F7E6}"/>
    <dgm:cxn modelId="{56F15D26-D415-408E-87CE-969C53EF2347}" srcId="{985D411A-10E0-4DC7-9243-CD3CEFB90D23}" destId="{B122B9E3-8008-413F-A9A6-30A8E86951EB}" srcOrd="2" destOrd="0" parTransId="{F8D32D7C-C4A3-45DD-BC4A-6DF02B84D9A9}" sibTransId="{8B7D79D1-E1D8-409A-96FC-6EEBE4FF7D94}"/>
    <dgm:cxn modelId="{6307A32C-90B0-4239-A3B5-C38AD8139980}" type="presOf" srcId="{AD235E1C-EB51-4BB9-B961-305F6BB1EB3C}" destId="{8A3848B8-FB1C-4817-9E49-CFC0997EB280}" srcOrd="0" destOrd="1" presId="urn:microsoft.com/office/officeart/2005/8/layout/vList5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3D627C5C-DA43-4985-B5D6-322EC106354C}" srcId="{985D411A-10E0-4DC7-9243-CD3CEFB90D23}" destId="{AD235E1C-EB51-4BB9-B961-305F6BB1EB3C}" srcOrd="1" destOrd="0" parTransId="{7E8BA535-EABF-428F-BFF6-027099F343D0}" sibTransId="{1011C3F2-FB25-49C3-9886-4168ADFFF038}"/>
    <dgm:cxn modelId="{7F08925F-D599-4913-AE8C-20EC6CED2CD1}" srcId="{985D411A-10E0-4DC7-9243-CD3CEFB90D23}" destId="{0FCAD479-C08C-4A82-8FA9-8A1B7E7806E3}" srcOrd="3" destOrd="0" parTransId="{58E1D7CF-F878-430F-969C-D0C091A6A580}" sibTransId="{56DD310D-A19D-472D-B620-E8ED88FC9E42}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6377AA73-D775-4915-8574-254485E4FC8D}" type="presOf" srcId="{0FCAD479-C08C-4A82-8FA9-8A1B7E7806E3}" destId="{8A3848B8-FB1C-4817-9E49-CFC0997EB280}" srcOrd="0" destOrd="3" presId="urn:microsoft.com/office/officeart/2005/8/layout/vList5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443531A2-4F61-492A-8C8C-CDC196F5208D}" type="presOf" srcId="{9B6D5F4D-4556-4C07-AB85-6DD666AF649A}" destId="{8A3848B8-FB1C-4817-9E49-CFC0997EB280}" srcOrd="0" destOrd="5" presId="urn:microsoft.com/office/officeart/2005/8/layout/vList5"/>
    <dgm:cxn modelId="{FAC697A3-F410-4D3E-9F68-0F1D01EBC43B}" type="presOf" srcId="{657A239C-9BDC-495C-943B-A54314628394}" destId="{8A3848B8-FB1C-4817-9E49-CFC0997EB280}" srcOrd="0" destOrd="4" presId="urn:microsoft.com/office/officeart/2005/8/layout/vList5"/>
    <dgm:cxn modelId="{649F1BA6-F9EF-4D9C-986A-A10D874010A7}" type="presOf" srcId="{B122B9E3-8008-413F-A9A6-30A8E86951EB}" destId="{8A3848B8-FB1C-4817-9E49-CFC0997EB280}" srcOrd="0" destOrd="2" presId="urn:microsoft.com/office/officeart/2005/8/layout/vList5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năng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600" kern="1200">
              <a:latin typeface="Times New Roman" panose="02020603050405020304" pitchFamily="18" charset="0"/>
              <a:cs typeface="Times New Roman" panose="02020603050405020304" pitchFamily="18" charset="0"/>
            </a:rPr>
            <a:t>Gây được hồ quang cháy ổn định và  thực hiện hàn được các mối hàn ngay tại vị trí làm dấu đúng hình dạng và kích thước</a:t>
          </a:r>
          <a:endParaRPr lang="en-US" sz="2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2016FDBD-0348-450B-B121-C0C835DB9B96}">
      <dgm:prSet custT="1"/>
      <dgm:spPr/>
      <dgm:t>
        <a:bodyPr/>
        <a:lstStyle/>
        <a:p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ước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thời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gian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tai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11EBD6-67F7-4399-9D15-4EDD16C27CA4}" type="parTrans" cxnId="{3719456F-C978-4D86-8CE3-84B9005AE805}">
      <dgm:prSet/>
      <dgm:spPr/>
      <dgm:t>
        <a:bodyPr/>
        <a:lstStyle/>
        <a:p>
          <a:endParaRPr lang="en-US"/>
        </a:p>
      </dgm:t>
    </dgm:pt>
    <dgm:pt modelId="{BF598909-155F-4428-9988-A6817F513236}" type="sibTrans" cxnId="{3719456F-C978-4D86-8CE3-84B9005AE805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1" custScaleX="59983" custScaleY="62561" custLinFactNeighborX="-17" custLinFactNeighborY="-2085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1" custScaleX="150313" custScaleY="122434" custLinFactNeighborX="31" custLinFactNeighborY="-3518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3719456F-C978-4D86-8CE3-84B9005AE805}" srcId="{985D411A-10E0-4DC7-9243-CD3CEFB90D23}" destId="{2016FDBD-0348-450B-B121-C0C835DB9B96}" srcOrd="1" destOrd="0" parTransId="{CC11EBD6-67F7-4399-9D15-4EDD16C27CA4}" sibTransId="{BF598909-155F-4428-9988-A6817F513236}"/>
    <dgm:cxn modelId="{D5A39E70-FDCD-40C3-B805-661B0CD88926}" type="presOf" srcId="{2016FDBD-0348-450B-B121-C0C835DB9B96}" destId="{8A3848B8-FB1C-4817-9E49-CFC0997EB280}" srcOrd="0" destOrd="1" presId="urn:microsoft.com/office/officeart/2005/8/layout/vList5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Thái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đúng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kỹ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thuật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an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lao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động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sắp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xếp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nơi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việc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ngăn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sẽ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 </a:t>
          </a: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84BF8257-0946-4413-93C7-94E1399409E9}">
      <dgm:prSet custT="1"/>
      <dgm:spPr/>
      <dgm:t>
        <a:bodyPr/>
        <a:lstStyle/>
        <a:p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tốt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công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an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và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vệ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sinh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môi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trường</a:t>
          </a: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62D040A-9609-4F8B-9FD2-DD03360FFDBA}" type="parTrans" cxnId="{EAE6E5BF-80C4-4680-AA2D-18A8F699BF43}">
      <dgm:prSet/>
      <dgm:spPr/>
      <dgm:t>
        <a:bodyPr/>
        <a:lstStyle/>
        <a:p>
          <a:endParaRPr lang="en-US"/>
        </a:p>
      </dgm:t>
    </dgm:pt>
    <dgm:pt modelId="{79F55754-06BB-41EE-B66D-70BF851051C8}" type="sibTrans" cxnId="{EAE6E5BF-80C4-4680-AA2D-18A8F699BF43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1" custScaleX="59983" custScaleY="77854" custLinFactNeighborX="-17" custLinFactNeighborY="-2085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1" custScaleX="150313" custScaleY="125122" custLinFactNeighborX="31" custLinFactNeighborY="-3518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82B2CD25-7C12-46B9-A2D5-DD56C64290B2}" type="presOf" srcId="{84BF8257-0946-4413-93C7-94E1399409E9}" destId="{8A3848B8-FB1C-4817-9E49-CFC0997EB280}" srcOrd="0" destOrd="1" presId="urn:microsoft.com/office/officeart/2005/8/layout/vList5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EAE6E5BF-80C4-4680-AA2D-18A8F699BF43}" srcId="{985D411A-10E0-4DC7-9243-CD3CEFB90D23}" destId="{84BF8257-0946-4413-93C7-94E1399409E9}" srcOrd="1" destOrd="0" parTransId="{462D040A-9609-4F8B-9FD2-DD03360FFDBA}" sibTransId="{79F55754-06BB-41EE-B66D-70BF851051C8}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1: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phôi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B5DDB483-21F5-4153-979F-26ECDDF29860}">
      <dgm:prSet phldrT="[Văn bản]"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Nắn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phôi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045AE1-48B4-49AB-9550-A20CBFB7EE61}" type="parTrans" cxnId="{F6E2F0EB-2902-4E0F-B224-B401E138BE62}">
      <dgm:prSet/>
      <dgm:spPr/>
      <dgm:t>
        <a:bodyPr/>
        <a:lstStyle/>
        <a:p>
          <a:endParaRPr lang="en-US"/>
        </a:p>
      </dgm:t>
    </dgm:pt>
    <dgm:pt modelId="{F6CD4670-A08D-4B44-8050-F8A2D95E015C}" type="sibTrans" cxnId="{F6E2F0EB-2902-4E0F-B224-B401E138BE62}">
      <dgm:prSet/>
      <dgm:spPr/>
      <dgm:t>
        <a:bodyPr/>
        <a:lstStyle/>
        <a:p>
          <a:endParaRPr lang="en-US"/>
        </a:p>
      </dgm:t>
    </dgm:pt>
    <dgm:pt modelId="{51D0326A-03E1-4005-AB17-28238535DAD3}">
      <dgm:prSet phldrT="[Văn bản]" custT="1"/>
      <dgm:spPr/>
      <dgm:t>
        <a:bodyPr/>
        <a:lstStyle/>
        <a:p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/>
        </a:p>
      </dgm:t>
    </dgm:pt>
    <dgm:pt modelId="{ADBE4101-9CF9-48A7-A1D2-233ECD646BA2}" type="parTrans" cxnId="{37C24BE4-C35B-4F42-942C-F07D6AC8D04B}">
      <dgm:prSet/>
      <dgm:spPr/>
      <dgm:t>
        <a:bodyPr/>
        <a:lstStyle/>
        <a:p>
          <a:endParaRPr lang="en-US"/>
        </a:p>
      </dgm:t>
    </dgm:pt>
    <dgm:pt modelId="{31A43BB8-3AA0-4AE1-8CDE-F567B5E19FF2}" type="sibTrans" cxnId="{37C24BE4-C35B-4F42-942C-F07D6AC8D04B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78530" custScaleY="19666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  <dgm:pt modelId="{AE0A5C9A-6DA4-4FC6-9DAE-3CD3D5145919}" type="pres">
      <dgm:prSet presAssocID="{A9045AE1-48B4-49AB-9550-A20CBFB7EE61}" presName="Name10" presStyleLbl="parChTrans1D2" presStyleIdx="0" presStyleCnt="2"/>
      <dgm:spPr/>
    </dgm:pt>
    <dgm:pt modelId="{1891955E-F800-4269-987F-84EAFE094CBD}" type="pres">
      <dgm:prSet presAssocID="{B5DDB483-21F5-4153-979F-26ECDDF29860}" presName="hierRoot2" presStyleCnt="0"/>
      <dgm:spPr/>
    </dgm:pt>
    <dgm:pt modelId="{7041C2DC-1452-438A-A2DB-161133DF81A4}" type="pres">
      <dgm:prSet presAssocID="{B5DDB483-21F5-4153-979F-26ECDDF29860}" presName="composite2" presStyleCnt="0"/>
      <dgm:spPr/>
    </dgm:pt>
    <dgm:pt modelId="{FFA40F21-5C60-4EA5-A5BA-DF3307231E94}" type="pres">
      <dgm:prSet presAssocID="{B5DDB483-21F5-4153-979F-26ECDDF29860}" presName="background2" presStyleLbl="node2" presStyleIdx="0" presStyleCnt="2"/>
      <dgm:spPr>
        <a:solidFill>
          <a:srgbClr val="92D050"/>
        </a:solidFill>
      </dgm:spPr>
    </dgm:pt>
    <dgm:pt modelId="{85ECBE43-4C83-45E4-B412-0AE82E158E08}" type="pres">
      <dgm:prSet presAssocID="{B5DDB483-21F5-4153-979F-26ECDDF29860}" presName="text2" presStyleLbl="fgAcc2" presStyleIdx="0" presStyleCnt="2" custScaleX="41007" custScaleY="21553">
        <dgm:presLayoutVars>
          <dgm:chPref val="3"/>
        </dgm:presLayoutVars>
      </dgm:prSet>
      <dgm:spPr/>
    </dgm:pt>
    <dgm:pt modelId="{72D86995-C819-4365-AE65-BCAFD571DE7F}" type="pres">
      <dgm:prSet presAssocID="{B5DDB483-21F5-4153-979F-26ECDDF29860}" presName="hierChild3" presStyleCnt="0"/>
      <dgm:spPr/>
    </dgm:pt>
    <dgm:pt modelId="{CA43BAAD-3813-4EDB-9181-4E62AFC3CB09}" type="pres">
      <dgm:prSet presAssocID="{ADBE4101-9CF9-48A7-A1D2-233ECD646BA2}" presName="Name10" presStyleLbl="parChTrans1D2" presStyleIdx="1" presStyleCnt="2"/>
      <dgm:spPr/>
    </dgm:pt>
    <dgm:pt modelId="{BC6D5A20-973D-4671-91D5-9593252DA291}" type="pres">
      <dgm:prSet presAssocID="{51D0326A-03E1-4005-AB17-28238535DAD3}" presName="hierRoot2" presStyleCnt="0"/>
      <dgm:spPr/>
    </dgm:pt>
    <dgm:pt modelId="{81A81C7D-E19D-45D1-8B76-AFA6CEE8612E}" type="pres">
      <dgm:prSet presAssocID="{51D0326A-03E1-4005-AB17-28238535DAD3}" presName="composite2" presStyleCnt="0"/>
      <dgm:spPr/>
    </dgm:pt>
    <dgm:pt modelId="{20911B45-5F8D-4AE3-A5A9-939D261554C2}" type="pres">
      <dgm:prSet presAssocID="{51D0326A-03E1-4005-AB17-28238535DAD3}" presName="background2" presStyleLbl="node2" presStyleIdx="1" presStyleCnt="2"/>
      <dgm:spPr>
        <a:solidFill>
          <a:srgbClr val="FFC000"/>
        </a:solidFill>
      </dgm:spPr>
    </dgm:pt>
    <dgm:pt modelId="{1FD352EF-3335-4A44-861D-61500755BA4D}" type="pres">
      <dgm:prSet presAssocID="{51D0326A-03E1-4005-AB17-28238535DAD3}" presName="text2" presStyleLbl="fgAcc2" presStyleIdx="1" presStyleCnt="2" custScaleX="78594" custScaleY="23599" custLinFactNeighborX="-13197">
        <dgm:presLayoutVars>
          <dgm:chPref val="3"/>
        </dgm:presLayoutVars>
      </dgm:prSet>
      <dgm:spPr/>
    </dgm:pt>
    <dgm:pt modelId="{B17C42AA-6593-42C7-89C8-16F2CF86DB4E}" type="pres">
      <dgm:prSet presAssocID="{51D0326A-03E1-4005-AB17-28238535DAD3}" presName="hierChild3" presStyleCnt="0"/>
      <dgm:spPr/>
    </dgm:pt>
  </dgm:ptLst>
  <dgm:cxnLst>
    <dgm:cxn modelId="{07FB2947-A946-4875-96E9-B4831E8424CB}" type="presOf" srcId="{51D0326A-03E1-4005-AB17-28238535DAD3}" destId="{1FD352EF-3335-4A44-861D-61500755BA4D}" srcOrd="0" destOrd="0" presId="urn:microsoft.com/office/officeart/2005/8/layout/hierarchy1"/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423AC192-538F-48CF-9719-163D73AB0AB1}" type="presOf" srcId="{B5DDB483-21F5-4153-979F-26ECDDF29860}" destId="{85ECBE43-4C83-45E4-B412-0AE82E158E08}" srcOrd="0" destOrd="0" presId="urn:microsoft.com/office/officeart/2005/8/layout/hierarchy1"/>
    <dgm:cxn modelId="{7861F1CF-FF67-4FD6-BFBC-B5C8501912D8}" type="presOf" srcId="{ADBE4101-9CF9-48A7-A1D2-233ECD646BA2}" destId="{CA43BAAD-3813-4EDB-9181-4E62AFC3CB09}" srcOrd="0" destOrd="0" presId="urn:microsoft.com/office/officeart/2005/8/layout/hierarchy1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37C24BE4-C35B-4F42-942C-F07D6AC8D04B}" srcId="{076F8D7E-CD17-4E8A-93E6-7957CF8AC4F2}" destId="{51D0326A-03E1-4005-AB17-28238535DAD3}" srcOrd="1" destOrd="0" parTransId="{ADBE4101-9CF9-48A7-A1D2-233ECD646BA2}" sibTransId="{31A43BB8-3AA0-4AE1-8CDE-F567B5E19FF2}"/>
    <dgm:cxn modelId="{051179E5-18B9-4CFB-8A39-516F265D684C}" type="presOf" srcId="{A9045AE1-48B4-49AB-9550-A20CBFB7EE61}" destId="{AE0A5C9A-6DA4-4FC6-9DAE-3CD3D5145919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F6E2F0EB-2902-4E0F-B224-B401E138BE62}" srcId="{076F8D7E-CD17-4E8A-93E6-7957CF8AC4F2}" destId="{B5DDB483-21F5-4153-979F-26ECDDF29860}" srcOrd="0" destOrd="0" parTransId="{A9045AE1-48B4-49AB-9550-A20CBFB7EE61}" sibTransId="{F6CD4670-A08D-4B44-8050-F8A2D95E015C}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  <dgm:cxn modelId="{D469C2B1-5127-40CE-AEC2-2ED06CF19342}" type="presParOf" srcId="{A655038C-B35B-4440-8F33-D8377D305CB7}" destId="{AE0A5C9A-6DA4-4FC6-9DAE-3CD3D5145919}" srcOrd="0" destOrd="0" presId="urn:microsoft.com/office/officeart/2005/8/layout/hierarchy1"/>
    <dgm:cxn modelId="{323105FC-275C-4C17-9358-67AFD44B7BFE}" type="presParOf" srcId="{A655038C-B35B-4440-8F33-D8377D305CB7}" destId="{1891955E-F800-4269-987F-84EAFE094CBD}" srcOrd="1" destOrd="0" presId="urn:microsoft.com/office/officeart/2005/8/layout/hierarchy1"/>
    <dgm:cxn modelId="{B2FF2193-9110-410D-8C26-D8B17887346F}" type="presParOf" srcId="{1891955E-F800-4269-987F-84EAFE094CBD}" destId="{7041C2DC-1452-438A-A2DB-161133DF81A4}" srcOrd="0" destOrd="0" presId="urn:microsoft.com/office/officeart/2005/8/layout/hierarchy1"/>
    <dgm:cxn modelId="{1A30D783-FD49-412C-B7F0-F714DF9A3C47}" type="presParOf" srcId="{7041C2DC-1452-438A-A2DB-161133DF81A4}" destId="{FFA40F21-5C60-4EA5-A5BA-DF3307231E94}" srcOrd="0" destOrd="0" presId="urn:microsoft.com/office/officeart/2005/8/layout/hierarchy1"/>
    <dgm:cxn modelId="{1844E84A-AAE3-4458-9AFA-9F6BDD77EAB7}" type="presParOf" srcId="{7041C2DC-1452-438A-A2DB-161133DF81A4}" destId="{85ECBE43-4C83-45E4-B412-0AE82E158E08}" srcOrd="1" destOrd="0" presId="urn:microsoft.com/office/officeart/2005/8/layout/hierarchy1"/>
    <dgm:cxn modelId="{C7C61E10-1E5E-4438-AF1F-A383E7D8928D}" type="presParOf" srcId="{1891955E-F800-4269-987F-84EAFE094CBD}" destId="{72D86995-C819-4365-AE65-BCAFD571DE7F}" srcOrd="1" destOrd="0" presId="urn:microsoft.com/office/officeart/2005/8/layout/hierarchy1"/>
    <dgm:cxn modelId="{7D864D06-80A7-46DA-95EC-65824E6633C3}" type="presParOf" srcId="{A655038C-B35B-4440-8F33-D8377D305CB7}" destId="{CA43BAAD-3813-4EDB-9181-4E62AFC3CB09}" srcOrd="2" destOrd="0" presId="urn:microsoft.com/office/officeart/2005/8/layout/hierarchy1"/>
    <dgm:cxn modelId="{1469E423-2687-4866-BE03-B434EC4B3EFF}" type="presParOf" srcId="{A655038C-B35B-4440-8F33-D8377D305CB7}" destId="{BC6D5A20-973D-4671-91D5-9593252DA291}" srcOrd="3" destOrd="0" presId="urn:microsoft.com/office/officeart/2005/8/layout/hierarchy1"/>
    <dgm:cxn modelId="{5B9FCE3B-81A7-440B-B2E8-51B282C35905}" type="presParOf" srcId="{BC6D5A20-973D-4671-91D5-9593252DA291}" destId="{81A81C7D-E19D-45D1-8B76-AFA6CEE8612E}" srcOrd="0" destOrd="0" presId="urn:microsoft.com/office/officeart/2005/8/layout/hierarchy1"/>
    <dgm:cxn modelId="{19F9E18D-5489-45C9-BEF5-E56AB7DFA655}" type="presParOf" srcId="{81A81C7D-E19D-45D1-8B76-AFA6CEE8612E}" destId="{20911B45-5F8D-4AE3-A5A9-939D261554C2}" srcOrd="0" destOrd="0" presId="urn:microsoft.com/office/officeart/2005/8/layout/hierarchy1"/>
    <dgm:cxn modelId="{759778C2-A5B1-49A5-B6E9-360B7373FA39}" type="presParOf" srcId="{81A81C7D-E19D-45D1-8B76-AFA6CEE8612E}" destId="{1FD352EF-3335-4A44-861D-61500755BA4D}" srcOrd="1" destOrd="0" presId="urn:microsoft.com/office/officeart/2005/8/layout/hierarchy1"/>
    <dgm:cxn modelId="{EA5D7EC0-64FE-4EF7-A808-295AADA083B8}" type="presParOf" srcId="{BC6D5A20-973D-4671-91D5-9593252DA291}" destId="{B17C42AA-6593-42C7-89C8-16F2CF86DB4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Lấy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dấu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điểm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trên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77370" custScaleY="27922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dòng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 I = ( β + α.d ).d </a:t>
          </a: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68828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216774" custScaleY="48633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236418" custScaleY="68099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291041" custScaleY="56627" custLinFactNeighborY="-1267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62802" custScaleY="20287" custLinFactNeighborX="578" custLinFactNeighborY="-618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04253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86878" custScaleY="48633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86878" custScaleY="43707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87000" custScaleY="41195" custLinFactNeighborY="-1267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4073061" y="-1469747"/>
          <a:ext cx="3961105" cy="7852092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it-IT" sz="2600" kern="1200">
              <a:latin typeface="Times New Roman" panose="02020603050405020304" pitchFamily="18" charset="0"/>
              <a:cs typeface="Times New Roman" panose="02020603050405020304" pitchFamily="18" charset="0"/>
            </a:rPr>
            <a:t>Hình thành kỹ năng vận hành máy hàn hồ quang.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Điều chỉnh được cường độ dòng điện hàn.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Thực hiện được các thao tác và cách gây và duy trì hồ quang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Thực hiện hàn được các điểm tròn theo bản vẽ đúng yêu cầu kỹ thuật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Biết cách sử dụng các trang bị bảo hộ lao động.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Đảm bảo an toàn và vệ sinh cho người và thiết bị trong quá trình thực tập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320933" y="669111"/>
        <a:ext cx="7465362" cy="3574375"/>
      </dsp:txXfrm>
    </dsp:sp>
    <dsp:sp modelId="{5EFEF5F1-F6B2-41D6-A5A7-004AA586C850}">
      <dsp:nvSpPr>
        <dsp:cNvPr id="0" name=""/>
        <dsp:cNvSpPr/>
      </dsp:nvSpPr>
      <dsp:spPr>
        <a:xfrm>
          <a:off x="0" y="1771170"/>
          <a:ext cx="2103117" cy="1370257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113734"/>
        <a:ext cx="1760553" cy="6851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4831469" y="-2999929"/>
          <a:ext cx="2147410" cy="8147269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600" kern="1200">
              <a:latin typeface="Times New Roman" panose="02020603050405020304" pitchFamily="18" charset="0"/>
              <a:cs typeface="Times New Roman" panose="02020603050405020304" pitchFamily="18" charset="0"/>
            </a:rPr>
            <a:t>Gây được hồ quang cháy ổn định và  thực hiện hàn được các mối hàn ngay tại vị trí làm dấu đúng hình dạng và kích thước</a:t>
          </a:r>
          <a:endParaRPr lang="en-US" sz="2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ước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thời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gian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tai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936368" y="104828"/>
        <a:ext cx="7937613" cy="1937754"/>
      </dsp:txXfrm>
    </dsp:sp>
    <dsp:sp modelId="{5EFEF5F1-F6B2-41D6-A5A7-004AA586C850}">
      <dsp:nvSpPr>
        <dsp:cNvPr id="0" name=""/>
        <dsp:cNvSpPr/>
      </dsp:nvSpPr>
      <dsp:spPr>
        <a:xfrm>
          <a:off x="873" y="365769"/>
          <a:ext cx="1828800" cy="1371597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năng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3" y="708668"/>
        <a:ext cx="1485901" cy="6857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5082216" y="-3250675"/>
          <a:ext cx="1645917" cy="8147269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đúng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kỹ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thuật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an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lao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động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sắp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xếp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nơi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việc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ngăn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sẽ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 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tốt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công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an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và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vệ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sinh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môi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trường</a:t>
          </a: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-5400000">
        <a:off x="1911887" y="80348"/>
        <a:ext cx="7986575" cy="1485223"/>
      </dsp:txXfrm>
    </dsp:sp>
    <dsp:sp modelId="{5EFEF5F1-F6B2-41D6-A5A7-004AA586C850}">
      <dsp:nvSpPr>
        <dsp:cNvPr id="0" name=""/>
        <dsp:cNvSpPr/>
      </dsp:nvSpPr>
      <dsp:spPr>
        <a:xfrm>
          <a:off x="873" y="148594"/>
          <a:ext cx="1828800" cy="1280163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Thái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3" y="468635"/>
        <a:ext cx="1508759" cy="6400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43BAAD-3813-4EDB-9181-4E62AFC3CB09}">
      <dsp:nvSpPr>
        <dsp:cNvPr id="0" name=""/>
        <dsp:cNvSpPr/>
      </dsp:nvSpPr>
      <dsp:spPr>
        <a:xfrm>
          <a:off x="3307404" y="984688"/>
          <a:ext cx="857818" cy="1354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3110"/>
              </a:lnTo>
              <a:lnTo>
                <a:pt x="857818" y="923110"/>
              </a:lnTo>
              <a:lnTo>
                <a:pt x="857818" y="135458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0A5C9A-6DA4-4FC6-9DAE-3CD3D5145919}">
      <dsp:nvSpPr>
        <dsp:cNvPr id="0" name=""/>
        <dsp:cNvSpPr/>
      </dsp:nvSpPr>
      <dsp:spPr>
        <a:xfrm>
          <a:off x="959596" y="984688"/>
          <a:ext cx="2347808" cy="1354585"/>
        </a:xfrm>
        <a:custGeom>
          <a:avLst/>
          <a:gdLst/>
          <a:ahLst/>
          <a:cxnLst/>
          <a:rect l="0" t="0" r="0" b="0"/>
          <a:pathLst>
            <a:path>
              <a:moveTo>
                <a:pt x="2347808" y="0"/>
              </a:moveTo>
              <a:lnTo>
                <a:pt x="2347808" y="923110"/>
              </a:lnTo>
              <a:lnTo>
                <a:pt x="0" y="923110"/>
              </a:lnTo>
              <a:lnTo>
                <a:pt x="0" y="135458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BEC201-923F-4899-89B0-31BBB1F4D13A}">
      <dsp:nvSpPr>
        <dsp:cNvPr id="0" name=""/>
        <dsp:cNvSpPr/>
      </dsp:nvSpPr>
      <dsp:spPr>
        <a:xfrm>
          <a:off x="1478597" y="403051"/>
          <a:ext cx="3657613" cy="5816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1996108" y="894687"/>
          <a:ext cx="3657613" cy="5816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1: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phôi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3144" y="911723"/>
        <a:ext cx="3623541" cy="547564"/>
      </dsp:txXfrm>
    </dsp:sp>
    <dsp:sp modelId="{FFA40F21-5C60-4EA5-A5BA-DF3307231E94}">
      <dsp:nvSpPr>
        <dsp:cNvPr id="0" name=""/>
        <dsp:cNvSpPr/>
      </dsp:nvSpPr>
      <dsp:spPr>
        <a:xfrm>
          <a:off x="4625" y="2339274"/>
          <a:ext cx="1909942" cy="637446"/>
        </a:xfrm>
        <a:prstGeom prst="roundRect">
          <a:avLst>
            <a:gd name="adj" fmla="val 10000"/>
          </a:avLst>
        </a:prstGeom>
        <a:solidFill>
          <a:srgbClr val="92D05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ECBE43-4C83-45E4-B412-0AE82E158E08}">
      <dsp:nvSpPr>
        <dsp:cNvPr id="0" name=""/>
        <dsp:cNvSpPr/>
      </dsp:nvSpPr>
      <dsp:spPr>
        <a:xfrm>
          <a:off x="522136" y="2830909"/>
          <a:ext cx="1909942" cy="6374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Nắn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phôi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0806" y="2849579"/>
        <a:ext cx="1872602" cy="600106"/>
      </dsp:txXfrm>
    </dsp:sp>
    <dsp:sp modelId="{20911B45-5F8D-4AE3-A5A9-939D261554C2}">
      <dsp:nvSpPr>
        <dsp:cNvPr id="0" name=""/>
        <dsp:cNvSpPr/>
      </dsp:nvSpPr>
      <dsp:spPr>
        <a:xfrm>
          <a:off x="2334926" y="2339274"/>
          <a:ext cx="3660594" cy="697958"/>
        </a:xfrm>
        <a:prstGeom prst="roundRect">
          <a:avLst>
            <a:gd name="adj" fmla="val 10000"/>
          </a:avLst>
        </a:prstGeom>
        <a:solidFill>
          <a:srgbClr val="FFC00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D352EF-3335-4A44-861D-61500755BA4D}">
      <dsp:nvSpPr>
        <dsp:cNvPr id="0" name=""/>
        <dsp:cNvSpPr/>
      </dsp:nvSpPr>
      <dsp:spPr>
        <a:xfrm>
          <a:off x="2852437" y="2830909"/>
          <a:ext cx="3660594" cy="6979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/>
        </a:p>
      </dsp:txBody>
      <dsp:txXfrm>
        <a:off x="2872879" y="2851351"/>
        <a:ext cx="3619710" cy="65707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644966" y="203524"/>
          <a:ext cx="4389106" cy="10058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1275286" y="802327"/>
          <a:ext cx="4389106" cy="10058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Lấy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dấu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điểm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trên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304746" y="831787"/>
        <a:ext cx="4330186" cy="9469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556523" y="90506"/>
          <a:ext cx="4442339" cy="5683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3170" y="107153"/>
        <a:ext cx="4409045" cy="535062"/>
      </dsp:txXfrm>
    </dsp:sp>
    <dsp:sp modelId="{90F4F4B3-C253-48F3-895F-B5308B2EBC54}">
      <dsp:nvSpPr>
        <dsp:cNvPr id="0" name=""/>
        <dsp:cNvSpPr/>
      </dsp:nvSpPr>
      <dsp:spPr>
        <a:xfrm>
          <a:off x="1000757" y="658862"/>
          <a:ext cx="444233" cy="5659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5929"/>
              </a:lnTo>
              <a:lnTo>
                <a:pt x="444233" y="56592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1444991" y="904874"/>
          <a:ext cx="4563146" cy="639835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sp:txBody>
      <dsp:txXfrm>
        <a:off x="1463731" y="923614"/>
        <a:ext cx="4525666" cy="602355"/>
      </dsp:txXfrm>
    </dsp:sp>
    <dsp:sp modelId="{98248EA6-6D32-4471-8598-FA5039535A1E}">
      <dsp:nvSpPr>
        <dsp:cNvPr id="0" name=""/>
        <dsp:cNvSpPr/>
      </dsp:nvSpPr>
      <dsp:spPr>
        <a:xfrm>
          <a:off x="1000757" y="658862"/>
          <a:ext cx="444233" cy="16574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7424"/>
              </a:lnTo>
              <a:lnTo>
                <a:pt x="444233" y="165742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1444991" y="1868318"/>
          <a:ext cx="4976658" cy="895938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dòng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I = ( β + α.d ).d </a:t>
          </a:r>
        </a:p>
      </dsp:txBody>
      <dsp:txXfrm>
        <a:off x="1471232" y="1894559"/>
        <a:ext cx="4924176" cy="843456"/>
      </dsp:txXfrm>
    </dsp:sp>
    <dsp:sp modelId="{DEF4DD8D-D367-4DE8-B7BF-18B2D3B9C673}">
      <dsp:nvSpPr>
        <dsp:cNvPr id="0" name=""/>
        <dsp:cNvSpPr/>
      </dsp:nvSpPr>
      <dsp:spPr>
        <a:xfrm>
          <a:off x="1000757" y="658862"/>
          <a:ext cx="444233" cy="279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90138"/>
              </a:lnTo>
              <a:lnTo>
                <a:pt x="444233" y="279013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1444991" y="3076497"/>
          <a:ext cx="6126485" cy="745007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66812" y="3098318"/>
        <a:ext cx="6082843" cy="7013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1088951" y="318107"/>
          <a:ext cx="3566163" cy="731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1719887" y="917496"/>
          <a:ext cx="3566163" cy="731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741312" y="938921"/>
        <a:ext cx="3523313" cy="6886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55676" y="102556"/>
          <a:ext cx="3180486" cy="658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976" y="121856"/>
        <a:ext cx="3141886" cy="620359"/>
      </dsp:txXfrm>
    </dsp:sp>
    <dsp:sp modelId="{90F4F4B3-C253-48F3-895F-B5308B2EBC54}">
      <dsp:nvSpPr>
        <dsp:cNvPr id="0" name=""/>
        <dsp:cNvSpPr/>
      </dsp:nvSpPr>
      <dsp:spPr>
        <a:xfrm>
          <a:off x="373725" y="761516"/>
          <a:ext cx="318048" cy="656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6145"/>
              </a:lnTo>
              <a:lnTo>
                <a:pt x="318048" y="65614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691774" y="1046744"/>
          <a:ext cx="2120336" cy="741832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3502" y="1068472"/>
        <a:ext cx="2076880" cy="698376"/>
      </dsp:txXfrm>
    </dsp:sp>
    <dsp:sp modelId="{98248EA6-6D32-4471-8598-FA5039535A1E}">
      <dsp:nvSpPr>
        <dsp:cNvPr id="0" name=""/>
        <dsp:cNvSpPr/>
      </dsp:nvSpPr>
      <dsp:spPr>
        <a:xfrm>
          <a:off x="373725" y="761516"/>
          <a:ext cx="318048" cy="1735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5603"/>
              </a:lnTo>
              <a:lnTo>
                <a:pt x="318048" y="173560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691774" y="2163772"/>
          <a:ext cx="2120336" cy="666693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1301" y="2183299"/>
        <a:ext cx="2081282" cy="627639"/>
      </dsp:txXfrm>
    </dsp:sp>
    <dsp:sp modelId="{DEF4DD8D-D367-4DE8-B7BF-18B2D3B9C673}">
      <dsp:nvSpPr>
        <dsp:cNvPr id="0" name=""/>
        <dsp:cNvSpPr/>
      </dsp:nvSpPr>
      <dsp:spPr>
        <a:xfrm>
          <a:off x="373725" y="761516"/>
          <a:ext cx="318048" cy="2745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5153"/>
              </a:lnTo>
              <a:lnTo>
                <a:pt x="318048" y="274515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691774" y="3192481"/>
          <a:ext cx="2123313" cy="628375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0178" y="3210885"/>
        <a:ext cx="2086505" cy="591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510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973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18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72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42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7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927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1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60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7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1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90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808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62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7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CCCC641-330C-4B2B-AD9D-390D66248A1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19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2" r:id="rId1"/>
    <p:sldLayoutId id="2147484203" r:id="rId2"/>
    <p:sldLayoutId id="2147484204" r:id="rId3"/>
    <p:sldLayoutId id="2147484205" r:id="rId4"/>
    <p:sldLayoutId id="2147484206" r:id="rId5"/>
    <p:sldLayoutId id="2147484207" r:id="rId6"/>
    <p:sldLayoutId id="2147484208" r:id="rId7"/>
    <p:sldLayoutId id="2147484209" r:id="rId8"/>
    <p:sldLayoutId id="2147484210" r:id="rId9"/>
    <p:sldLayoutId id="2147484211" r:id="rId10"/>
    <p:sldLayoutId id="2147484212" r:id="rId11"/>
    <p:sldLayoutId id="2147484213" r:id="rId12"/>
    <p:sldLayoutId id="2147484214" r:id="rId13"/>
    <p:sldLayoutId id="2147484215" r:id="rId14"/>
    <p:sldLayoutId id="2147484216" r:id="rId15"/>
    <p:sldLayoutId id="2147484217" r:id="rId16"/>
    <p:sldLayoutId id="214748421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5287168" y="3794325"/>
            <a:ext cx="675905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GIẢNG VIÊN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3975653" y="2067267"/>
            <a:ext cx="6230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2415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615495" y="535533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482973" y="1620708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1F89BCC2-A484-4578-8445-3A75B053F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75" y="127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3">
            <a:extLst>
              <a:ext uri="{FF2B5EF4-FFF2-40B4-BE49-F238E27FC236}">
                <a16:creationId xmlns:a16="http://schemas.microsoft.com/office/drawing/2014/main" id="{B590BEC8-D0A9-4B46-8B47-B6B9351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275" y="1651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Sơ đồ 5">
            <a:extLst>
              <a:ext uri="{FF2B5EF4-FFF2-40B4-BE49-F238E27FC236}">
                <a16:creationId xmlns:a16="http://schemas.microsoft.com/office/drawing/2014/main" id="{3E8BF7C7-9E6A-49AC-BE06-ADAA4589B9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8675585"/>
              </p:ext>
            </p:extLst>
          </p:nvPr>
        </p:nvGraphicFramePr>
        <p:xfrm>
          <a:off x="822960" y="3566160"/>
          <a:ext cx="6309360" cy="2011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5" name="Nhóm 14">
            <a:extLst>
              <a:ext uri="{FF2B5EF4-FFF2-40B4-BE49-F238E27FC236}">
                <a16:creationId xmlns:a16="http://schemas.microsoft.com/office/drawing/2014/main" id="{7AE1BEE4-B9B0-416E-B005-2CBE7A3BBCE5}"/>
              </a:ext>
            </a:extLst>
          </p:cNvPr>
          <p:cNvGrpSpPr/>
          <p:nvPr/>
        </p:nvGrpSpPr>
        <p:grpSpPr>
          <a:xfrm>
            <a:off x="6775556" y="2749184"/>
            <a:ext cx="5124459" cy="3465748"/>
            <a:chOff x="6775556" y="2749184"/>
            <a:chExt cx="5124459" cy="3465748"/>
          </a:xfrm>
        </p:grpSpPr>
        <p:sp>
          <p:nvSpPr>
            <p:cNvPr id="8" name="Mũi tên: Phải Có Khía 7">
              <a:extLst>
                <a:ext uri="{FF2B5EF4-FFF2-40B4-BE49-F238E27FC236}">
                  <a16:creationId xmlns:a16="http://schemas.microsoft.com/office/drawing/2014/main" id="{A1A96A42-0F73-4D04-A19C-50B0F1F89526}"/>
                </a:ext>
              </a:extLst>
            </p:cNvPr>
            <p:cNvSpPr/>
            <p:nvPr/>
          </p:nvSpPr>
          <p:spPr>
            <a:xfrm>
              <a:off x="6775556" y="4482058"/>
              <a:ext cx="869432" cy="45133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Hình ảnh 13">
              <a:extLst>
                <a:ext uri="{FF2B5EF4-FFF2-40B4-BE49-F238E27FC236}">
                  <a16:creationId xmlns:a16="http://schemas.microsoft.com/office/drawing/2014/main" id="{4545E56F-6579-4188-B981-C7D614392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1391" y="2749184"/>
              <a:ext cx="4098624" cy="34657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20295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615495" y="639781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600083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1F89BCC2-A484-4578-8445-3A75B053F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75" y="127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3">
            <a:extLst>
              <a:ext uri="{FF2B5EF4-FFF2-40B4-BE49-F238E27FC236}">
                <a16:creationId xmlns:a16="http://schemas.microsoft.com/office/drawing/2014/main" id="{B590BEC8-D0A9-4B46-8B47-B6B9351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275" y="1651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" name="Sơ đồ 2">
            <a:extLst>
              <a:ext uri="{FF2B5EF4-FFF2-40B4-BE49-F238E27FC236}">
                <a16:creationId xmlns:a16="http://schemas.microsoft.com/office/drawing/2014/main" id="{C98A78E2-C784-4FE4-ABA9-12DBAFB24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8989493"/>
              </p:ext>
            </p:extLst>
          </p:nvPr>
        </p:nvGraphicFramePr>
        <p:xfrm>
          <a:off x="3146272" y="2523605"/>
          <a:ext cx="812800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35380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615495" y="63382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22801" y="1642825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1F89BCC2-A484-4578-8445-3A75B053F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75" y="127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3">
            <a:extLst>
              <a:ext uri="{FF2B5EF4-FFF2-40B4-BE49-F238E27FC236}">
                <a16:creationId xmlns:a16="http://schemas.microsoft.com/office/drawing/2014/main" id="{B590BEC8-D0A9-4B46-8B47-B6B9351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275" y="1651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Sơ đồ 5">
            <a:extLst>
              <a:ext uri="{FF2B5EF4-FFF2-40B4-BE49-F238E27FC236}">
                <a16:creationId xmlns:a16="http://schemas.microsoft.com/office/drawing/2014/main" id="{3E8BF7C7-9E6A-49AC-BE06-ADAA4589B9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6010800"/>
              </p:ext>
            </p:extLst>
          </p:nvPr>
        </p:nvGraphicFramePr>
        <p:xfrm>
          <a:off x="222250" y="3255229"/>
          <a:ext cx="6309360" cy="2011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5" name="Nhóm 14">
            <a:extLst>
              <a:ext uri="{FF2B5EF4-FFF2-40B4-BE49-F238E27FC236}">
                <a16:creationId xmlns:a16="http://schemas.microsoft.com/office/drawing/2014/main" id="{78A638E4-C4C7-4507-93E3-90959B0DDA28}"/>
              </a:ext>
            </a:extLst>
          </p:cNvPr>
          <p:cNvGrpSpPr/>
          <p:nvPr/>
        </p:nvGrpSpPr>
        <p:grpSpPr>
          <a:xfrm>
            <a:off x="5854201" y="2596932"/>
            <a:ext cx="6014690" cy="3043003"/>
            <a:chOff x="5801193" y="2863121"/>
            <a:chExt cx="6014690" cy="3043003"/>
          </a:xfrm>
        </p:grpSpPr>
        <p:pic>
          <p:nvPicPr>
            <p:cNvPr id="12" name="Hình ảnh 11">
              <a:extLst>
                <a:ext uri="{FF2B5EF4-FFF2-40B4-BE49-F238E27FC236}">
                  <a16:creationId xmlns:a16="http://schemas.microsoft.com/office/drawing/2014/main" id="{DF1AA855-9392-4E7F-9880-E82A31C2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82323" y="2863121"/>
              <a:ext cx="4733560" cy="3043003"/>
            </a:xfrm>
            <a:prstGeom prst="rect">
              <a:avLst/>
            </a:prstGeom>
          </p:spPr>
        </p:pic>
        <p:sp>
          <p:nvSpPr>
            <p:cNvPr id="13" name="Mũi tên: Phải Có Khía 12">
              <a:extLst>
                <a:ext uri="{FF2B5EF4-FFF2-40B4-BE49-F238E27FC236}">
                  <a16:creationId xmlns:a16="http://schemas.microsoft.com/office/drawing/2014/main" id="{04345DBE-B17C-4AE4-8550-B04B18765AD6}"/>
                </a:ext>
              </a:extLst>
            </p:cNvPr>
            <p:cNvSpPr/>
            <p:nvPr/>
          </p:nvSpPr>
          <p:spPr>
            <a:xfrm>
              <a:off x="5801193" y="4467069"/>
              <a:ext cx="1109273" cy="58461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03044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657727" y="639781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562487" y="1459183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1F89BCC2-A484-4578-8445-3A75B053F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75" y="127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3">
            <a:extLst>
              <a:ext uri="{FF2B5EF4-FFF2-40B4-BE49-F238E27FC236}">
                <a16:creationId xmlns:a16="http://schemas.microsoft.com/office/drawing/2014/main" id="{B590BEC8-D0A9-4B46-8B47-B6B9351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275" y="1651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" name="Sơ đồ 2">
            <a:extLst>
              <a:ext uri="{FF2B5EF4-FFF2-40B4-BE49-F238E27FC236}">
                <a16:creationId xmlns:a16="http://schemas.microsoft.com/office/drawing/2014/main" id="{C98A78E2-C784-4FE4-ABA9-12DBAFB24F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346121"/>
              </p:ext>
            </p:extLst>
          </p:nvPr>
        </p:nvGraphicFramePr>
        <p:xfrm>
          <a:off x="2389450" y="2413290"/>
          <a:ext cx="329184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3" name="Nhóm 62">
            <a:extLst>
              <a:ext uri="{FF2B5EF4-FFF2-40B4-BE49-F238E27FC236}">
                <a16:creationId xmlns:a16="http://schemas.microsoft.com/office/drawing/2014/main" id="{5A7C0135-9CA5-42D2-BE56-180409B1C83F}"/>
              </a:ext>
            </a:extLst>
          </p:cNvPr>
          <p:cNvGrpSpPr/>
          <p:nvPr/>
        </p:nvGrpSpPr>
        <p:grpSpPr>
          <a:xfrm>
            <a:off x="6097373" y="2586361"/>
            <a:ext cx="5305155" cy="3517648"/>
            <a:chOff x="6177310" y="3078022"/>
            <a:chExt cx="5305155" cy="3517648"/>
          </a:xfrm>
        </p:grpSpPr>
        <p:sp>
          <p:nvSpPr>
            <p:cNvPr id="12" name="Mũi tên: Phải Có Khía 11">
              <a:extLst>
                <a:ext uri="{FF2B5EF4-FFF2-40B4-BE49-F238E27FC236}">
                  <a16:creationId xmlns:a16="http://schemas.microsoft.com/office/drawing/2014/main" id="{2EB13312-562A-4E3B-A5E6-14879B398F5B}"/>
                </a:ext>
              </a:extLst>
            </p:cNvPr>
            <p:cNvSpPr/>
            <p:nvPr/>
          </p:nvSpPr>
          <p:spPr>
            <a:xfrm>
              <a:off x="6177310" y="4571046"/>
              <a:ext cx="1109273" cy="58461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2">
              <a:extLst>
                <a:ext uri="{FF2B5EF4-FFF2-40B4-BE49-F238E27FC236}">
                  <a16:creationId xmlns:a16="http://schemas.microsoft.com/office/drawing/2014/main" id="{BA700AF6-19B0-4A74-A850-7600F53211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00010" y="3078022"/>
              <a:ext cx="3882455" cy="3517648"/>
              <a:chOff x="7684" y="1886"/>
              <a:chExt cx="4276" cy="1615"/>
            </a:xfrm>
          </p:grpSpPr>
          <p:sp>
            <p:nvSpPr>
              <p:cNvPr id="6" name="Rectangle 3">
                <a:extLst>
                  <a:ext uri="{FF2B5EF4-FFF2-40B4-BE49-F238E27FC236}">
                    <a16:creationId xmlns:a16="http://schemas.microsoft.com/office/drawing/2014/main" id="{9F772BDB-AB37-453B-9EBC-3C7AA7656F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4" y="1886"/>
                <a:ext cx="4276" cy="1615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Oval 4">
                <a:extLst>
                  <a:ext uri="{FF2B5EF4-FFF2-40B4-BE49-F238E27FC236}">
                    <a16:creationId xmlns:a16="http://schemas.microsoft.com/office/drawing/2014/main" id="{B602BF0C-2497-41C8-8441-0A3DD225E2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37" y="2001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Oval 5">
                <a:extLst>
                  <a:ext uri="{FF2B5EF4-FFF2-40B4-BE49-F238E27FC236}">
                    <a16:creationId xmlns:a16="http://schemas.microsoft.com/office/drawing/2014/main" id="{A64BE2F6-60FD-4E10-BE75-6168898051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5" y="2001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Oval 6">
                <a:extLst>
                  <a:ext uri="{FF2B5EF4-FFF2-40B4-BE49-F238E27FC236}">
                    <a16:creationId xmlns:a16="http://schemas.microsoft.com/office/drawing/2014/main" id="{17D10997-9089-4F07-B7DE-658E227D96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73" y="2001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Oval 7">
                <a:extLst>
                  <a:ext uri="{FF2B5EF4-FFF2-40B4-BE49-F238E27FC236}">
                    <a16:creationId xmlns:a16="http://schemas.microsoft.com/office/drawing/2014/main" id="{510CAE8B-1731-4C54-8C65-FCFE312C28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1" y="2001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Oval 8">
                <a:extLst>
                  <a:ext uri="{FF2B5EF4-FFF2-40B4-BE49-F238E27FC236}">
                    <a16:creationId xmlns:a16="http://schemas.microsoft.com/office/drawing/2014/main" id="{16002214-454C-425F-9FCC-95EBA8339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9" y="2001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Oval 9">
                <a:extLst>
                  <a:ext uri="{FF2B5EF4-FFF2-40B4-BE49-F238E27FC236}">
                    <a16:creationId xmlns:a16="http://schemas.microsoft.com/office/drawing/2014/main" id="{77FC9EF3-5324-4F01-9153-B8CF04DC47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7" y="2001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Oval 10">
                <a:extLst>
                  <a:ext uri="{FF2B5EF4-FFF2-40B4-BE49-F238E27FC236}">
                    <a16:creationId xmlns:a16="http://schemas.microsoft.com/office/drawing/2014/main" id="{2A9971B3-91BF-44EC-8701-72458B1F3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4" y="2001"/>
                <a:ext cx="210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Oval 11">
                <a:extLst>
                  <a:ext uri="{FF2B5EF4-FFF2-40B4-BE49-F238E27FC236}">
                    <a16:creationId xmlns:a16="http://schemas.microsoft.com/office/drawing/2014/main" id="{0B57EFCA-272B-45B5-915F-3D36422008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63" y="2001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Oval 12">
                <a:extLst>
                  <a:ext uri="{FF2B5EF4-FFF2-40B4-BE49-F238E27FC236}">
                    <a16:creationId xmlns:a16="http://schemas.microsoft.com/office/drawing/2014/main" id="{979A0E52-5708-4B21-8551-15207D25B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0" y="2001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Oval 13">
                <a:extLst>
                  <a:ext uri="{FF2B5EF4-FFF2-40B4-BE49-F238E27FC236}">
                    <a16:creationId xmlns:a16="http://schemas.microsoft.com/office/drawing/2014/main" id="{215B0C25-5137-4143-BE5F-744A0A9019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37" y="2309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Oval 14">
                <a:extLst>
                  <a:ext uri="{FF2B5EF4-FFF2-40B4-BE49-F238E27FC236}">
                    <a16:creationId xmlns:a16="http://schemas.microsoft.com/office/drawing/2014/main" id="{AB840738-07B7-4FF8-B9E8-2CB11AE5D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5" y="2309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Oval 15">
                <a:extLst>
                  <a:ext uri="{FF2B5EF4-FFF2-40B4-BE49-F238E27FC236}">
                    <a16:creationId xmlns:a16="http://schemas.microsoft.com/office/drawing/2014/main" id="{6CF12B19-51E7-4FD3-9E91-E74F2DC195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73" y="2309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Oval 16">
                <a:extLst>
                  <a:ext uri="{FF2B5EF4-FFF2-40B4-BE49-F238E27FC236}">
                    <a16:creationId xmlns:a16="http://schemas.microsoft.com/office/drawing/2014/main" id="{8DD32E02-FB74-4178-A027-9626CD7AB2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91" y="2309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Oval 17">
                <a:extLst>
                  <a:ext uri="{FF2B5EF4-FFF2-40B4-BE49-F238E27FC236}">
                    <a16:creationId xmlns:a16="http://schemas.microsoft.com/office/drawing/2014/main" id="{5D0ED288-6DC2-42B9-ACB4-AEB1089B0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09" y="2309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Oval 18">
                <a:extLst>
                  <a:ext uri="{FF2B5EF4-FFF2-40B4-BE49-F238E27FC236}">
                    <a16:creationId xmlns:a16="http://schemas.microsoft.com/office/drawing/2014/main" id="{2EB52B9A-6794-43B2-A068-E6FCAAB5D4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7" y="2309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Oval 19">
                <a:extLst>
                  <a:ext uri="{FF2B5EF4-FFF2-40B4-BE49-F238E27FC236}">
                    <a16:creationId xmlns:a16="http://schemas.microsoft.com/office/drawing/2014/main" id="{39AA499B-911A-465E-952D-BF9716B6D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44" y="2309"/>
                <a:ext cx="210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Oval 20">
                <a:extLst>
                  <a:ext uri="{FF2B5EF4-FFF2-40B4-BE49-F238E27FC236}">
                    <a16:creationId xmlns:a16="http://schemas.microsoft.com/office/drawing/2014/main" id="{9A4CCEE4-E3A4-4B73-A00E-046785FFD4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63" y="2309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Oval 21">
                <a:extLst>
                  <a:ext uri="{FF2B5EF4-FFF2-40B4-BE49-F238E27FC236}">
                    <a16:creationId xmlns:a16="http://schemas.microsoft.com/office/drawing/2014/main" id="{30A83CDC-3157-4C3C-9236-53CF84CB75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0" y="2309"/>
                <a:ext cx="209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Oval 22">
                <a:extLst>
                  <a:ext uri="{FF2B5EF4-FFF2-40B4-BE49-F238E27FC236}">
                    <a16:creationId xmlns:a16="http://schemas.microsoft.com/office/drawing/2014/main" id="{47FA444E-5B2C-41BA-8739-83D95519D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9" y="2309"/>
                <a:ext cx="208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Oval 23">
                <a:extLst>
                  <a:ext uri="{FF2B5EF4-FFF2-40B4-BE49-F238E27FC236}">
                    <a16:creationId xmlns:a16="http://schemas.microsoft.com/office/drawing/2014/main" id="{5CEF20D9-B803-4A0C-9FFE-DF7752DE8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37" y="2617"/>
                <a:ext cx="209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Oval 24">
                <a:extLst>
                  <a:ext uri="{FF2B5EF4-FFF2-40B4-BE49-F238E27FC236}">
                    <a16:creationId xmlns:a16="http://schemas.microsoft.com/office/drawing/2014/main" id="{21B09A08-70B9-4A26-BB89-D0CDBE99CE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37" y="3232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Oval 25">
                <a:extLst>
                  <a:ext uri="{FF2B5EF4-FFF2-40B4-BE49-F238E27FC236}">
                    <a16:creationId xmlns:a16="http://schemas.microsoft.com/office/drawing/2014/main" id="{D99D533C-6C0F-4831-8FF0-09CCFFC7E9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5" y="2617"/>
                <a:ext cx="209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Oval 26">
                <a:extLst>
                  <a:ext uri="{FF2B5EF4-FFF2-40B4-BE49-F238E27FC236}">
                    <a16:creationId xmlns:a16="http://schemas.microsoft.com/office/drawing/2014/main" id="{1F4873A8-3CC2-4D0B-96F3-971FA6DAC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49" y="2933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Oval 27">
                <a:extLst>
                  <a:ext uri="{FF2B5EF4-FFF2-40B4-BE49-F238E27FC236}">
                    <a16:creationId xmlns:a16="http://schemas.microsoft.com/office/drawing/2014/main" id="{FB33D272-BF29-4CB8-936D-168411647E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5" y="3232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Oval 28">
                <a:extLst>
                  <a:ext uri="{FF2B5EF4-FFF2-40B4-BE49-F238E27FC236}">
                    <a16:creationId xmlns:a16="http://schemas.microsoft.com/office/drawing/2014/main" id="{3033E0DB-A9E2-46F6-A651-F85CF251E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73" y="2617"/>
                <a:ext cx="209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Oval 29">
                <a:extLst>
                  <a:ext uri="{FF2B5EF4-FFF2-40B4-BE49-F238E27FC236}">
                    <a16:creationId xmlns:a16="http://schemas.microsoft.com/office/drawing/2014/main" id="{CDEE2BCD-8ADC-4AFA-9E95-5FD4DF1D7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73" y="2924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Oval 30">
                <a:extLst>
                  <a:ext uri="{FF2B5EF4-FFF2-40B4-BE49-F238E27FC236}">
                    <a16:creationId xmlns:a16="http://schemas.microsoft.com/office/drawing/2014/main" id="{EA5476A5-DC00-45A4-B515-225A3A397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73" y="3232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Oval 31">
                <a:extLst>
                  <a:ext uri="{FF2B5EF4-FFF2-40B4-BE49-F238E27FC236}">
                    <a16:creationId xmlns:a16="http://schemas.microsoft.com/office/drawing/2014/main" id="{6DB00372-CA72-4D4D-9151-A49BA6203B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091" y="2617"/>
                <a:ext cx="209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Oval 32">
                <a:extLst>
                  <a:ext uri="{FF2B5EF4-FFF2-40B4-BE49-F238E27FC236}">
                    <a16:creationId xmlns:a16="http://schemas.microsoft.com/office/drawing/2014/main" id="{F5B18025-292A-4FB1-85B9-8BDF1E001B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091" y="2924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Oval 33">
                <a:extLst>
                  <a:ext uri="{FF2B5EF4-FFF2-40B4-BE49-F238E27FC236}">
                    <a16:creationId xmlns:a16="http://schemas.microsoft.com/office/drawing/2014/main" id="{9D024450-E3A2-43FE-AD9F-3973B5AD3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091" y="3232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Oval 34">
                <a:extLst>
                  <a:ext uri="{FF2B5EF4-FFF2-40B4-BE49-F238E27FC236}">
                    <a16:creationId xmlns:a16="http://schemas.microsoft.com/office/drawing/2014/main" id="{B71C8877-0383-4C6D-A793-A92C19EF23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509" y="2617"/>
                <a:ext cx="209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Oval 35">
                <a:extLst>
                  <a:ext uri="{FF2B5EF4-FFF2-40B4-BE49-F238E27FC236}">
                    <a16:creationId xmlns:a16="http://schemas.microsoft.com/office/drawing/2014/main" id="{C3B3D1C9-5805-45E8-8076-910B431C45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509" y="2924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Oval 36">
                <a:extLst>
                  <a:ext uri="{FF2B5EF4-FFF2-40B4-BE49-F238E27FC236}">
                    <a16:creationId xmlns:a16="http://schemas.microsoft.com/office/drawing/2014/main" id="{62C27F94-C256-4A2F-877F-AC3DF09589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509" y="3232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Oval 37">
                <a:extLst>
                  <a:ext uri="{FF2B5EF4-FFF2-40B4-BE49-F238E27FC236}">
                    <a16:creationId xmlns:a16="http://schemas.microsoft.com/office/drawing/2014/main" id="{A88DFBA9-E462-49AB-9104-B15398E2D0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927" y="2617"/>
                <a:ext cx="209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Oval 38">
                <a:extLst>
                  <a:ext uri="{FF2B5EF4-FFF2-40B4-BE49-F238E27FC236}">
                    <a16:creationId xmlns:a16="http://schemas.microsoft.com/office/drawing/2014/main" id="{87A65E57-1FF7-4E28-8811-3FD10047C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927" y="2924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Oval 39">
                <a:extLst>
                  <a:ext uri="{FF2B5EF4-FFF2-40B4-BE49-F238E27FC236}">
                    <a16:creationId xmlns:a16="http://schemas.microsoft.com/office/drawing/2014/main" id="{8DC06069-44F8-4B93-94F6-9095F86156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927" y="3232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Oval 40">
                <a:extLst>
                  <a:ext uri="{FF2B5EF4-FFF2-40B4-BE49-F238E27FC236}">
                    <a16:creationId xmlns:a16="http://schemas.microsoft.com/office/drawing/2014/main" id="{91A9EDA8-1BA0-4D7E-968D-A83B964AC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0344" y="2617"/>
                <a:ext cx="210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Oval 41">
                <a:extLst>
                  <a:ext uri="{FF2B5EF4-FFF2-40B4-BE49-F238E27FC236}">
                    <a16:creationId xmlns:a16="http://schemas.microsoft.com/office/drawing/2014/main" id="{63F2AFD0-4A1B-4B47-999A-0EB16C887B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0344" y="2924"/>
                <a:ext cx="210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Oval 42">
                <a:extLst>
                  <a:ext uri="{FF2B5EF4-FFF2-40B4-BE49-F238E27FC236}">
                    <a16:creationId xmlns:a16="http://schemas.microsoft.com/office/drawing/2014/main" id="{F8F0E0C7-4171-4AC4-A3F3-5217F60430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0344" y="3232"/>
                <a:ext cx="210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Oval 43">
                <a:extLst>
                  <a:ext uri="{FF2B5EF4-FFF2-40B4-BE49-F238E27FC236}">
                    <a16:creationId xmlns:a16="http://schemas.microsoft.com/office/drawing/2014/main" id="{A728F53D-A273-43AE-AA37-31BAF74D18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0763" y="2617"/>
                <a:ext cx="209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Oval 44">
                <a:extLst>
                  <a:ext uri="{FF2B5EF4-FFF2-40B4-BE49-F238E27FC236}">
                    <a16:creationId xmlns:a16="http://schemas.microsoft.com/office/drawing/2014/main" id="{897BC326-15A5-423A-BBE3-691AABA99B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0763" y="2924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Oval 45">
                <a:extLst>
                  <a:ext uri="{FF2B5EF4-FFF2-40B4-BE49-F238E27FC236}">
                    <a16:creationId xmlns:a16="http://schemas.microsoft.com/office/drawing/2014/main" id="{16B189FC-B50B-435A-B7F1-02E9EFB1A5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0763" y="3232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Oval 46">
                <a:extLst>
                  <a:ext uri="{FF2B5EF4-FFF2-40B4-BE49-F238E27FC236}">
                    <a16:creationId xmlns:a16="http://schemas.microsoft.com/office/drawing/2014/main" id="{5EFA6476-A1B1-4DEA-9381-51984E6C91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1180" y="2617"/>
                <a:ext cx="209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Oval 47">
                <a:extLst>
                  <a:ext uri="{FF2B5EF4-FFF2-40B4-BE49-F238E27FC236}">
                    <a16:creationId xmlns:a16="http://schemas.microsoft.com/office/drawing/2014/main" id="{C6BCF2CA-B143-4FF9-8F85-82A9A79FC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1180" y="2924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Oval 48">
                <a:extLst>
                  <a:ext uri="{FF2B5EF4-FFF2-40B4-BE49-F238E27FC236}">
                    <a16:creationId xmlns:a16="http://schemas.microsoft.com/office/drawing/2014/main" id="{E50CC267-A975-4C2F-B480-6DBD2DBF12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1180" y="3232"/>
                <a:ext cx="209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Oval 49">
                <a:extLst>
                  <a:ext uri="{FF2B5EF4-FFF2-40B4-BE49-F238E27FC236}">
                    <a16:creationId xmlns:a16="http://schemas.microsoft.com/office/drawing/2014/main" id="{326543DC-B0DB-4311-9353-9CC3E8C42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9" y="2001"/>
                <a:ext cx="208" cy="154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50">
                <a:extLst>
                  <a:ext uri="{FF2B5EF4-FFF2-40B4-BE49-F238E27FC236}">
                    <a16:creationId xmlns:a16="http://schemas.microsoft.com/office/drawing/2014/main" id="{1D9363BA-1475-4BE2-A7C8-4670A949D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9" y="2617"/>
                <a:ext cx="208" cy="153"/>
              </a:xfrm>
              <a:prstGeom prst="ellipse">
                <a:avLst/>
              </a:prstGeom>
              <a:solidFill>
                <a:srgbClr val="333333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Oval 51">
                <a:extLst>
                  <a:ext uri="{FF2B5EF4-FFF2-40B4-BE49-F238E27FC236}">
                    <a16:creationId xmlns:a16="http://schemas.microsoft.com/office/drawing/2014/main" id="{74EC38D4-FE92-4FD3-971F-D02FCC790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9" y="2924"/>
                <a:ext cx="208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Oval 52">
                <a:extLst>
                  <a:ext uri="{FF2B5EF4-FFF2-40B4-BE49-F238E27FC236}">
                    <a16:creationId xmlns:a16="http://schemas.microsoft.com/office/drawing/2014/main" id="{5BA42C6E-9E09-46C8-B272-83B68110F8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99" y="3232"/>
                <a:ext cx="208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Oval 53">
                <a:extLst>
                  <a:ext uri="{FF2B5EF4-FFF2-40B4-BE49-F238E27FC236}">
                    <a16:creationId xmlns:a16="http://schemas.microsoft.com/office/drawing/2014/main" id="{94FD21B3-6661-48BD-91B7-7ADBFB4839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27" y="2933"/>
                <a:ext cx="208" cy="154"/>
              </a:xfrm>
              <a:prstGeom prst="ellipse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40230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615495" y="529975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554329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1F89BCC2-A484-4578-8445-3A75B053F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75" y="127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3">
            <a:extLst>
              <a:ext uri="{FF2B5EF4-FFF2-40B4-BE49-F238E27FC236}">
                <a16:creationId xmlns:a16="http://schemas.microsoft.com/office/drawing/2014/main" id="{B590BEC8-D0A9-4B46-8B47-B6B9351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275" y="1651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6C9F34A1-2D99-4AB6-8A9F-F7B7EAC7CA93}"/>
              </a:ext>
            </a:extLst>
          </p:cNvPr>
          <p:cNvSpPr/>
          <p:nvPr/>
        </p:nvSpPr>
        <p:spPr>
          <a:xfrm>
            <a:off x="1913744" y="2835210"/>
            <a:ext cx="4182256" cy="13528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cháy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cạnh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chảy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Dòng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lớn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hồ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quang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4" name="Hình chữ nhật: Góc Tròn 63">
            <a:extLst>
              <a:ext uri="{FF2B5EF4-FFF2-40B4-BE49-F238E27FC236}">
                <a16:creationId xmlns:a16="http://schemas.microsoft.com/office/drawing/2014/main" id="{3D29561E-BA6E-4E00-86B9-5BF7F8151566}"/>
              </a:ext>
            </a:extLst>
          </p:cNvPr>
          <p:cNvSpPr/>
          <p:nvPr/>
        </p:nvSpPr>
        <p:spPr>
          <a:xfrm>
            <a:off x="1913744" y="4619037"/>
            <a:ext cx="4182256" cy="1352862"/>
          </a:xfrm>
          <a:prstGeom prst="roundRect">
            <a:avLst/>
          </a:prstGeom>
          <a:solidFill>
            <a:srgbClr val="FDA6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ngấu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đóng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cục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,: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nhỏ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8" name="Nhóm 67">
            <a:extLst>
              <a:ext uri="{FF2B5EF4-FFF2-40B4-BE49-F238E27FC236}">
                <a16:creationId xmlns:a16="http://schemas.microsoft.com/office/drawing/2014/main" id="{4E269912-F383-4F63-9BFD-91E66DA40EB1}"/>
              </a:ext>
            </a:extLst>
          </p:cNvPr>
          <p:cNvGrpSpPr/>
          <p:nvPr/>
        </p:nvGrpSpPr>
        <p:grpSpPr>
          <a:xfrm>
            <a:off x="6512808" y="2886459"/>
            <a:ext cx="5286842" cy="1352862"/>
            <a:chOff x="6645330" y="3339999"/>
            <a:chExt cx="5286842" cy="1352862"/>
          </a:xfrm>
        </p:grpSpPr>
        <p:sp>
          <p:nvSpPr>
            <p:cNvPr id="9" name="Mũi tên: Phải Có Khía 8">
              <a:extLst>
                <a:ext uri="{FF2B5EF4-FFF2-40B4-BE49-F238E27FC236}">
                  <a16:creationId xmlns:a16="http://schemas.microsoft.com/office/drawing/2014/main" id="{EABEE5E8-1A7E-43FC-BF34-95C4F7B72D65}"/>
                </a:ext>
              </a:extLst>
            </p:cNvPr>
            <p:cNvSpPr/>
            <p:nvPr/>
          </p:nvSpPr>
          <p:spPr>
            <a:xfrm>
              <a:off x="6645330" y="3835611"/>
              <a:ext cx="939693" cy="361638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ình chữ nhật: Góc Tròn 64">
              <a:extLst>
                <a:ext uri="{FF2B5EF4-FFF2-40B4-BE49-F238E27FC236}">
                  <a16:creationId xmlns:a16="http://schemas.microsoft.com/office/drawing/2014/main" id="{4CB640E9-D749-4F33-81B4-BE8C038B92DC}"/>
                </a:ext>
              </a:extLst>
            </p:cNvPr>
            <p:cNvSpPr/>
            <p:nvPr/>
          </p:nvSpPr>
          <p:spPr>
            <a:xfrm>
              <a:off x="7749916" y="3339999"/>
              <a:ext cx="4182256" cy="1352862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Giảm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CĐDĐ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hàn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,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kiểm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soát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chiều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dài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duy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chuyển</a:t>
              </a:r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9" name="Nhóm 68">
            <a:extLst>
              <a:ext uri="{FF2B5EF4-FFF2-40B4-BE49-F238E27FC236}">
                <a16:creationId xmlns:a16="http://schemas.microsoft.com/office/drawing/2014/main" id="{4FB1A468-D70D-4967-AD64-419419C03214}"/>
              </a:ext>
            </a:extLst>
          </p:cNvPr>
          <p:cNvGrpSpPr/>
          <p:nvPr/>
        </p:nvGrpSpPr>
        <p:grpSpPr>
          <a:xfrm>
            <a:off x="6645330" y="4838268"/>
            <a:ext cx="5286842" cy="914400"/>
            <a:chOff x="6645330" y="5272787"/>
            <a:chExt cx="5286842" cy="914400"/>
          </a:xfrm>
        </p:grpSpPr>
        <p:sp>
          <p:nvSpPr>
            <p:cNvPr id="66" name="Mũi tên: Phải Có Khía 65">
              <a:extLst>
                <a:ext uri="{FF2B5EF4-FFF2-40B4-BE49-F238E27FC236}">
                  <a16:creationId xmlns:a16="http://schemas.microsoft.com/office/drawing/2014/main" id="{EF4ECF99-5D02-4936-98F2-6B5B1651EC21}"/>
                </a:ext>
              </a:extLst>
            </p:cNvPr>
            <p:cNvSpPr/>
            <p:nvPr/>
          </p:nvSpPr>
          <p:spPr>
            <a:xfrm>
              <a:off x="6645330" y="5543549"/>
              <a:ext cx="939693" cy="361638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ình chữ nhật: Góc Tròn 66">
              <a:extLst>
                <a:ext uri="{FF2B5EF4-FFF2-40B4-BE49-F238E27FC236}">
                  <a16:creationId xmlns:a16="http://schemas.microsoft.com/office/drawing/2014/main" id="{1F51414B-749E-4E03-86A2-17E3B15F3C44}"/>
                </a:ext>
              </a:extLst>
            </p:cNvPr>
            <p:cNvSpPr/>
            <p:nvPr/>
          </p:nvSpPr>
          <p:spPr>
            <a:xfrm>
              <a:off x="7749916" y="5272787"/>
              <a:ext cx="4182256" cy="91440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Tăng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cường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độ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dòng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điện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</a:rPr>
                <a:t>hàn</a:t>
              </a:r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9899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371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3246784" y="3429000"/>
            <a:ext cx="8583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3: 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 VÀ DUY TRÌ HỒ QUANG  HÀN ĐIỂM</a:t>
            </a:r>
            <a:endParaRPr lang="en-US" sz="3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4055166" y="1847335"/>
            <a:ext cx="6230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7038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>
            <a:extLst>
              <a:ext uri="{FF2B5EF4-FFF2-40B4-BE49-F238E27FC236}">
                <a16:creationId xmlns:a16="http://schemas.microsoft.com/office/drawing/2014/main" id="{6DCDE8F0-E668-4C20-83C0-1D500578D2A2}"/>
              </a:ext>
            </a:extLst>
          </p:cNvPr>
          <p:cNvSpPr txBox="1"/>
          <p:nvPr/>
        </p:nvSpPr>
        <p:spPr>
          <a:xfrm>
            <a:off x="1509007" y="208042"/>
            <a:ext cx="10177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3: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 VÀ DUY TRÌ HỒ QUANG  HÀN ĐIỂM</a:t>
            </a:r>
            <a:endParaRPr lang="en-US" sz="3200" b="1" dirty="0"/>
          </a:p>
        </p:txBody>
      </p:sp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50038252-E50B-4D63-B644-DF9BEEA4F355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graphicFrame>
        <p:nvGraphicFramePr>
          <p:cNvPr id="8" name="Sơ đồ 7">
            <a:extLst>
              <a:ext uri="{FF2B5EF4-FFF2-40B4-BE49-F238E27FC236}">
                <a16:creationId xmlns:a16="http://schemas.microsoft.com/office/drawing/2014/main" id="{E95CB913-4591-4CD9-B544-E58F5D1EAE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9056174"/>
              </p:ext>
            </p:extLst>
          </p:nvPr>
        </p:nvGraphicFramePr>
        <p:xfrm>
          <a:off x="1900030" y="1737360"/>
          <a:ext cx="9979660" cy="4912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199252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Sơ đồ 7">
            <a:extLst>
              <a:ext uri="{FF2B5EF4-FFF2-40B4-BE49-F238E27FC236}">
                <a16:creationId xmlns:a16="http://schemas.microsoft.com/office/drawing/2014/main" id="{E95CB913-4591-4CD9-B544-E58F5D1EAE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7851361"/>
              </p:ext>
            </p:extLst>
          </p:nvPr>
        </p:nvGraphicFramePr>
        <p:xfrm>
          <a:off x="1714500" y="2174681"/>
          <a:ext cx="9979660" cy="219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Sơ đồ 6">
            <a:extLst>
              <a:ext uri="{FF2B5EF4-FFF2-40B4-BE49-F238E27FC236}">
                <a16:creationId xmlns:a16="http://schemas.microsoft.com/office/drawing/2014/main" id="{164CAD94-83D9-41A6-BBF4-A6635159DF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1037910"/>
              </p:ext>
            </p:extLst>
          </p:nvPr>
        </p:nvGraphicFramePr>
        <p:xfrm>
          <a:off x="1714500" y="4684518"/>
          <a:ext cx="9979660" cy="1645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1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A02E3000-7D09-4183-88A5-FD94DF548D99}"/>
              </a:ext>
            </a:extLst>
          </p:cNvPr>
          <p:cNvSpPr txBox="1"/>
          <p:nvPr/>
        </p:nvSpPr>
        <p:spPr>
          <a:xfrm>
            <a:off x="1509007" y="208042"/>
            <a:ext cx="10177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3: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 VÀ DUY TRÌ HỒ QUANG  HÀN ĐIỂM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48585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2028905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732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ình chữ nhật: Góc Tròn 12">
            <a:extLst>
              <a:ext uri="{FF2B5EF4-FFF2-40B4-BE49-F238E27FC236}">
                <a16:creationId xmlns:a16="http://schemas.microsoft.com/office/drawing/2014/main" id="{33602FC1-5EA3-4A22-B738-0A45A02F4576}"/>
              </a:ext>
            </a:extLst>
          </p:cNvPr>
          <p:cNvSpPr/>
          <p:nvPr/>
        </p:nvSpPr>
        <p:spPr>
          <a:xfrm>
            <a:off x="1867285" y="3123571"/>
            <a:ext cx="4573271" cy="3094318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7325" algn="just" hangingPunct="0"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ion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E520EB3E-9D75-4E9C-B505-57CF3BDE9278}"/>
              </a:ext>
            </a:extLst>
          </p:cNvPr>
          <p:cNvSpPr txBox="1"/>
          <p:nvPr/>
        </p:nvSpPr>
        <p:spPr>
          <a:xfrm>
            <a:off x="1509007" y="208042"/>
            <a:ext cx="10177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3: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 VÀ DUY TRÌ HỒ QUANG  HÀN ĐIỂM</a:t>
            </a:r>
            <a:endParaRPr lang="en-US" sz="3200" b="1" dirty="0"/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6F2703DB-6CB4-46D1-BDB2-3046DD9312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602" y="3128788"/>
            <a:ext cx="5184883" cy="316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20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2028905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732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E520EB3E-9D75-4E9C-B505-57CF3BDE9278}"/>
              </a:ext>
            </a:extLst>
          </p:cNvPr>
          <p:cNvSpPr txBox="1"/>
          <p:nvPr/>
        </p:nvSpPr>
        <p:spPr>
          <a:xfrm>
            <a:off x="1509007" y="208042"/>
            <a:ext cx="10177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3: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 VÀ DUY TRÌ HỒ QUANG  HÀN ĐIỂM</a:t>
            </a:r>
            <a:endParaRPr lang="en-US" sz="3200" b="1" dirty="0"/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1F89BCC2-A484-4578-8445-3A75B053F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75" y="127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3">
            <a:extLst>
              <a:ext uri="{FF2B5EF4-FFF2-40B4-BE49-F238E27FC236}">
                <a16:creationId xmlns:a16="http://schemas.microsoft.com/office/drawing/2014/main" id="{B590BEC8-D0A9-4B46-8B47-B6B9351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275" y="1651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Nhóm 18">
            <a:extLst>
              <a:ext uri="{FF2B5EF4-FFF2-40B4-BE49-F238E27FC236}">
                <a16:creationId xmlns:a16="http://schemas.microsoft.com/office/drawing/2014/main" id="{E124EE86-F020-4E58-B6CF-F16A8EC43C57}"/>
              </a:ext>
            </a:extLst>
          </p:cNvPr>
          <p:cNvGrpSpPr/>
          <p:nvPr/>
        </p:nvGrpSpPr>
        <p:grpSpPr>
          <a:xfrm>
            <a:off x="2345635" y="2986050"/>
            <a:ext cx="3750365" cy="3494264"/>
            <a:chOff x="2345635" y="2986050"/>
            <a:chExt cx="3750365" cy="3494264"/>
          </a:xfrm>
        </p:grpSpPr>
        <p:pic>
          <p:nvPicPr>
            <p:cNvPr id="6" name="Hình ảnh 5">
              <a:extLst>
                <a:ext uri="{FF2B5EF4-FFF2-40B4-BE49-F238E27FC236}">
                  <a16:creationId xmlns:a16="http://schemas.microsoft.com/office/drawing/2014/main" id="{D179C266-2ED0-44BD-A4C1-A5631DD39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5635" y="2986050"/>
              <a:ext cx="3750365" cy="3118926"/>
            </a:xfrm>
            <a:prstGeom prst="rect">
              <a:avLst/>
            </a:prstGeom>
          </p:spPr>
        </p:pic>
        <p:sp>
          <p:nvSpPr>
            <p:cNvPr id="8" name="Hình chữ nhật: Góc Tròn 7">
              <a:extLst>
                <a:ext uri="{FF2B5EF4-FFF2-40B4-BE49-F238E27FC236}">
                  <a16:creationId xmlns:a16="http://schemas.microsoft.com/office/drawing/2014/main" id="{8556D839-DF8C-4C62-B719-3A8B98DDC72A}"/>
                </a:ext>
              </a:extLst>
            </p:cNvPr>
            <p:cNvSpPr/>
            <p:nvPr/>
          </p:nvSpPr>
          <p:spPr>
            <a:xfrm>
              <a:off x="2345635" y="5993042"/>
              <a:ext cx="3750365" cy="48727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Phương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pháp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mổ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thẳng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2800" dirty="0"/>
            </a:p>
          </p:txBody>
        </p:sp>
      </p:grpSp>
      <p:grpSp>
        <p:nvGrpSpPr>
          <p:cNvPr id="20" name="Nhóm 19">
            <a:extLst>
              <a:ext uri="{FF2B5EF4-FFF2-40B4-BE49-F238E27FC236}">
                <a16:creationId xmlns:a16="http://schemas.microsoft.com/office/drawing/2014/main" id="{5FD19E49-268D-4BCB-B3D7-877EED2844FA}"/>
              </a:ext>
            </a:extLst>
          </p:cNvPr>
          <p:cNvGrpSpPr/>
          <p:nvPr/>
        </p:nvGrpSpPr>
        <p:grpSpPr>
          <a:xfrm>
            <a:off x="7513983" y="3024145"/>
            <a:ext cx="4003427" cy="3456169"/>
            <a:chOff x="7513983" y="3024145"/>
            <a:chExt cx="4003427" cy="3456169"/>
          </a:xfrm>
        </p:grpSpPr>
        <p:pic>
          <p:nvPicPr>
            <p:cNvPr id="14" name="Hình ảnh 13">
              <a:extLst>
                <a:ext uri="{FF2B5EF4-FFF2-40B4-BE49-F238E27FC236}">
                  <a16:creationId xmlns:a16="http://schemas.microsoft.com/office/drawing/2014/main" id="{ECD3B51C-984B-49BD-93E5-BE24BE5FD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13983" y="3024145"/>
              <a:ext cx="4003427" cy="3035157"/>
            </a:xfrm>
            <a:prstGeom prst="rect">
              <a:avLst/>
            </a:prstGeom>
          </p:spPr>
        </p:pic>
        <p:sp>
          <p:nvSpPr>
            <p:cNvPr id="18" name="Hình chữ nhật: Góc Tròn 17">
              <a:extLst>
                <a:ext uri="{FF2B5EF4-FFF2-40B4-BE49-F238E27FC236}">
                  <a16:creationId xmlns:a16="http://schemas.microsoft.com/office/drawing/2014/main" id="{3CEE0E7C-0E70-4CAC-922C-960B74CC79F4}"/>
                </a:ext>
              </a:extLst>
            </p:cNvPr>
            <p:cNvSpPr/>
            <p:nvPr/>
          </p:nvSpPr>
          <p:spPr>
            <a:xfrm>
              <a:off x="7513983" y="5993042"/>
              <a:ext cx="3750365" cy="48727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Phương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pháp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ma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sát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32956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2028905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732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1.2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E520EB3E-9D75-4E9C-B505-57CF3BDE9278}"/>
              </a:ext>
            </a:extLst>
          </p:cNvPr>
          <p:cNvSpPr txBox="1"/>
          <p:nvPr/>
        </p:nvSpPr>
        <p:spPr>
          <a:xfrm>
            <a:off x="1509007" y="208042"/>
            <a:ext cx="10177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3: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 VÀ DUY TRÌ HỒ QUANG  HÀN ĐIỂM</a:t>
            </a:r>
            <a:endParaRPr lang="en-US" sz="3200" b="1" dirty="0"/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1F89BCC2-A484-4578-8445-3A75B053F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75" y="127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3">
            <a:extLst>
              <a:ext uri="{FF2B5EF4-FFF2-40B4-BE49-F238E27FC236}">
                <a16:creationId xmlns:a16="http://schemas.microsoft.com/office/drawing/2014/main" id="{B590BEC8-D0A9-4B46-8B47-B6B9351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275" y="1651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19BDF773-9F58-4466-805F-D8EACF07BE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605" y="3123571"/>
            <a:ext cx="7911446" cy="335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84883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2028905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E520EB3E-9D75-4E9C-B505-57CF3BDE9278}"/>
              </a:ext>
            </a:extLst>
          </p:cNvPr>
          <p:cNvSpPr txBox="1"/>
          <p:nvPr/>
        </p:nvSpPr>
        <p:spPr>
          <a:xfrm>
            <a:off x="1509007" y="208042"/>
            <a:ext cx="10177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3: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 VÀ DUY TRÌ HỒ QUANG  HÀN ĐIỂM</a:t>
            </a:r>
            <a:endParaRPr lang="en-US" sz="3200" b="1" dirty="0"/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1F89BCC2-A484-4578-8445-3A75B053F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75" y="127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3">
            <a:extLst>
              <a:ext uri="{FF2B5EF4-FFF2-40B4-BE49-F238E27FC236}">
                <a16:creationId xmlns:a16="http://schemas.microsoft.com/office/drawing/2014/main" id="{B590BEC8-D0A9-4B46-8B47-B6B9351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275" y="1651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AF1F4F60-3276-4F75-B9ED-DB1DF61E9D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9305" y="2552125"/>
            <a:ext cx="6153743" cy="409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60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2028905"/>
            <a:ext cx="10059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E520EB3E-9D75-4E9C-B505-57CF3BDE9278}"/>
              </a:ext>
            </a:extLst>
          </p:cNvPr>
          <p:cNvSpPr txBox="1"/>
          <p:nvPr/>
        </p:nvSpPr>
        <p:spPr>
          <a:xfrm>
            <a:off x="1509007" y="208042"/>
            <a:ext cx="10177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3: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 VÀ DUY TRÌ HỒ QUANG  HÀN ĐIỂM</a:t>
            </a:r>
            <a:endParaRPr lang="en-US" sz="3200" b="1" dirty="0"/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1F89BCC2-A484-4578-8445-3A75B053F4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75" y="127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3">
            <a:extLst>
              <a:ext uri="{FF2B5EF4-FFF2-40B4-BE49-F238E27FC236}">
                <a16:creationId xmlns:a16="http://schemas.microsoft.com/office/drawing/2014/main" id="{B590BEC8-D0A9-4B46-8B47-B6B9351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275" y="165100"/>
            <a:ext cx="53975" cy="136525"/>
          </a:xfrm>
          <a:prstGeom prst="line">
            <a:avLst/>
          </a:prstGeom>
          <a:noFill/>
          <a:ln w="29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Sơ đồ 5">
            <a:extLst>
              <a:ext uri="{FF2B5EF4-FFF2-40B4-BE49-F238E27FC236}">
                <a16:creationId xmlns:a16="http://schemas.microsoft.com/office/drawing/2014/main" id="{3E8BF7C7-9E6A-49AC-BE06-ADAA4589B9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3534586"/>
              </p:ext>
            </p:extLst>
          </p:nvPr>
        </p:nvGraphicFramePr>
        <p:xfrm>
          <a:off x="1349116" y="2533339"/>
          <a:ext cx="7132320" cy="39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Nhóm 8">
            <a:extLst>
              <a:ext uri="{FF2B5EF4-FFF2-40B4-BE49-F238E27FC236}">
                <a16:creationId xmlns:a16="http://schemas.microsoft.com/office/drawing/2014/main" id="{1E78A58D-2456-42F0-A40E-BF76668A587B}"/>
              </a:ext>
            </a:extLst>
          </p:cNvPr>
          <p:cNvGrpSpPr/>
          <p:nvPr/>
        </p:nvGrpSpPr>
        <p:grpSpPr>
          <a:xfrm>
            <a:off x="7555043" y="3124434"/>
            <a:ext cx="4452078" cy="2752756"/>
            <a:chOff x="7869835" y="3124435"/>
            <a:chExt cx="4452078" cy="275275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45A32E1-B981-4965-BD25-6EEC8A531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6171" y="3124435"/>
              <a:ext cx="3435742" cy="2752756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Mũi tên: Phải Có Khía 7">
              <a:extLst>
                <a:ext uri="{FF2B5EF4-FFF2-40B4-BE49-F238E27FC236}">
                  <a16:creationId xmlns:a16="http://schemas.microsoft.com/office/drawing/2014/main" id="{A1A96A42-0F73-4D04-A19C-50B0F1F89526}"/>
                </a:ext>
              </a:extLst>
            </p:cNvPr>
            <p:cNvSpPr/>
            <p:nvPr/>
          </p:nvSpPr>
          <p:spPr>
            <a:xfrm>
              <a:off x="7869835" y="4482059"/>
              <a:ext cx="869432" cy="45133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6865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2095</TotalTime>
  <Words>596</Words>
  <Application>Microsoft Office PowerPoint</Application>
  <PresentationFormat>Màn hình rộng</PresentationFormat>
  <Paragraphs>79</Paragraphs>
  <Slides>15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3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15</vt:i4>
      </vt:variant>
    </vt:vector>
  </HeadingPairs>
  <TitlesOfParts>
    <vt:vector size="19" baseType="lpstr">
      <vt:lpstr>Arial</vt:lpstr>
      <vt:lpstr>Corbel</vt:lpstr>
      <vt:lpstr>Times New Roman</vt:lpstr>
      <vt:lpstr>Parallax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CAO ĐẲNG LÝ TỰ TRỌNG TP. HỒ CHÍ MINH</dc:title>
  <dc:creator>Admin</dc:creator>
  <cp:lastModifiedBy>TRAN MINH THONG</cp:lastModifiedBy>
  <cp:revision>157</cp:revision>
  <dcterms:created xsi:type="dcterms:W3CDTF">2021-06-25T09:49:20Z</dcterms:created>
  <dcterms:modified xsi:type="dcterms:W3CDTF">2021-07-28T10:12:12Z</dcterms:modified>
</cp:coreProperties>
</file>