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01" r:id="rId1"/>
  </p:sldMasterIdLst>
  <p:sldIdLst>
    <p:sldId id="256" r:id="rId2"/>
    <p:sldId id="293" r:id="rId3"/>
    <p:sldId id="292" r:id="rId4"/>
    <p:sldId id="296" r:id="rId5"/>
    <p:sldId id="298" r:id="rId6"/>
    <p:sldId id="297" r:id="rId7"/>
    <p:sldId id="299" r:id="rId8"/>
    <p:sldId id="300" r:id="rId9"/>
    <p:sldId id="301" r:id="rId10"/>
    <p:sldId id="302" r:id="rId11"/>
    <p:sldId id="303" r:id="rId12"/>
    <p:sldId id="304" r:id="rId13"/>
    <p:sldId id="305" r:id="rId14"/>
    <p:sldId id="306" r:id="rId15"/>
    <p:sldId id="307" r:id="rId16"/>
    <p:sldId id="308" r:id="rId17"/>
    <p:sldId id="309" r:id="rId18"/>
    <p:sldId id="310" r:id="rId19"/>
    <p:sldId id="311" r:id="rId20"/>
    <p:sldId id="312" r:id="rId21"/>
    <p:sldId id="274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5388"/>
    <a:srgbClr val="FDA629"/>
    <a:srgbClr val="FFFFFF"/>
    <a:srgbClr val="8548D3"/>
    <a:srgbClr val="00A54B"/>
    <a:srgbClr val="28BBC9"/>
    <a:srgbClr val="A6A7A7"/>
    <a:srgbClr val="767776"/>
    <a:srgbClr val="005DA2"/>
    <a:srgbClr val="DD00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71" autoAdjust="0"/>
    <p:restoredTop sz="94660"/>
  </p:normalViewPr>
  <p:slideViewPr>
    <p:cSldViewPr snapToGrid="0">
      <p:cViewPr varScale="1">
        <p:scale>
          <a:sx n="67" d="100"/>
          <a:sy n="67" d="100"/>
        </p:scale>
        <p:origin x="72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DA83F5D-6CCF-4C7B-A169-866A8D16E50E}" type="doc">
      <dgm:prSet loTypeId="urn:microsoft.com/office/officeart/2005/8/layout/vList5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85D411A-10E0-4DC7-9243-CD3CEFB90D23}">
      <dgm:prSet phldrT="[Văn bản]" custT="1"/>
      <dgm:spPr>
        <a:solidFill>
          <a:srgbClr val="FF0000"/>
        </a:solidFill>
      </dgm:spPr>
      <dgm:t>
        <a:bodyPr/>
        <a:lstStyle/>
        <a:p>
          <a:r>
            <a:rPr lang="en-US" sz="2800" b="1" i="1" dirty="0" err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Kiến</a:t>
          </a:r>
          <a:r>
            <a:rPr lang="en-US" sz="28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b="1" i="1" dirty="0" err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thức</a:t>
          </a:r>
          <a:endParaRPr lang="en-US" sz="2800" b="1" i="1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A6B47E9-312C-4772-B094-85FBA5D44E05}" type="parTrans" cxnId="{9A0D6F18-9E03-45E7-9B39-8D158B4EFDB8}">
      <dgm:prSet/>
      <dgm:spPr/>
      <dgm:t>
        <a:bodyPr/>
        <a:lstStyle/>
        <a:p>
          <a:endParaRPr lang="en-US"/>
        </a:p>
      </dgm:t>
    </dgm:pt>
    <dgm:pt modelId="{CA536912-55C0-49C3-AD57-832343FC59ED}" type="sibTrans" cxnId="{9A0D6F18-9E03-45E7-9B39-8D158B4EFDB8}">
      <dgm:prSet/>
      <dgm:spPr/>
      <dgm:t>
        <a:bodyPr/>
        <a:lstStyle/>
        <a:p>
          <a:endParaRPr lang="en-US"/>
        </a:p>
      </dgm:t>
    </dgm:pt>
    <dgm:pt modelId="{B719CBD1-0968-4714-AFC8-9ABAC3A70E1C}">
      <dgm:prSet phldrT="[Văn bản]" custT="1"/>
      <dgm:spPr>
        <a:solidFill>
          <a:srgbClr val="CCFF99"/>
        </a:solidFill>
      </dgm:spPr>
      <dgm:t>
        <a:bodyPr/>
        <a:lstStyle/>
        <a:p>
          <a:pPr algn="just"/>
          <a:r>
            <a:rPr lang="en-US" sz="2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Hiểu</a:t>
          </a:r>
          <a:r>
            <a:rPr lang="en-US" sz="2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biết</a:t>
          </a:r>
          <a:r>
            <a:rPr lang="en-US" sz="2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đặc</a:t>
          </a:r>
          <a:r>
            <a:rPr lang="en-US" sz="2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điểm</a:t>
          </a:r>
          <a:r>
            <a:rPr lang="en-US" sz="2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và</a:t>
          </a:r>
          <a:r>
            <a:rPr lang="en-US" sz="2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ứng</a:t>
          </a:r>
          <a:r>
            <a:rPr lang="en-US" sz="2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dụng</a:t>
          </a:r>
          <a:r>
            <a:rPr lang="en-US" sz="2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của</a:t>
          </a:r>
          <a:r>
            <a:rPr lang="en-US" sz="2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</a:t>
          </a:r>
          <a:r>
            <a:rPr lang="en-US" sz="2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trong</a:t>
          </a:r>
          <a:r>
            <a:rPr lang="en-US" sz="2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sản</a:t>
          </a:r>
          <a:r>
            <a:rPr lang="en-US" sz="2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xuất</a:t>
          </a:r>
          <a:endParaRPr lang="en-US" sz="2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C0A8541-2699-4B60-B070-CA46BB10F7EE}" type="parTrans" cxnId="{1BB4DF9E-1CF8-43D1-A019-5BF4E5F3EC63}">
      <dgm:prSet/>
      <dgm:spPr/>
      <dgm:t>
        <a:bodyPr/>
        <a:lstStyle/>
        <a:p>
          <a:endParaRPr lang="en-US"/>
        </a:p>
      </dgm:t>
    </dgm:pt>
    <dgm:pt modelId="{3F1837B6-B80E-420E-8F2B-C32C9C62C7D2}" type="sibTrans" cxnId="{1BB4DF9E-1CF8-43D1-A019-5BF4E5F3EC63}">
      <dgm:prSet/>
      <dgm:spPr/>
      <dgm:t>
        <a:bodyPr/>
        <a:lstStyle/>
        <a:p>
          <a:endParaRPr lang="en-US"/>
        </a:p>
      </dgm:t>
    </dgm:pt>
    <dgm:pt modelId="{EDD247DE-0924-46AA-B0D7-81E6005E097E}">
      <dgm:prSet phldrT="[Văn bản]" custT="1"/>
      <dgm:spPr>
        <a:solidFill>
          <a:srgbClr val="CCFF99"/>
        </a:solidFill>
      </dgm:spPr>
      <dgm:t>
        <a:bodyPr/>
        <a:lstStyle/>
        <a:p>
          <a:pPr algn="just"/>
          <a:r>
            <a:rPr lang="en-US" sz="26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Phân</a:t>
          </a:r>
          <a:r>
            <a:rPr lang="en-US" sz="26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6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biệt</a:t>
          </a:r>
          <a:r>
            <a:rPr lang="en-US" sz="26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6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được</a:t>
          </a:r>
          <a:r>
            <a:rPr lang="en-US" sz="26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6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các</a:t>
          </a:r>
          <a:r>
            <a:rPr lang="en-US" sz="26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6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phương</a:t>
          </a:r>
          <a:r>
            <a:rPr lang="en-US" sz="26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6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pháp</a:t>
          </a:r>
          <a:r>
            <a:rPr lang="en-US" sz="26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6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hàn</a:t>
          </a:r>
          <a:endParaRPr lang="en-US" sz="26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288F1E74-9239-4565-9FCF-65981E77B770}" type="parTrans" cxnId="{18461EB9-5392-4F8F-B9DC-ABC3947EF04D}">
      <dgm:prSet/>
      <dgm:spPr/>
      <dgm:t>
        <a:bodyPr/>
        <a:lstStyle/>
        <a:p>
          <a:endParaRPr lang="en-US"/>
        </a:p>
      </dgm:t>
    </dgm:pt>
    <dgm:pt modelId="{4857C2A3-1520-4C08-8A16-67087187F2DE}" type="sibTrans" cxnId="{18461EB9-5392-4F8F-B9DC-ABC3947EF04D}">
      <dgm:prSet/>
      <dgm:spPr/>
      <dgm:t>
        <a:bodyPr/>
        <a:lstStyle/>
        <a:p>
          <a:endParaRPr lang="en-US"/>
        </a:p>
      </dgm:t>
    </dgm:pt>
    <dgm:pt modelId="{2B0F6D0E-091E-492E-8C1B-DB8882426529}">
      <dgm:prSet phldrT="[Văn bản]" custT="1"/>
      <dgm:spPr>
        <a:solidFill>
          <a:srgbClr val="CCFF99"/>
        </a:solidFill>
      </dgm:spPr>
      <dgm:t>
        <a:bodyPr/>
        <a:lstStyle/>
        <a:p>
          <a:pPr algn="just"/>
          <a:r>
            <a:rPr lang="en-US" sz="26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Biết</a:t>
          </a:r>
          <a:r>
            <a:rPr lang="en-US" sz="26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vận</a:t>
          </a:r>
          <a:r>
            <a:rPr lang="en-US" sz="26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dụng</a:t>
          </a:r>
          <a:r>
            <a:rPr lang="en-US" sz="26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các</a:t>
          </a:r>
          <a:r>
            <a:rPr lang="en-US" sz="26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kiến</a:t>
          </a:r>
          <a:r>
            <a:rPr lang="en-US" sz="26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thức</a:t>
          </a:r>
          <a:r>
            <a:rPr lang="en-US" sz="26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vào</a:t>
          </a:r>
          <a:r>
            <a:rPr lang="en-US" sz="26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thực</a:t>
          </a:r>
          <a:r>
            <a:rPr lang="en-US" sz="26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tiển</a:t>
          </a:r>
          <a:r>
            <a:rPr lang="en-US" sz="26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trong</a:t>
          </a:r>
          <a:r>
            <a:rPr lang="en-US" sz="26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sản</a:t>
          </a:r>
          <a:r>
            <a:rPr lang="en-US" sz="26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xuất</a:t>
          </a:r>
          <a:endParaRPr lang="en-US" sz="2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CA95DAA-B090-476E-9CBA-0036526A9F38}" type="parTrans" cxnId="{88796F49-5B40-4197-8BE4-B191C0F05C25}">
      <dgm:prSet/>
      <dgm:spPr/>
      <dgm:t>
        <a:bodyPr/>
        <a:lstStyle/>
        <a:p>
          <a:endParaRPr lang="en-US"/>
        </a:p>
      </dgm:t>
    </dgm:pt>
    <dgm:pt modelId="{98554F24-CF1E-4715-B6CC-BE424C3BEE67}" type="sibTrans" cxnId="{88796F49-5B40-4197-8BE4-B191C0F05C25}">
      <dgm:prSet/>
      <dgm:spPr/>
      <dgm:t>
        <a:bodyPr/>
        <a:lstStyle/>
        <a:p>
          <a:endParaRPr lang="en-US"/>
        </a:p>
      </dgm:t>
    </dgm:pt>
    <dgm:pt modelId="{7F646B59-FFC6-404D-805E-798864BE2AE1}">
      <dgm:prSet phldrT="[Văn bản]" custT="1"/>
      <dgm:spPr>
        <a:solidFill>
          <a:srgbClr val="FF0000"/>
        </a:solidFill>
      </dgm:spPr>
      <dgm:t>
        <a:bodyPr/>
        <a:lstStyle/>
        <a:p>
          <a:r>
            <a:rPr lang="vi-VN" sz="2800" b="1" i="1" kern="1200" dirty="0" err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Thái</a:t>
          </a:r>
          <a:r>
            <a:rPr lang="vi-VN" sz="2800" b="1" i="1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vi-VN" sz="2800" b="1" i="1" kern="1200" dirty="0" err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độ</a:t>
          </a:r>
          <a:endParaRPr lang="en-US" sz="2800" b="1" i="1" kern="1200" dirty="0">
            <a:solidFill>
              <a:schemeClr val="bg1"/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5526435A-8D30-4463-B841-4837FAAC875D}" type="parTrans" cxnId="{90D6B062-ABA1-4B24-8E2E-75595189F9E5}">
      <dgm:prSet/>
      <dgm:spPr/>
      <dgm:t>
        <a:bodyPr/>
        <a:lstStyle/>
        <a:p>
          <a:endParaRPr lang="en-US"/>
        </a:p>
      </dgm:t>
    </dgm:pt>
    <dgm:pt modelId="{D91D6638-5E9B-4A2D-8877-55783C4CC5EE}" type="sibTrans" cxnId="{90D6B062-ABA1-4B24-8E2E-75595189F9E5}">
      <dgm:prSet/>
      <dgm:spPr/>
      <dgm:t>
        <a:bodyPr/>
        <a:lstStyle/>
        <a:p>
          <a:endParaRPr lang="en-US"/>
        </a:p>
      </dgm:t>
    </dgm:pt>
    <dgm:pt modelId="{A781310D-F648-46B1-A691-2A5C97E2610A}">
      <dgm:prSet phldrT="[Văn bản]" custT="1"/>
      <dgm:spPr>
        <a:solidFill>
          <a:srgbClr val="CCFF99"/>
        </a:solidFill>
      </dgm:spPr>
      <dgm:t>
        <a:bodyPr/>
        <a:lstStyle/>
        <a:p>
          <a:pPr algn="just"/>
          <a:r>
            <a:rPr lang="en-US" sz="26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Thực</a:t>
          </a:r>
          <a:r>
            <a:rPr lang="en-US" sz="26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hiện</a:t>
          </a:r>
          <a:r>
            <a:rPr lang="en-US" sz="26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đúng</a:t>
          </a:r>
          <a:r>
            <a:rPr lang="en-US" sz="26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kỹ</a:t>
          </a:r>
          <a:r>
            <a:rPr lang="en-US" sz="26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thuật</a:t>
          </a:r>
          <a:r>
            <a:rPr lang="en-US" sz="2600" dirty="0">
              <a:latin typeface="Times New Roman" panose="02020603050405020304" pitchFamily="18" charset="0"/>
              <a:cs typeface="Times New Roman" panose="02020603050405020304" pitchFamily="18" charset="0"/>
            </a:rPr>
            <a:t>, an </a:t>
          </a:r>
          <a:r>
            <a:rPr lang="en-US" sz="26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toàn</a:t>
          </a:r>
          <a:r>
            <a:rPr lang="en-US" sz="26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lao</a:t>
          </a:r>
          <a:r>
            <a:rPr lang="en-US" sz="26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động</a:t>
          </a:r>
          <a:r>
            <a:rPr lang="en-US" sz="2600" dirty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26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sắp</a:t>
          </a:r>
          <a:r>
            <a:rPr lang="en-US" sz="26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xếp</a:t>
          </a:r>
          <a:r>
            <a:rPr lang="en-US" sz="26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nơi</a:t>
          </a:r>
          <a:r>
            <a:rPr lang="en-US" sz="26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làm</a:t>
          </a:r>
          <a:r>
            <a:rPr lang="en-US" sz="26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việc</a:t>
          </a:r>
          <a:r>
            <a:rPr lang="en-US" sz="26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ngăn</a:t>
          </a:r>
          <a:r>
            <a:rPr lang="en-US" sz="26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nắp</a:t>
          </a:r>
          <a:r>
            <a:rPr lang="en-US" sz="2600" dirty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26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sạch</a:t>
          </a:r>
          <a:r>
            <a:rPr lang="en-US" sz="26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sẽ</a:t>
          </a:r>
          <a:endParaRPr lang="en-US" sz="2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1A8B4E2-AD9B-4C81-933E-E1BA0F2BE82A}" type="parTrans" cxnId="{9BFB0E15-66E7-49A8-8C60-8BDC58EEE4D6}">
      <dgm:prSet/>
      <dgm:spPr/>
      <dgm:t>
        <a:bodyPr/>
        <a:lstStyle/>
        <a:p>
          <a:endParaRPr lang="en-US"/>
        </a:p>
      </dgm:t>
    </dgm:pt>
    <dgm:pt modelId="{5A21BDD2-0BA5-4808-AAB1-C6CA40CCA73B}" type="sibTrans" cxnId="{9BFB0E15-66E7-49A8-8C60-8BDC58EEE4D6}">
      <dgm:prSet/>
      <dgm:spPr/>
      <dgm:t>
        <a:bodyPr/>
        <a:lstStyle/>
        <a:p>
          <a:endParaRPr lang="en-US"/>
        </a:p>
      </dgm:t>
    </dgm:pt>
    <dgm:pt modelId="{8A8A373F-3B13-440C-93CC-3EF23451F6BD}">
      <dgm:prSet phldrT="[Văn bản]" custT="1"/>
      <dgm:spPr>
        <a:solidFill>
          <a:srgbClr val="FF0000"/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 spcFirstLastPara="0" vert="horz" wrap="square" lIns="106680" tIns="53340" rIns="106680" bIns="53340" numCol="1" spcCol="1270" anchor="ctr" anchorCtr="0"/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vi-VN" sz="2800" b="1" i="1" kern="1200" dirty="0" err="1">
              <a:solidFill>
                <a:prstClr val="white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Kỹ</a:t>
          </a:r>
          <a:r>
            <a:rPr lang="vi-VN" sz="2800" b="1" i="1" kern="1200" dirty="0">
              <a:solidFill>
                <a:prstClr val="white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năng</a:t>
          </a:r>
          <a:endParaRPr lang="en-US" sz="2800" b="1" i="1" kern="1200" dirty="0">
            <a:solidFill>
              <a:prstClr val="white"/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4CAB0C3B-05C8-4F57-B756-5B43C8FF7C44}" type="sibTrans" cxnId="{67CE45E6-B6CB-4734-869C-F79C9EDFABEA}">
      <dgm:prSet/>
      <dgm:spPr/>
      <dgm:t>
        <a:bodyPr/>
        <a:lstStyle/>
        <a:p>
          <a:endParaRPr lang="en-US"/>
        </a:p>
      </dgm:t>
    </dgm:pt>
    <dgm:pt modelId="{FB18DE96-9C26-4923-800D-B044287077C1}" type="parTrans" cxnId="{67CE45E6-B6CB-4734-869C-F79C9EDFABEA}">
      <dgm:prSet/>
      <dgm:spPr/>
      <dgm:t>
        <a:bodyPr/>
        <a:lstStyle/>
        <a:p>
          <a:endParaRPr lang="en-US"/>
        </a:p>
      </dgm:t>
    </dgm:pt>
    <dgm:pt modelId="{CDB5899A-2608-4FB4-8D49-F2ADC3BFF5C3}" type="pres">
      <dgm:prSet presAssocID="{2DA83F5D-6CCF-4C7B-A169-866A8D16E50E}" presName="Name0" presStyleCnt="0">
        <dgm:presLayoutVars>
          <dgm:dir/>
          <dgm:animLvl val="lvl"/>
          <dgm:resizeHandles val="exact"/>
        </dgm:presLayoutVars>
      </dgm:prSet>
      <dgm:spPr/>
    </dgm:pt>
    <dgm:pt modelId="{DB975846-7DED-4DA0-8D20-0CC8913619EA}" type="pres">
      <dgm:prSet presAssocID="{985D411A-10E0-4DC7-9243-CD3CEFB90D23}" presName="linNode" presStyleCnt="0"/>
      <dgm:spPr/>
    </dgm:pt>
    <dgm:pt modelId="{5EFEF5F1-F6B2-41D6-A5A7-004AA586C850}" type="pres">
      <dgm:prSet presAssocID="{985D411A-10E0-4DC7-9243-CD3CEFB90D23}" presName="parentText" presStyleLbl="node1" presStyleIdx="0" presStyleCnt="3" custScaleX="78125" custScaleY="47639">
        <dgm:presLayoutVars>
          <dgm:chMax val="1"/>
          <dgm:bulletEnabled val="1"/>
        </dgm:presLayoutVars>
      </dgm:prSet>
      <dgm:spPr>
        <a:prstGeom prst="rightArrow">
          <a:avLst/>
        </a:prstGeom>
      </dgm:spPr>
    </dgm:pt>
    <dgm:pt modelId="{8A3848B8-FB1C-4817-9E49-CFC0997EB280}" type="pres">
      <dgm:prSet presAssocID="{985D411A-10E0-4DC7-9243-CD3CEFB90D23}" presName="descendantText" presStyleLbl="alignAccFollowNode1" presStyleIdx="0" presStyleCnt="3" custLinFactNeighborX="6290">
        <dgm:presLayoutVars>
          <dgm:bulletEnabled val="1"/>
        </dgm:presLayoutVars>
      </dgm:prSet>
      <dgm:spPr>
        <a:prstGeom prst="roundRect">
          <a:avLst/>
        </a:prstGeom>
      </dgm:spPr>
    </dgm:pt>
    <dgm:pt modelId="{494921FD-E572-4AFE-A0BC-F8210BD36B9F}" type="pres">
      <dgm:prSet presAssocID="{CA536912-55C0-49C3-AD57-832343FC59ED}" presName="sp" presStyleCnt="0"/>
      <dgm:spPr/>
    </dgm:pt>
    <dgm:pt modelId="{6E05AA55-6CF1-417E-A8FF-35E387DA97CA}" type="pres">
      <dgm:prSet presAssocID="{8A8A373F-3B13-440C-93CC-3EF23451F6BD}" presName="linNode" presStyleCnt="0"/>
      <dgm:spPr/>
    </dgm:pt>
    <dgm:pt modelId="{60842202-4D97-4F6C-8A36-BBA6812C00C7}" type="pres">
      <dgm:prSet presAssocID="{8A8A373F-3B13-440C-93CC-3EF23451F6BD}" presName="parentText" presStyleLbl="node1" presStyleIdx="1" presStyleCnt="3" custScaleX="79733" custScaleY="50386" custLinFactNeighborX="-288">
        <dgm:presLayoutVars>
          <dgm:chMax val="1"/>
          <dgm:bulletEnabled val="1"/>
        </dgm:presLayoutVars>
      </dgm:prSet>
      <dgm:spPr>
        <a:xfrm>
          <a:off x="257334" y="2406081"/>
          <a:ext cx="2333051" cy="606504"/>
        </a:xfrm>
        <a:prstGeom prst="rightArrow">
          <a:avLst/>
        </a:prstGeom>
      </dgm:spPr>
    </dgm:pt>
    <dgm:pt modelId="{BBF69F6A-F59C-4BD6-B99A-D9B3217E40A5}" type="pres">
      <dgm:prSet presAssocID="{8A8A373F-3B13-440C-93CC-3EF23451F6BD}" presName="descendantText" presStyleLbl="alignAccFollowNode1" presStyleIdx="1" presStyleCnt="3" custLinFactNeighborX="7944">
        <dgm:presLayoutVars>
          <dgm:bulletEnabled val="1"/>
        </dgm:presLayoutVars>
      </dgm:prSet>
      <dgm:spPr>
        <a:prstGeom prst="roundRect">
          <a:avLst/>
        </a:prstGeom>
      </dgm:spPr>
    </dgm:pt>
    <dgm:pt modelId="{499B7F34-2B05-4BF7-AB8E-7D2DF15739ED}" type="pres">
      <dgm:prSet presAssocID="{4CAB0C3B-05C8-4F57-B756-5B43C8FF7C44}" presName="sp" presStyleCnt="0"/>
      <dgm:spPr/>
    </dgm:pt>
    <dgm:pt modelId="{8EBCF8A5-E2A2-4A6B-AE51-A7B2D7B42FC3}" type="pres">
      <dgm:prSet presAssocID="{7F646B59-FFC6-404D-805E-798864BE2AE1}" presName="linNode" presStyleCnt="0"/>
      <dgm:spPr/>
    </dgm:pt>
    <dgm:pt modelId="{88FBD4B8-6992-4942-9C17-16C5AF7C8513}" type="pres">
      <dgm:prSet presAssocID="{7F646B59-FFC6-404D-805E-798864BE2AE1}" presName="parentText" presStyleLbl="node1" presStyleIdx="2" presStyleCnt="3" custScaleX="81387" custScaleY="49177">
        <dgm:presLayoutVars>
          <dgm:chMax val="1"/>
          <dgm:bulletEnabled val="1"/>
        </dgm:presLayoutVars>
      </dgm:prSet>
      <dgm:spPr>
        <a:prstGeom prst="rightArrow">
          <a:avLst/>
        </a:prstGeom>
      </dgm:spPr>
    </dgm:pt>
    <dgm:pt modelId="{E925AEA8-7F95-473F-9F2D-EFF2EE781394}" type="pres">
      <dgm:prSet presAssocID="{7F646B59-FFC6-404D-805E-798864BE2AE1}" presName="descendantText" presStyleLbl="alignAccFollowNode1" presStyleIdx="2" presStyleCnt="3" custLinFactNeighborX="6290">
        <dgm:presLayoutVars>
          <dgm:bulletEnabled val="1"/>
        </dgm:presLayoutVars>
      </dgm:prSet>
      <dgm:spPr>
        <a:prstGeom prst="roundRect">
          <a:avLst/>
        </a:prstGeom>
      </dgm:spPr>
    </dgm:pt>
  </dgm:ptLst>
  <dgm:cxnLst>
    <dgm:cxn modelId="{9BFB0E15-66E7-49A8-8C60-8BDC58EEE4D6}" srcId="{7F646B59-FFC6-404D-805E-798864BE2AE1}" destId="{A781310D-F648-46B1-A691-2A5C97E2610A}" srcOrd="0" destOrd="0" parTransId="{61A8B4E2-AD9B-4C81-933E-E1BA0F2BE82A}" sibTransId="{5A21BDD2-0BA5-4808-AAB1-C6CA40CCA73B}"/>
    <dgm:cxn modelId="{9A0D6F18-9E03-45E7-9B39-8D158B4EFDB8}" srcId="{2DA83F5D-6CCF-4C7B-A169-866A8D16E50E}" destId="{985D411A-10E0-4DC7-9243-CD3CEFB90D23}" srcOrd="0" destOrd="0" parTransId="{1A6B47E9-312C-4772-B094-85FBA5D44E05}" sibTransId="{CA536912-55C0-49C3-AD57-832343FC59ED}"/>
    <dgm:cxn modelId="{3D81842F-DCDF-4EEB-8831-8C80E9F23439}" type="presOf" srcId="{B719CBD1-0968-4714-AFC8-9ABAC3A70E1C}" destId="{8A3848B8-FB1C-4817-9E49-CFC0997EB280}" srcOrd="0" destOrd="0" presId="urn:microsoft.com/office/officeart/2005/8/layout/vList5"/>
    <dgm:cxn modelId="{8B55793A-0F22-4C20-A8F5-28964F3FB8D0}" type="presOf" srcId="{2B0F6D0E-091E-492E-8C1B-DB8882426529}" destId="{BBF69F6A-F59C-4BD6-B99A-D9B3217E40A5}" srcOrd="0" destOrd="0" presId="urn:microsoft.com/office/officeart/2005/8/layout/vList5"/>
    <dgm:cxn modelId="{90D6B062-ABA1-4B24-8E2E-75595189F9E5}" srcId="{2DA83F5D-6CCF-4C7B-A169-866A8D16E50E}" destId="{7F646B59-FFC6-404D-805E-798864BE2AE1}" srcOrd="2" destOrd="0" parTransId="{5526435A-8D30-4463-B841-4837FAAC875D}" sibTransId="{D91D6638-5E9B-4A2D-8877-55783C4CC5EE}"/>
    <dgm:cxn modelId="{B2C6FC42-7EEF-4696-9CF4-44C74503B4BD}" type="presOf" srcId="{EDD247DE-0924-46AA-B0D7-81E6005E097E}" destId="{8A3848B8-FB1C-4817-9E49-CFC0997EB280}" srcOrd="0" destOrd="1" presId="urn:microsoft.com/office/officeart/2005/8/layout/vList5"/>
    <dgm:cxn modelId="{88796F49-5B40-4197-8BE4-B191C0F05C25}" srcId="{8A8A373F-3B13-440C-93CC-3EF23451F6BD}" destId="{2B0F6D0E-091E-492E-8C1B-DB8882426529}" srcOrd="0" destOrd="0" parTransId="{ACA95DAA-B090-476E-9CBA-0036526A9F38}" sibTransId="{98554F24-CF1E-4715-B6CC-BE424C3BEE67}"/>
    <dgm:cxn modelId="{C53FAF6E-16BB-4B0D-BF1D-8460C7C3A0EB}" type="presOf" srcId="{985D411A-10E0-4DC7-9243-CD3CEFB90D23}" destId="{5EFEF5F1-F6B2-41D6-A5A7-004AA586C850}" srcOrd="0" destOrd="0" presId="urn:microsoft.com/office/officeart/2005/8/layout/vList5"/>
    <dgm:cxn modelId="{B5663652-9D78-4D81-BC88-6C96FCD18548}" type="presOf" srcId="{7F646B59-FFC6-404D-805E-798864BE2AE1}" destId="{88FBD4B8-6992-4942-9C17-16C5AF7C8513}" srcOrd="0" destOrd="0" presId="urn:microsoft.com/office/officeart/2005/8/layout/vList5"/>
    <dgm:cxn modelId="{2E24B884-CAA6-4305-88F2-94D92DD00EE9}" type="presOf" srcId="{A781310D-F648-46B1-A691-2A5C97E2610A}" destId="{E925AEA8-7F95-473F-9F2D-EFF2EE781394}" srcOrd="0" destOrd="0" presId="urn:microsoft.com/office/officeart/2005/8/layout/vList5"/>
    <dgm:cxn modelId="{1BB4DF9E-1CF8-43D1-A019-5BF4E5F3EC63}" srcId="{985D411A-10E0-4DC7-9243-CD3CEFB90D23}" destId="{B719CBD1-0968-4714-AFC8-9ABAC3A70E1C}" srcOrd="0" destOrd="0" parTransId="{FC0A8541-2699-4B60-B070-CA46BB10F7EE}" sibTransId="{3F1837B6-B80E-420E-8F2B-C32C9C62C7D2}"/>
    <dgm:cxn modelId="{038961B7-0D95-4EA7-AA68-BA4D60FDCD73}" type="presOf" srcId="{2DA83F5D-6CCF-4C7B-A169-866A8D16E50E}" destId="{CDB5899A-2608-4FB4-8D49-F2ADC3BFF5C3}" srcOrd="0" destOrd="0" presId="urn:microsoft.com/office/officeart/2005/8/layout/vList5"/>
    <dgm:cxn modelId="{18461EB9-5392-4F8F-B9DC-ABC3947EF04D}" srcId="{985D411A-10E0-4DC7-9243-CD3CEFB90D23}" destId="{EDD247DE-0924-46AA-B0D7-81E6005E097E}" srcOrd="1" destOrd="0" parTransId="{288F1E74-9239-4565-9FCF-65981E77B770}" sibTransId="{4857C2A3-1520-4C08-8A16-67087187F2DE}"/>
    <dgm:cxn modelId="{67CE45E6-B6CB-4734-869C-F79C9EDFABEA}" srcId="{2DA83F5D-6CCF-4C7B-A169-866A8D16E50E}" destId="{8A8A373F-3B13-440C-93CC-3EF23451F6BD}" srcOrd="1" destOrd="0" parTransId="{FB18DE96-9C26-4923-800D-B044287077C1}" sibTransId="{4CAB0C3B-05C8-4F57-B756-5B43C8FF7C44}"/>
    <dgm:cxn modelId="{8C08B6F2-B5BF-4F92-91A4-75AF758F6777}" type="presOf" srcId="{8A8A373F-3B13-440C-93CC-3EF23451F6BD}" destId="{60842202-4D97-4F6C-8A36-BBA6812C00C7}" srcOrd="0" destOrd="0" presId="urn:microsoft.com/office/officeart/2005/8/layout/vList5"/>
    <dgm:cxn modelId="{E4A89416-BDA2-46AA-AA8D-411F7B0487E8}" type="presParOf" srcId="{CDB5899A-2608-4FB4-8D49-F2ADC3BFF5C3}" destId="{DB975846-7DED-4DA0-8D20-0CC8913619EA}" srcOrd="0" destOrd="0" presId="urn:microsoft.com/office/officeart/2005/8/layout/vList5"/>
    <dgm:cxn modelId="{3102C9D0-6016-4BFD-BADC-514AF0742D5B}" type="presParOf" srcId="{DB975846-7DED-4DA0-8D20-0CC8913619EA}" destId="{5EFEF5F1-F6B2-41D6-A5A7-004AA586C850}" srcOrd="0" destOrd="0" presId="urn:microsoft.com/office/officeart/2005/8/layout/vList5"/>
    <dgm:cxn modelId="{FCB1EEA7-1361-479D-807D-C31BF5938A2F}" type="presParOf" srcId="{DB975846-7DED-4DA0-8D20-0CC8913619EA}" destId="{8A3848B8-FB1C-4817-9E49-CFC0997EB280}" srcOrd="1" destOrd="0" presId="urn:microsoft.com/office/officeart/2005/8/layout/vList5"/>
    <dgm:cxn modelId="{C748AF8B-D715-4C8D-A32F-52EA761384E7}" type="presParOf" srcId="{CDB5899A-2608-4FB4-8D49-F2ADC3BFF5C3}" destId="{494921FD-E572-4AFE-A0BC-F8210BD36B9F}" srcOrd="1" destOrd="0" presId="urn:microsoft.com/office/officeart/2005/8/layout/vList5"/>
    <dgm:cxn modelId="{802BC5B5-DB59-4563-B3CF-6961057BEC9A}" type="presParOf" srcId="{CDB5899A-2608-4FB4-8D49-F2ADC3BFF5C3}" destId="{6E05AA55-6CF1-417E-A8FF-35E387DA97CA}" srcOrd="2" destOrd="0" presId="urn:microsoft.com/office/officeart/2005/8/layout/vList5"/>
    <dgm:cxn modelId="{FF09BB1C-BC3C-4891-954D-F64FEAAB11E7}" type="presParOf" srcId="{6E05AA55-6CF1-417E-A8FF-35E387DA97CA}" destId="{60842202-4D97-4F6C-8A36-BBA6812C00C7}" srcOrd="0" destOrd="0" presId="urn:microsoft.com/office/officeart/2005/8/layout/vList5"/>
    <dgm:cxn modelId="{9D6347C6-93A8-4CA3-9925-485BEF49F306}" type="presParOf" srcId="{6E05AA55-6CF1-417E-A8FF-35E387DA97CA}" destId="{BBF69F6A-F59C-4BD6-B99A-D9B3217E40A5}" srcOrd="1" destOrd="0" presId="urn:microsoft.com/office/officeart/2005/8/layout/vList5"/>
    <dgm:cxn modelId="{311A188A-DD83-43D5-9302-125FDF54CA1E}" type="presParOf" srcId="{CDB5899A-2608-4FB4-8D49-F2ADC3BFF5C3}" destId="{499B7F34-2B05-4BF7-AB8E-7D2DF15739ED}" srcOrd="3" destOrd="0" presId="urn:microsoft.com/office/officeart/2005/8/layout/vList5"/>
    <dgm:cxn modelId="{1B92274D-EC7D-47AD-B89E-7CB4AFB0C81D}" type="presParOf" srcId="{CDB5899A-2608-4FB4-8D49-F2ADC3BFF5C3}" destId="{8EBCF8A5-E2A2-4A6B-AE51-A7B2D7B42FC3}" srcOrd="4" destOrd="0" presId="urn:microsoft.com/office/officeart/2005/8/layout/vList5"/>
    <dgm:cxn modelId="{B0AAA07F-28CB-40E0-84B0-A02FE0DB4B59}" type="presParOf" srcId="{8EBCF8A5-E2A2-4A6B-AE51-A7B2D7B42FC3}" destId="{88FBD4B8-6992-4942-9C17-16C5AF7C8513}" srcOrd="0" destOrd="0" presId="urn:microsoft.com/office/officeart/2005/8/layout/vList5"/>
    <dgm:cxn modelId="{F8BFB4A4-B022-4581-AD38-17A8FB45D23E}" type="presParOf" srcId="{8EBCF8A5-E2A2-4A6B-AE51-A7B2D7B42FC3}" destId="{E925AEA8-7F95-473F-9F2D-EFF2EE781394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3848B8-FB1C-4817-9E49-CFC0997EB280}">
      <dsp:nvSpPr>
        <dsp:cNvPr id="0" name=""/>
        <dsp:cNvSpPr/>
      </dsp:nvSpPr>
      <dsp:spPr>
        <a:xfrm rot="5400000">
          <a:off x="4476551" y="-1733523"/>
          <a:ext cx="1733550" cy="5201920"/>
        </a:xfrm>
        <a:prstGeom prst="roundRect">
          <a:avLst/>
        </a:prstGeom>
        <a:solidFill>
          <a:srgbClr val="CCFF99"/>
        </a:solidFill>
        <a:ln w="9525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Hiểu</a:t>
          </a:r>
          <a:r>
            <a:rPr lang="en-US" sz="2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biết</a:t>
          </a:r>
          <a:r>
            <a:rPr lang="en-US" sz="2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đặc</a:t>
          </a:r>
          <a:r>
            <a:rPr lang="en-US" sz="2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điểm</a:t>
          </a:r>
          <a:r>
            <a:rPr lang="en-US" sz="2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và</a:t>
          </a:r>
          <a:r>
            <a:rPr lang="en-US" sz="2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ứng</a:t>
          </a:r>
          <a:r>
            <a:rPr lang="en-US" sz="2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dụng</a:t>
          </a:r>
          <a:r>
            <a:rPr lang="en-US" sz="2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của</a:t>
          </a:r>
          <a:r>
            <a:rPr lang="en-US" sz="2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</a:t>
          </a:r>
          <a:r>
            <a:rPr lang="en-US" sz="2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trong</a:t>
          </a:r>
          <a:r>
            <a:rPr lang="en-US" sz="2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sản</a:t>
          </a:r>
          <a:r>
            <a:rPr lang="en-US" sz="2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xuất</a:t>
          </a:r>
          <a:endParaRPr lang="en-US" sz="2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228600" lvl="1" indent="-228600" algn="just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6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Phân</a:t>
          </a:r>
          <a:r>
            <a:rPr lang="en-US" sz="26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6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biệt</a:t>
          </a:r>
          <a:r>
            <a:rPr lang="en-US" sz="26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6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được</a:t>
          </a:r>
          <a:r>
            <a:rPr lang="en-US" sz="26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6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các</a:t>
          </a:r>
          <a:r>
            <a:rPr lang="en-US" sz="26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6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phương</a:t>
          </a:r>
          <a:r>
            <a:rPr lang="en-US" sz="26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6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pháp</a:t>
          </a:r>
          <a:r>
            <a:rPr lang="en-US" sz="26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6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hàn</a:t>
          </a:r>
          <a:endParaRPr lang="en-US" sz="26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sp:txBody>
      <dsp:txXfrm rot="-5400000">
        <a:off x="2826991" y="85287"/>
        <a:ext cx="5032670" cy="1564300"/>
      </dsp:txXfrm>
    </dsp:sp>
    <dsp:sp modelId="{5EFEF5F1-F6B2-41D6-A5A7-004AA586C850}">
      <dsp:nvSpPr>
        <dsp:cNvPr id="0" name=""/>
        <dsp:cNvSpPr/>
      </dsp:nvSpPr>
      <dsp:spPr>
        <a:xfrm>
          <a:off x="272315" y="351282"/>
          <a:ext cx="2286000" cy="1032307"/>
        </a:xfrm>
        <a:prstGeom prst="rightArrow">
          <a:avLst/>
        </a:prstGeom>
        <a:solidFill>
          <a:srgbClr val="FF0000"/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i="1" kern="1200" dirty="0" err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Kiến</a:t>
          </a:r>
          <a:r>
            <a:rPr lang="en-US" sz="2800" b="1" i="1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b="1" i="1" kern="1200" dirty="0" err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thức</a:t>
          </a:r>
          <a:endParaRPr lang="en-US" sz="2800" b="1" i="1" kern="12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72315" y="609359"/>
        <a:ext cx="2027923" cy="516153"/>
      </dsp:txXfrm>
    </dsp:sp>
    <dsp:sp modelId="{BBF69F6A-F59C-4BD6-B99A-D9B3217E40A5}">
      <dsp:nvSpPr>
        <dsp:cNvPr id="0" name=""/>
        <dsp:cNvSpPr/>
      </dsp:nvSpPr>
      <dsp:spPr>
        <a:xfrm rot="5400000">
          <a:off x="4571999" y="108373"/>
          <a:ext cx="1733550" cy="5201920"/>
        </a:xfrm>
        <a:prstGeom prst="roundRect">
          <a:avLst/>
        </a:prstGeom>
        <a:solidFill>
          <a:srgbClr val="CCFF99"/>
        </a:solidFill>
        <a:ln w="9525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Biết</a:t>
          </a:r>
          <a:r>
            <a:rPr lang="en-US" sz="2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vận</a:t>
          </a:r>
          <a:r>
            <a:rPr lang="en-US" sz="2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dụng</a:t>
          </a:r>
          <a:r>
            <a:rPr lang="en-US" sz="2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các</a:t>
          </a:r>
          <a:r>
            <a:rPr lang="en-US" sz="2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kiến</a:t>
          </a:r>
          <a:r>
            <a:rPr lang="en-US" sz="2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thức</a:t>
          </a:r>
          <a:r>
            <a:rPr lang="en-US" sz="2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vào</a:t>
          </a:r>
          <a:r>
            <a:rPr lang="en-US" sz="2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thực</a:t>
          </a:r>
          <a:r>
            <a:rPr lang="en-US" sz="2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tiển</a:t>
          </a:r>
          <a:r>
            <a:rPr lang="en-US" sz="2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trong</a:t>
          </a:r>
          <a:r>
            <a:rPr lang="en-US" sz="2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sản</a:t>
          </a:r>
          <a:r>
            <a:rPr lang="en-US" sz="2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xuất</a:t>
          </a:r>
          <a:endParaRPr lang="en-US" sz="2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2922439" y="1927183"/>
        <a:ext cx="5032670" cy="1564300"/>
      </dsp:txXfrm>
    </dsp:sp>
    <dsp:sp modelId="{60842202-4D97-4F6C-8A36-BBA6812C00C7}">
      <dsp:nvSpPr>
        <dsp:cNvPr id="0" name=""/>
        <dsp:cNvSpPr/>
      </dsp:nvSpPr>
      <dsp:spPr>
        <a:xfrm>
          <a:off x="257334" y="2163416"/>
          <a:ext cx="2333051" cy="1091833"/>
        </a:xfrm>
        <a:prstGeom prst="rightArrow">
          <a:avLst/>
        </a:prstGeom>
        <a:solidFill>
          <a:srgbClr val="FF0000"/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vi-VN" sz="2800" b="1" i="1" kern="1200" dirty="0" err="1">
              <a:solidFill>
                <a:prstClr val="white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Kỹ</a:t>
          </a:r>
          <a:r>
            <a:rPr lang="vi-VN" sz="2800" b="1" i="1" kern="1200" dirty="0">
              <a:solidFill>
                <a:prstClr val="white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năng</a:t>
          </a:r>
          <a:endParaRPr lang="en-US" sz="2800" b="1" i="1" kern="1200" dirty="0">
            <a:solidFill>
              <a:prstClr val="white"/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sp:txBody>
      <dsp:txXfrm>
        <a:off x="257334" y="2436374"/>
        <a:ext cx="2060093" cy="545917"/>
      </dsp:txXfrm>
    </dsp:sp>
    <dsp:sp modelId="{E925AEA8-7F95-473F-9F2D-EFF2EE781394}">
      <dsp:nvSpPr>
        <dsp:cNvPr id="0" name=""/>
        <dsp:cNvSpPr/>
      </dsp:nvSpPr>
      <dsp:spPr>
        <a:xfrm rot="5400000">
          <a:off x="4571999" y="1950270"/>
          <a:ext cx="1733550" cy="5201920"/>
        </a:xfrm>
        <a:prstGeom prst="roundRect">
          <a:avLst/>
        </a:prstGeom>
        <a:solidFill>
          <a:srgbClr val="CCFF99"/>
        </a:solidFill>
        <a:ln w="9525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Thực</a:t>
          </a:r>
          <a:r>
            <a:rPr lang="en-US" sz="2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hiện</a:t>
          </a:r>
          <a:r>
            <a:rPr lang="en-US" sz="2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đúng</a:t>
          </a:r>
          <a:r>
            <a:rPr lang="en-US" sz="2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kỹ</a:t>
          </a:r>
          <a:r>
            <a:rPr lang="en-US" sz="2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thuật</a:t>
          </a:r>
          <a:r>
            <a:rPr lang="en-US" sz="2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, an </a:t>
          </a:r>
          <a:r>
            <a:rPr lang="en-US" sz="2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toàn</a:t>
          </a:r>
          <a:r>
            <a:rPr lang="en-US" sz="2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lao</a:t>
          </a:r>
          <a:r>
            <a:rPr lang="en-US" sz="2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động</a:t>
          </a:r>
          <a:r>
            <a:rPr lang="en-US" sz="2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2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sắp</a:t>
          </a:r>
          <a:r>
            <a:rPr lang="en-US" sz="2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xếp</a:t>
          </a:r>
          <a:r>
            <a:rPr lang="en-US" sz="2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nơi</a:t>
          </a:r>
          <a:r>
            <a:rPr lang="en-US" sz="2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làm</a:t>
          </a:r>
          <a:r>
            <a:rPr lang="en-US" sz="2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việc</a:t>
          </a:r>
          <a:r>
            <a:rPr lang="en-US" sz="2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ngăn</a:t>
          </a:r>
          <a:r>
            <a:rPr lang="en-US" sz="2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nắp</a:t>
          </a:r>
          <a:r>
            <a:rPr lang="en-US" sz="2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2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sạch</a:t>
          </a:r>
          <a:r>
            <a:rPr lang="en-US" sz="2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sẽ</a:t>
          </a:r>
          <a:endParaRPr lang="en-US" sz="2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2922439" y="3769080"/>
        <a:ext cx="5032670" cy="1564300"/>
      </dsp:txXfrm>
    </dsp:sp>
    <dsp:sp modelId="{88FBD4B8-6992-4942-9C17-16C5AF7C8513}">
      <dsp:nvSpPr>
        <dsp:cNvPr id="0" name=""/>
        <dsp:cNvSpPr/>
      </dsp:nvSpPr>
      <dsp:spPr>
        <a:xfrm>
          <a:off x="272315" y="4018413"/>
          <a:ext cx="2381448" cy="1065634"/>
        </a:xfrm>
        <a:prstGeom prst="rightArrow">
          <a:avLst/>
        </a:prstGeom>
        <a:solidFill>
          <a:srgbClr val="FF0000"/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vi-VN" sz="2800" b="1" i="1" kern="1200" dirty="0" err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Thái</a:t>
          </a:r>
          <a:r>
            <a:rPr lang="vi-VN" sz="2800" b="1" i="1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vi-VN" sz="2800" b="1" i="1" kern="1200" dirty="0" err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độ</a:t>
          </a:r>
          <a:endParaRPr lang="en-US" sz="2800" b="1" i="1" kern="1200" dirty="0">
            <a:solidFill>
              <a:schemeClr val="bg1"/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sp:txBody>
      <dsp:txXfrm>
        <a:off x="272315" y="4284822"/>
        <a:ext cx="2115040" cy="53281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CC641-330C-4B2B-AD9D-390D66248A17}" type="datetimeFigureOut">
              <a:rPr lang="en-US" smtClean="0"/>
              <a:t>7/21/2021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C5551-C441-47A0-8222-5C58CA48E9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3510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CC641-330C-4B2B-AD9D-390D66248A17}" type="datetimeFigureOut">
              <a:rPr lang="en-US" smtClean="0"/>
              <a:t>7/21/2021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C5551-C441-47A0-8222-5C58CA48E9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19732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CC641-330C-4B2B-AD9D-390D66248A17}" type="datetimeFigureOut">
              <a:rPr lang="en-US" smtClean="0"/>
              <a:t>7/21/2021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C5551-C441-47A0-8222-5C58CA48E9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95189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CC641-330C-4B2B-AD9D-390D66248A17}" type="datetimeFigureOut">
              <a:rPr lang="en-US" smtClean="0"/>
              <a:t>7/21/2021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C5551-C441-47A0-8222-5C58CA48E9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4720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CC641-330C-4B2B-AD9D-390D66248A17}" type="datetimeFigureOut">
              <a:rPr lang="en-US" smtClean="0"/>
              <a:t>7/21/2021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C5551-C441-47A0-8222-5C58CA48E9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98425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CC641-330C-4B2B-AD9D-390D66248A17}" type="datetimeFigureOut">
              <a:rPr lang="en-US" smtClean="0"/>
              <a:t>7/21/2021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C5551-C441-47A0-8222-5C58CA48E9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208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CC641-330C-4B2B-AD9D-390D66248A17}" type="datetimeFigureOut">
              <a:rPr lang="en-US" smtClean="0"/>
              <a:t>7/21/2021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C5551-C441-47A0-8222-5C58CA48E9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7767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CC641-330C-4B2B-AD9D-390D66248A17}" type="datetimeFigureOut">
              <a:rPr lang="en-US" smtClean="0"/>
              <a:t>7/21/2021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C5551-C441-47A0-8222-5C58CA48E9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59272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CC641-330C-4B2B-AD9D-390D66248A17}" type="datetimeFigureOut">
              <a:rPr lang="en-US" smtClean="0"/>
              <a:t>7/21/2021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C5551-C441-47A0-8222-5C58CA48E9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7154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CC641-330C-4B2B-AD9D-390D66248A17}" type="datetimeFigureOut">
              <a:rPr lang="en-US" smtClean="0"/>
              <a:t>7/21/2021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D86C5551-C441-47A0-8222-5C58CA48E9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4601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CC641-330C-4B2B-AD9D-390D66248A17}" type="datetimeFigureOut">
              <a:rPr lang="en-US" smtClean="0"/>
              <a:t>7/21/2021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C5551-C441-47A0-8222-5C58CA48E9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07979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CC641-330C-4B2B-AD9D-390D66248A17}" type="datetimeFigureOut">
              <a:rPr lang="en-US" smtClean="0"/>
              <a:t>7/21/2021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C5551-C441-47A0-8222-5C58CA48E9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4712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CC641-330C-4B2B-AD9D-390D66248A17}" type="datetimeFigureOut">
              <a:rPr lang="en-US" smtClean="0"/>
              <a:t>7/21/2021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C5551-C441-47A0-8222-5C58CA48E9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83100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CC641-330C-4B2B-AD9D-390D66248A17}" type="datetimeFigureOut">
              <a:rPr lang="en-US" smtClean="0"/>
              <a:t>7/21/2021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C5551-C441-47A0-8222-5C58CA48E9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6907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CC641-330C-4B2B-AD9D-390D66248A17}" type="datetimeFigureOut">
              <a:rPr lang="en-US" smtClean="0"/>
              <a:t>7/21/2021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C5551-C441-47A0-8222-5C58CA48E9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58088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CC641-330C-4B2B-AD9D-390D66248A17}" type="datetimeFigureOut">
              <a:rPr lang="en-US" smtClean="0"/>
              <a:t>7/21/2021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C5551-C441-47A0-8222-5C58CA48E9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34620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CC641-330C-4B2B-AD9D-390D66248A17}" type="datetimeFigureOut">
              <a:rPr lang="en-US" smtClean="0"/>
              <a:t>7/21/2021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C5551-C441-47A0-8222-5C58CA48E9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4729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1CCCC641-330C-4B2B-AD9D-390D66248A17}" type="datetimeFigureOut">
              <a:rPr lang="en-US" smtClean="0"/>
              <a:t>7/21/2021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86C5551-C441-47A0-8222-5C58CA48E9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8197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02" r:id="rId1"/>
    <p:sldLayoutId id="2147484203" r:id="rId2"/>
    <p:sldLayoutId id="2147484204" r:id="rId3"/>
    <p:sldLayoutId id="2147484205" r:id="rId4"/>
    <p:sldLayoutId id="2147484206" r:id="rId5"/>
    <p:sldLayoutId id="2147484207" r:id="rId6"/>
    <p:sldLayoutId id="2147484208" r:id="rId7"/>
    <p:sldLayoutId id="2147484209" r:id="rId8"/>
    <p:sldLayoutId id="2147484210" r:id="rId9"/>
    <p:sldLayoutId id="2147484211" r:id="rId10"/>
    <p:sldLayoutId id="2147484212" r:id="rId11"/>
    <p:sldLayoutId id="2147484213" r:id="rId12"/>
    <p:sldLayoutId id="2147484214" r:id="rId13"/>
    <p:sldLayoutId id="2147484215" r:id="rId14"/>
    <p:sldLayoutId id="2147484216" r:id="rId15"/>
    <p:sldLayoutId id="2147484217" r:id="rId16"/>
    <p:sldLayoutId id="2147484218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E61E87E3-E3F4-4CBA-AE0A-EFADC05BB84C}"/>
              </a:ext>
            </a:extLst>
          </p:cNvPr>
          <p:cNvSpPr txBox="1"/>
          <p:nvPr/>
        </p:nvSpPr>
        <p:spPr>
          <a:xfrm>
            <a:off x="5287168" y="3794325"/>
            <a:ext cx="6759057" cy="16773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GIẢNG VIÊN 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endParaRPr lang="en-US" sz="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5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Trần</a:t>
            </a:r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Minh </a:t>
            </a:r>
            <a:r>
              <a:rPr lang="en-US" sz="5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endParaRPr lang="en-US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08AB240-0414-4AB0-90EF-61EA59546795}"/>
              </a:ext>
            </a:extLst>
          </p:cNvPr>
          <p:cNvSpPr txBox="1"/>
          <p:nvPr/>
        </p:nvSpPr>
        <p:spPr>
          <a:xfrm>
            <a:off x="3975653" y="2067267"/>
            <a:ext cx="62306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MÔN HỌC: THỰC HÀNH HÀN</a:t>
            </a:r>
          </a:p>
        </p:txBody>
      </p:sp>
      <p:pic>
        <p:nvPicPr>
          <p:cNvPr id="4" name="Hình ảnh 3" descr="Ảnh có chứa văn bản&#10;&#10;Mô tả được tạo tự động">
            <a:extLst>
              <a:ext uri="{FF2B5EF4-FFF2-40B4-BE49-F238E27FC236}">
                <a16:creationId xmlns:a16="http://schemas.microsoft.com/office/drawing/2014/main" id="{85097450-4C6B-4CA7-974B-3804394039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8401" y="-91391"/>
            <a:ext cx="7991060" cy="1424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424153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Nhóm 5">
            <a:extLst>
              <a:ext uri="{FF2B5EF4-FFF2-40B4-BE49-F238E27FC236}">
                <a16:creationId xmlns:a16="http://schemas.microsoft.com/office/drawing/2014/main" id="{66C8421A-097C-42E4-9D55-57466BFE293E}"/>
              </a:ext>
            </a:extLst>
          </p:cNvPr>
          <p:cNvGrpSpPr/>
          <p:nvPr/>
        </p:nvGrpSpPr>
        <p:grpSpPr>
          <a:xfrm>
            <a:off x="1681287" y="139883"/>
            <a:ext cx="2732309" cy="646331"/>
            <a:chOff x="1656520" y="1577009"/>
            <a:chExt cx="2443194" cy="646331"/>
          </a:xfrm>
          <a:blipFill>
            <a:blip r:embed="rId2"/>
            <a:tile tx="0" ty="0" sx="100000" sy="100000" flip="none" algn="tl"/>
          </a:blipFill>
        </p:grpSpPr>
        <p:sp>
          <p:nvSpPr>
            <p:cNvPr id="4" name="Hình chữ nhật: Góc Tròn 3">
              <a:extLst>
                <a:ext uri="{FF2B5EF4-FFF2-40B4-BE49-F238E27FC236}">
                  <a16:creationId xmlns:a16="http://schemas.microsoft.com/office/drawing/2014/main" id="{50038252-E50B-4D63-B644-DF9BEEA4F355}"/>
                </a:ext>
              </a:extLst>
            </p:cNvPr>
            <p:cNvSpPr/>
            <p:nvPr/>
          </p:nvSpPr>
          <p:spPr>
            <a:xfrm>
              <a:off x="1656520" y="1577009"/>
              <a:ext cx="2443194" cy="646331"/>
            </a:xfrm>
            <a:prstGeom prst="round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Hộp Văn bản 4">
              <a:extLst>
                <a:ext uri="{FF2B5EF4-FFF2-40B4-BE49-F238E27FC236}">
                  <a16:creationId xmlns:a16="http://schemas.microsoft.com/office/drawing/2014/main" id="{190D4259-F18E-453B-9023-497E04DB3BB0}"/>
                </a:ext>
              </a:extLst>
            </p:cNvPr>
            <p:cNvSpPr txBox="1"/>
            <p:nvPr/>
          </p:nvSpPr>
          <p:spPr>
            <a:xfrm>
              <a:off x="1732556" y="1656210"/>
              <a:ext cx="2294918" cy="42327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B. NỘI DUNG</a:t>
              </a:r>
            </a:p>
          </p:txBody>
        </p:sp>
      </p:grpSp>
      <p:sp>
        <p:nvSpPr>
          <p:cNvPr id="3" name="Hộp Văn bản 2">
            <a:extLst>
              <a:ext uri="{FF2B5EF4-FFF2-40B4-BE49-F238E27FC236}">
                <a16:creationId xmlns:a16="http://schemas.microsoft.com/office/drawing/2014/main" id="{0ED8C5D4-B5BF-47F3-A1C8-7E6583331C6C}"/>
              </a:ext>
            </a:extLst>
          </p:cNvPr>
          <p:cNvSpPr txBox="1"/>
          <p:nvPr/>
        </p:nvSpPr>
        <p:spPr>
          <a:xfrm>
            <a:off x="1681287" y="865415"/>
            <a:ext cx="943519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b="1" dirty="0"/>
          </a:p>
        </p:txBody>
      </p:sp>
      <p:sp>
        <p:nvSpPr>
          <p:cNvPr id="10" name="Hộp Văn bản 9">
            <a:extLst>
              <a:ext uri="{FF2B5EF4-FFF2-40B4-BE49-F238E27FC236}">
                <a16:creationId xmlns:a16="http://schemas.microsoft.com/office/drawing/2014/main" id="{17C3D919-E0B6-4CA3-B34B-A3E267483631}"/>
              </a:ext>
            </a:extLst>
          </p:cNvPr>
          <p:cNvSpPr txBox="1"/>
          <p:nvPr/>
        </p:nvSpPr>
        <p:spPr>
          <a:xfrm>
            <a:off x="1766321" y="1392961"/>
            <a:ext cx="88153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1.3. </a:t>
            </a:r>
            <a:r>
              <a:rPr lang="en-US" sz="2800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2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endParaRPr lang="en-US" sz="28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Hình ảnh 6" descr="Ảnh có chứa màu cam&#10;&#10;Mô tả được tạo tự động">
            <a:extLst>
              <a:ext uri="{FF2B5EF4-FFF2-40B4-BE49-F238E27FC236}">
                <a16:creationId xmlns:a16="http://schemas.microsoft.com/office/drawing/2014/main" id="{24F06B22-25FF-44E8-A464-6830436AD7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4487" y="1940681"/>
            <a:ext cx="4797287" cy="2396793"/>
          </a:xfrm>
          <a:prstGeom prst="rect">
            <a:avLst/>
          </a:prstGeom>
        </p:spPr>
      </p:pic>
      <p:pic>
        <p:nvPicPr>
          <p:cNvPr id="16" name="Hình ảnh 15" descr="Ảnh có chứa động cơ&#10;&#10;Mô tả được tạo tự động">
            <a:extLst>
              <a:ext uri="{FF2B5EF4-FFF2-40B4-BE49-F238E27FC236}">
                <a16:creationId xmlns:a16="http://schemas.microsoft.com/office/drawing/2014/main" id="{E0D20CA5-34A9-474F-A643-6C3C2C3B60C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8611" y="1918475"/>
            <a:ext cx="4797286" cy="2396793"/>
          </a:xfrm>
          <a:prstGeom prst="rect">
            <a:avLst/>
          </a:prstGeom>
        </p:spPr>
      </p:pic>
      <p:grpSp>
        <p:nvGrpSpPr>
          <p:cNvPr id="2" name="Nhóm 1">
            <a:extLst>
              <a:ext uri="{FF2B5EF4-FFF2-40B4-BE49-F238E27FC236}">
                <a16:creationId xmlns:a16="http://schemas.microsoft.com/office/drawing/2014/main" id="{6710F1C5-FF25-4A85-A860-7719D6DC37F3}"/>
              </a:ext>
            </a:extLst>
          </p:cNvPr>
          <p:cNvGrpSpPr/>
          <p:nvPr/>
        </p:nvGrpSpPr>
        <p:grpSpPr>
          <a:xfrm>
            <a:off x="4413596" y="4428336"/>
            <a:ext cx="6183782" cy="2305700"/>
            <a:chOff x="4413596" y="4428336"/>
            <a:chExt cx="6183782" cy="2305700"/>
          </a:xfrm>
        </p:grpSpPr>
        <p:pic>
          <p:nvPicPr>
            <p:cNvPr id="20" name="Hình ảnh 19">
              <a:extLst>
                <a:ext uri="{FF2B5EF4-FFF2-40B4-BE49-F238E27FC236}">
                  <a16:creationId xmlns:a16="http://schemas.microsoft.com/office/drawing/2014/main" id="{F73F2774-1F8D-4202-88EB-0C0E1AE00F8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13596" y="4428336"/>
              <a:ext cx="3988282" cy="2305700"/>
            </a:xfrm>
            <a:prstGeom prst="rect">
              <a:avLst/>
            </a:prstGeom>
          </p:spPr>
        </p:pic>
        <p:sp>
          <p:nvSpPr>
            <p:cNvPr id="23" name="Hình chữ nhật: Góc Tròn 22">
              <a:extLst>
                <a:ext uri="{FF2B5EF4-FFF2-40B4-BE49-F238E27FC236}">
                  <a16:creationId xmlns:a16="http://schemas.microsoft.com/office/drawing/2014/main" id="{8DFE689E-4651-4707-9F43-F6132395EC32}"/>
                </a:ext>
              </a:extLst>
            </p:cNvPr>
            <p:cNvSpPr/>
            <p:nvPr/>
          </p:nvSpPr>
          <p:spPr>
            <a:xfrm>
              <a:off x="8794108" y="6164191"/>
              <a:ext cx="1803270" cy="569844"/>
            </a:xfrm>
            <a:prstGeom prst="roundRect">
              <a:avLst/>
            </a:prstGeom>
            <a:solidFill>
              <a:srgbClr val="CCFFCC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…………………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72519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Nhóm 5">
            <a:extLst>
              <a:ext uri="{FF2B5EF4-FFF2-40B4-BE49-F238E27FC236}">
                <a16:creationId xmlns:a16="http://schemas.microsoft.com/office/drawing/2014/main" id="{66C8421A-097C-42E4-9D55-57466BFE293E}"/>
              </a:ext>
            </a:extLst>
          </p:cNvPr>
          <p:cNvGrpSpPr/>
          <p:nvPr/>
        </p:nvGrpSpPr>
        <p:grpSpPr>
          <a:xfrm>
            <a:off x="1681287" y="139883"/>
            <a:ext cx="2732309" cy="646331"/>
            <a:chOff x="1656520" y="1577009"/>
            <a:chExt cx="2443194" cy="646331"/>
          </a:xfrm>
          <a:blipFill>
            <a:blip r:embed="rId2"/>
            <a:tile tx="0" ty="0" sx="100000" sy="100000" flip="none" algn="tl"/>
          </a:blipFill>
        </p:grpSpPr>
        <p:sp>
          <p:nvSpPr>
            <p:cNvPr id="4" name="Hình chữ nhật: Góc Tròn 3">
              <a:extLst>
                <a:ext uri="{FF2B5EF4-FFF2-40B4-BE49-F238E27FC236}">
                  <a16:creationId xmlns:a16="http://schemas.microsoft.com/office/drawing/2014/main" id="{50038252-E50B-4D63-B644-DF9BEEA4F355}"/>
                </a:ext>
              </a:extLst>
            </p:cNvPr>
            <p:cNvSpPr/>
            <p:nvPr/>
          </p:nvSpPr>
          <p:spPr>
            <a:xfrm>
              <a:off x="1656520" y="1577009"/>
              <a:ext cx="2443194" cy="646331"/>
            </a:xfrm>
            <a:prstGeom prst="round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Hộp Văn bản 4">
              <a:extLst>
                <a:ext uri="{FF2B5EF4-FFF2-40B4-BE49-F238E27FC236}">
                  <a16:creationId xmlns:a16="http://schemas.microsoft.com/office/drawing/2014/main" id="{190D4259-F18E-453B-9023-497E04DB3BB0}"/>
                </a:ext>
              </a:extLst>
            </p:cNvPr>
            <p:cNvSpPr txBox="1"/>
            <p:nvPr/>
          </p:nvSpPr>
          <p:spPr>
            <a:xfrm>
              <a:off x="1732556" y="1656210"/>
              <a:ext cx="2294918" cy="42327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B. NỘI DUNG</a:t>
              </a:r>
            </a:p>
          </p:txBody>
        </p:sp>
      </p:grpSp>
      <p:sp>
        <p:nvSpPr>
          <p:cNvPr id="3" name="Hộp Văn bản 2">
            <a:extLst>
              <a:ext uri="{FF2B5EF4-FFF2-40B4-BE49-F238E27FC236}">
                <a16:creationId xmlns:a16="http://schemas.microsoft.com/office/drawing/2014/main" id="{0ED8C5D4-B5BF-47F3-A1C8-7E6583331C6C}"/>
              </a:ext>
            </a:extLst>
          </p:cNvPr>
          <p:cNvSpPr txBox="1"/>
          <p:nvPr/>
        </p:nvSpPr>
        <p:spPr>
          <a:xfrm>
            <a:off x="1800555" y="865415"/>
            <a:ext cx="9435193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Nội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quy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xưởng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an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toàn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lao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động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nghề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hàn</a:t>
            </a:r>
            <a:endParaRPr lang="en-US" sz="28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2.1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ội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quy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xưởng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hàn</a:t>
            </a:r>
            <a:endParaRPr lang="en-US" sz="2800" b="1" dirty="0"/>
          </a:p>
        </p:txBody>
      </p:sp>
      <p:sp>
        <p:nvSpPr>
          <p:cNvPr id="22" name="Hình chữ nhật: Góc Tròn 21">
            <a:extLst>
              <a:ext uri="{FF2B5EF4-FFF2-40B4-BE49-F238E27FC236}">
                <a16:creationId xmlns:a16="http://schemas.microsoft.com/office/drawing/2014/main" id="{6EB37E73-1274-4D05-AA69-EFA44F7670CC}"/>
              </a:ext>
            </a:extLst>
          </p:cNvPr>
          <p:cNvSpPr/>
          <p:nvPr/>
        </p:nvSpPr>
        <p:spPr>
          <a:xfrm>
            <a:off x="3047441" y="2072844"/>
            <a:ext cx="7010959" cy="862463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2800" dirty="0">
                <a:ln w="0"/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Theo </a:t>
            </a:r>
            <a:r>
              <a:rPr lang="en-US" sz="2800" dirty="0" err="1">
                <a:ln w="0"/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quy</a:t>
            </a:r>
            <a:r>
              <a:rPr lang="en-US" sz="2800" dirty="0">
                <a:ln w="0"/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n w="0"/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định</a:t>
            </a:r>
            <a:r>
              <a:rPr lang="en-US" sz="2800" dirty="0">
                <a:ln w="0"/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n w="0"/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ln w="0"/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khoa </a:t>
            </a:r>
            <a:r>
              <a:rPr lang="en-US" sz="2800" dirty="0" err="1">
                <a:ln w="0"/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800" dirty="0">
                <a:ln w="0"/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n w="0"/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ln w="0"/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n w="0"/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trường</a:t>
            </a:r>
            <a:r>
              <a:rPr lang="en-US" sz="2800" dirty="0">
                <a:ln w="0"/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n w="0"/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2800" dirty="0">
                <a:ln w="0"/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n w="0"/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bố</a:t>
            </a:r>
            <a:r>
              <a:rPr lang="en-US" sz="2800" dirty="0">
                <a:ln w="0"/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n w="0"/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trí</a:t>
            </a:r>
            <a:r>
              <a:rPr lang="en-US" sz="2800" dirty="0">
                <a:ln w="0"/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n w="0"/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trước</a:t>
            </a:r>
            <a:r>
              <a:rPr lang="en-US" sz="2800" dirty="0">
                <a:ln w="0"/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n w="0"/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xưởng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6" name="Hình chữ nhật: Góc Tròn 25">
            <a:extLst>
              <a:ext uri="{FF2B5EF4-FFF2-40B4-BE49-F238E27FC236}">
                <a16:creationId xmlns:a16="http://schemas.microsoft.com/office/drawing/2014/main" id="{F0CD80D5-B040-487E-91AC-F1563D70444D}"/>
              </a:ext>
            </a:extLst>
          </p:cNvPr>
          <p:cNvSpPr/>
          <p:nvPr/>
        </p:nvSpPr>
        <p:spPr>
          <a:xfrm>
            <a:off x="3047441" y="3119149"/>
            <a:ext cx="7819342" cy="862463"/>
          </a:xfrm>
          <a:prstGeom prst="roundRect">
            <a:avLst/>
          </a:prstGeom>
          <a:solidFill>
            <a:srgbClr val="CC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Hàn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thể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nối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kim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loại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tính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chất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khác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nhau</a:t>
            </a:r>
            <a:endParaRPr lang="en-US" sz="28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7" name="Hình chữ nhật: Góc Tròn 26">
            <a:extLst>
              <a:ext uri="{FF2B5EF4-FFF2-40B4-BE49-F238E27FC236}">
                <a16:creationId xmlns:a16="http://schemas.microsoft.com/office/drawing/2014/main" id="{22A37C29-0301-49AF-9587-5B0C1678E656}"/>
              </a:ext>
            </a:extLst>
          </p:cNvPr>
          <p:cNvSpPr/>
          <p:nvPr/>
        </p:nvSpPr>
        <p:spPr>
          <a:xfrm>
            <a:off x="3047441" y="4079264"/>
            <a:ext cx="7222994" cy="596348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Thiết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bị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hàn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tương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đối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đơn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giản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dễ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chế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tạo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8" name="Hình chữ nhật: Góc Tròn 27">
            <a:extLst>
              <a:ext uri="{FF2B5EF4-FFF2-40B4-BE49-F238E27FC236}">
                <a16:creationId xmlns:a16="http://schemas.microsoft.com/office/drawing/2014/main" id="{B99A8DC6-9136-4747-BBB6-601C63CF09EA}"/>
              </a:ext>
            </a:extLst>
          </p:cNvPr>
          <p:cNvSpPr/>
          <p:nvPr/>
        </p:nvSpPr>
        <p:spPr>
          <a:xfrm>
            <a:off x="3047441" y="4770192"/>
            <a:ext cx="5526716" cy="59634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Độ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bền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mối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hàn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cao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mối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hàn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kín</a:t>
            </a:r>
            <a:endParaRPr lang="en-US" sz="28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0" name="Hình chữ nhật: Góc Tròn 29">
            <a:extLst>
              <a:ext uri="{FF2B5EF4-FFF2-40B4-BE49-F238E27FC236}">
                <a16:creationId xmlns:a16="http://schemas.microsoft.com/office/drawing/2014/main" id="{3D69D985-69F1-4574-94C3-0BA6A9A122AB}"/>
              </a:ext>
            </a:extLst>
          </p:cNvPr>
          <p:cNvSpPr/>
          <p:nvPr/>
        </p:nvSpPr>
        <p:spPr>
          <a:xfrm>
            <a:off x="3047441" y="5477616"/>
            <a:ext cx="5195411" cy="596348"/>
          </a:xfrm>
          <a:prstGeom prst="roundRect">
            <a:avLst/>
          </a:prstGeom>
          <a:solidFill>
            <a:srgbClr val="CC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Mối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hàn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chịu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áp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suất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cao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1" name="Hình chữ nhật: Góc Tròn 30">
            <a:extLst>
              <a:ext uri="{FF2B5EF4-FFF2-40B4-BE49-F238E27FC236}">
                <a16:creationId xmlns:a16="http://schemas.microsoft.com/office/drawing/2014/main" id="{37C93DE6-D446-4550-BA0C-1F54C7D314A3}"/>
              </a:ext>
            </a:extLst>
          </p:cNvPr>
          <p:cNvSpPr/>
          <p:nvPr/>
        </p:nvSpPr>
        <p:spPr>
          <a:xfrm>
            <a:off x="3047441" y="6194653"/>
            <a:ext cx="5791759" cy="596348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Giảm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tiếng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động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khi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sản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xuất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37534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6" grpId="0" animBg="1"/>
      <p:bldP spid="27" grpId="0" animBg="1"/>
      <p:bldP spid="28" grpId="0" animBg="1"/>
      <p:bldP spid="30" grpId="0" animBg="1"/>
      <p:bldP spid="3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Nhóm 5">
            <a:extLst>
              <a:ext uri="{FF2B5EF4-FFF2-40B4-BE49-F238E27FC236}">
                <a16:creationId xmlns:a16="http://schemas.microsoft.com/office/drawing/2014/main" id="{66C8421A-097C-42E4-9D55-57466BFE293E}"/>
              </a:ext>
            </a:extLst>
          </p:cNvPr>
          <p:cNvGrpSpPr/>
          <p:nvPr/>
        </p:nvGrpSpPr>
        <p:grpSpPr>
          <a:xfrm>
            <a:off x="1681287" y="139883"/>
            <a:ext cx="2732309" cy="646331"/>
            <a:chOff x="1656520" y="1577009"/>
            <a:chExt cx="2443194" cy="646331"/>
          </a:xfrm>
          <a:blipFill>
            <a:blip r:embed="rId2"/>
            <a:tile tx="0" ty="0" sx="100000" sy="100000" flip="none" algn="tl"/>
          </a:blipFill>
        </p:grpSpPr>
        <p:sp>
          <p:nvSpPr>
            <p:cNvPr id="4" name="Hình chữ nhật: Góc Tròn 3">
              <a:extLst>
                <a:ext uri="{FF2B5EF4-FFF2-40B4-BE49-F238E27FC236}">
                  <a16:creationId xmlns:a16="http://schemas.microsoft.com/office/drawing/2014/main" id="{50038252-E50B-4D63-B644-DF9BEEA4F355}"/>
                </a:ext>
              </a:extLst>
            </p:cNvPr>
            <p:cNvSpPr/>
            <p:nvPr/>
          </p:nvSpPr>
          <p:spPr>
            <a:xfrm>
              <a:off x="1656520" y="1577009"/>
              <a:ext cx="2443194" cy="646331"/>
            </a:xfrm>
            <a:prstGeom prst="round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Hộp Văn bản 4">
              <a:extLst>
                <a:ext uri="{FF2B5EF4-FFF2-40B4-BE49-F238E27FC236}">
                  <a16:creationId xmlns:a16="http://schemas.microsoft.com/office/drawing/2014/main" id="{190D4259-F18E-453B-9023-497E04DB3BB0}"/>
                </a:ext>
              </a:extLst>
            </p:cNvPr>
            <p:cNvSpPr txBox="1"/>
            <p:nvPr/>
          </p:nvSpPr>
          <p:spPr>
            <a:xfrm>
              <a:off x="1732556" y="1656210"/>
              <a:ext cx="2294918" cy="42327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B. NỘI DUNG</a:t>
              </a:r>
            </a:p>
          </p:txBody>
        </p:sp>
      </p:grpSp>
      <p:sp>
        <p:nvSpPr>
          <p:cNvPr id="3" name="Hộp Văn bản 2">
            <a:extLst>
              <a:ext uri="{FF2B5EF4-FFF2-40B4-BE49-F238E27FC236}">
                <a16:creationId xmlns:a16="http://schemas.microsoft.com/office/drawing/2014/main" id="{0ED8C5D4-B5BF-47F3-A1C8-7E6583331C6C}"/>
              </a:ext>
            </a:extLst>
          </p:cNvPr>
          <p:cNvSpPr txBox="1"/>
          <p:nvPr/>
        </p:nvSpPr>
        <p:spPr>
          <a:xfrm>
            <a:off x="1800555" y="865415"/>
            <a:ext cx="9435193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Nội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quy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xưởng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an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toàn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lao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động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nghề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hàn</a:t>
            </a:r>
            <a:endParaRPr lang="en-US" sz="28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2.1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ội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quy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xưởng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hàn</a:t>
            </a:r>
            <a:endParaRPr lang="en-US" sz="2800" b="1" dirty="0"/>
          </a:p>
        </p:txBody>
      </p:sp>
      <p:sp>
        <p:nvSpPr>
          <p:cNvPr id="22" name="Hình chữ nhật: Góc Tròn 21">
            <a:extLst>
              <a:ext uri="{FF2B5EF4-FFF2-40B4-BE49-F238E27FC236}">
                <a16:creationId xmlns:a16="http://schemas.microsoft.com/office/drawing/2014/main" id="{6EB37E73-1274-4D05-AA69-EFA44F7670CC}"/>
              </a:ext>
            </a:extLst>
          </p:cNvPr>
          <p:cNvSpPr/>
          <p:nvPr/>
        </p:nvSpPr>
        <p:spPr>
          <a:xfrm>
            <a:off x="3047441" y="2072844"/>
            <a:ext cx="7010959" cy="862463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2800" dirty="0">
                <a:ln w="0"/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Theo </a:t>
            </a:r>
            <a:r>
              <a:rPr lang="en-US" sz="2800" dirty="0" err="1">
                <a:ln w="0"/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quy</a:t>
            </a:r>
            <a:r>
              <a:rPr lang="en-US" sz="2800" dirty="0">
                <a:ln w="0"/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n w="0"/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định</a:t>
            </a:r>
            <a:r>
              <a:rPr lang="en-US" sz="2800" dirty="0">
                <a:ln w="0"/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n w="0"/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ln w="0"/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khoa </a:t>
            </a:r>
            <a:r>
              <a:rPr lang="en-US" sz="2800" dirty="0" err="1">
                <a:ln w="0"/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800" dirty="0">
                <a:ln w="0"/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n w="0"/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ln w="0"/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n w="0"/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trường</a:t>
            </a:r>
            <a:r>
              <a:rPr lang="en-US" sz="2800" dirty="0">
                <a:ln w="0"/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n w="0"/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2800" dirty="0">
                <a:ln w="0"/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n w="0"/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bố</a:t>
            </a:r>
            <a:r>
              <a:rPr lang="en-US" sz="2800" dirty="0">
                <a:ln w="0"/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n w="0"/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trí</a:t>
            </a:r>
            <a:r>
              <a:rPr lang="en-US" sz="2800" dirty="0">
                <a:ln w="0"/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n w="0"/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trước</a:t>
            </a:r>
            <a:r>
              <a:rPr lang="en-US" sz="2800" dirty="0">
                <a:ln w="0"/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n w="0"/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xưởng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6" name="Hình chữ nhật: Góc Tròn 25">
            <a:extLst>
              <a:ext uri="{FF2B5EF4-FFF2-40B4-BE49-F238E27FC236}">
                <a16:creationId xmlns:a16="http://schemas.microsoft.com/office/drawing/2014/main" id="{F0CD80D5-B040-487E-91AC-F1563D70444D}"/>
              </a:ext>
            </a:extLst>
          </p:cNvPr>
          <p:cNvSpPr/>
          <p:nvPr/>
        </p:nvSpPr>
        <p:spPr>
          <a:xfrm>
            <a:off x="3047440" y="5561353"/>
            <a:ext cx="7819342" cy="86246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lvl="0" indent="-457200" algn="just">
              <a:buFont typeface="Arial" panose="020B0604020202020204" pitchFamily="34" charset="0"/>
              <a:buChar char="•"/>
            </a:pP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nối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nối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vệ</a:t>
            </a:r>
            <a:endParaRPr lang="en-US" sz="28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Nhóm 1">
            <a:extLst>
              <a:ext uri="{FF2B5EF4-FFF2-40B4-BE49-F238E27FC236}">
                <a16:creationId xmlns:a16="http://schemas.microsoft.com/office/drawing/2014/main" id="{1CB32449-2ED0-4165-84D5-2FB61007F5A0}"/>
              </a:ext>
            </a:extLst>
          </p:cNvPr>
          <p:cNvGrpSpPr/>
          <p:nvPr/>
        </p:nvGrpSpPr>
        <p:grpSpPr>
          <a:xfrm>
            <a:off x="1681287" y="3254590"/>
            <a:ext cx="9554460" cy="1915775"/>
            <a:chOff x="1681287" y="3254590"/>
            <a:chExt cx="9554460" cy="1915775"/>
          </a:xfrm>
        </p:grpSpPr>
        <p:sp>
          <p:nvSpPr>
            <p:cNvPr id="12" name="Hộp Văn bản 11">
              <a:extLst>
                <a:ext uri="{FF2B5EF4-FFF2-40B4-BE49-F238E27FC236}">
                  <a16:creationId xmlns:a16="http://schemas.microsoft.com/office/drawing/2014/main" id="{F901F7A4-8114-46F1-B4D6-0067D71668F6}"/>
                </a:ext>
              </a:extLst>
            </p:cNvPr>
            <p:cNvSpPr txBox="1"/>
            <p:nvPr/>
          </p:nvSpPr>
          <p:spPr>
            <a:xfrm>
              <a:off x="1681287" y="3254590"/>
              <a:ext cx="9435193" cy="9925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86055" marR="0" algn="just" hangingPunct="0">
                <a:spcBef>
                  <a:spcPts val="0"/>
                </a:spcBef>
                <a:spcAft>
                  <a:spcPts val="300"/>
                </a:spcAft>
              </a:pPr>
              <a:r>
                <a:rPr lang="en-US" sz="2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2.2 </a:t>
              </a:r>
              <a:r>
                <a:rPr lang="en-US" sz="2800" dirty="0"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r>
                <a:rPr lang="en-US" sz="2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n </a:t>
              </a:r>
              <a:r>
                <a:rPr lang="en-US" sz="2800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toàn</a:t>
              </a:r>
              <a:r>
                <a:rPr lang="en-US" sz="2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lao</a:t>
              </a:r>
              <a:r>
                <a:rPr lang="en-US" sz="2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động</a:t>
              </a:r>
              <a:r>
                <a:rPr lang="en-US" sz="2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xưởng</a:t>
              </a:r>
              <a:r>
                <a:rPr lang="en-US" sz="2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hàn</a:t>
              </a:r>
              <a:endPara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186055" algn="just" hangingPunct="0">
                <a:spcAft>
                  <a:spcPts val="300"/>
                </a:spcAft>
              </a:pPr>
              <a:r>
                <a:rPr lang="en-US" sz="2800" dirty="0">
                  <a:solidFill>
                    <a:srgbClr val="31313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a. </a:t>
              </a:r>
              <a:r>
                <a:rPr lang="en-US" sz="2800" dirty="0" err="1">
                  <a:solidFill>
                    <a:srgbClr val="31313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Biện</a:t>
              </a:r>
              <a:r>
                <a:rPr lang="en-US" sz="2800" dirty="0">
                  <a:solidFill>
                    <a:srgbClr val="31313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31313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pháp</a:t>
              </a:r>
              <a:r>
                <a:rPr lang="en-US" sz="2800" dirty="0">
                  <a:solidFill>
                    <a:srgbClr val="31313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an </a:t>
              </a:r>
              <a:r>
                <a:rPr lang="en-US" sz="2800" dirty="0" err="1">
                  <a:solidFill>
                    <a:srgbClr val="31313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toàn</a:t>
              </a:r>
              <a:r>
                <a:rPr lang="en-US" sz="2800" dirty="0">
                  <a:solidFill>
                    <a:srgbClr val="31313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31313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chung</a:t>
              </a:r>
              <a:r>
                <a:rPr lang="en-US" sz="2800" dirty="0">
                  <a:solidFill>
                    <a:srgbClr val="31313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31313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khi</a:t>
              </a:r>
              <a:r>
                <a:rPr lang="en-US" sz="2800" dirty="0">
                  <a:solidFill>
                    <a:srgbClr val="31313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31313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hàn</a:t>
              </a:r>
              <a:r>
                <a:rPr lang="en-US" sz="2800" dirty="0">
                  <a:solidFill>
                    <a:srgbClr val="31313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31313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điện</a:t>
              </a:r>
              <a:r>
                <a:rPr lang="en-US" sz="2800" dirty="0">
                  <a:solidFill>
                    <a:srgbClr val="31313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2800" dirty="0" err="1">
                  <a:solidFill>
                    <a:srgbClr val="31313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hàn</a:t>
              </a:r>
              <a:r>
                <a:rPr lang="en-US" sz="2800" dirty="0">
                  <a:solidFill>
                    <a:srgbClr val="31313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31313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hơi</a:t>
              </a:r>
              <a:r>
                <a:rPr lang="en-US" sz="2800" dirty="0">
                  <a:solidFill>
                    <a:srgbClr val="31313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endParaRPr lang="en-US" sz="2800" dirty="0"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Hình chữ nhật: Góc Tròn 14">
              <a:extLst>
                <a:ext uri="{FF2B5EF4-FFF2-40B4-BE49-F238E27FC236}">
                  <a16:creationId xmlns:a16="http://schemas.microsoft.com/office/drawing/2014/main" id="{2ACFA84F-D53A-4D99-82D6-94CA2D297EA8}"/>
                </a:ext>
              </a:extLst>
            </p:cNvPr>
            <p:cNvSpPr/>
            <p:nvPr/>
          </p:nvSpPr>
          <p:spPr>
            <a:xfrm>
              <a:off x="3047440" y="4307902"/>
              <a:ext cx="8188307" cy="862463"/>
            </a:xfrm>
            <a:prstGeom prst="roundRect">
              <a:avLst/>
            </a:prstGeom>
            <a:solidFill>
              <a:srgbClr val="99FF99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457200" indent="-457200" algn="just">
                <a:buFont typeface="Arial" panose="020B0604020202020204" pitchFamily="34" charset="0"/>
                <a:buChar char="•"/>
              </a:pPr>
              <a:r>
                <a:rPr lang="en-US" sz="28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Người</a:t>
              </a:r>
              <a:r>
                <a:rPr lang="en-US" sz="2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thợ</a:t>
              </a:r>
              <a:r>
                <a:rPr lang="en-US" sz="2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hàn</a:t>
              </a:r>
              <a:r>
                <a:rPr lang="en-US" sz="2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phải</a:t>
              </a:r>
              <a:r>
                <a:rPr lang="en-US" sz="2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bảo</a:t>
              </a:r>
              <a:r>
                <a:rPr lang="en-US" sz="2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đảm</a:t>
              </a:r>
              <a:r>
                <a:rPr lang="en-US" sz="2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đầy</a:t>
              </a:r>
              <a:r>
                <a:rPr lang="en-US" sz="2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đủ</a:t>
              </a:r>
              <a:r>
                <a:rPr lang="en-US" sz="2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các</a:t>
              </a:r>
              <a:r>
                <a:rPr lang="en-US" sz="2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yêu</a:t>
              </a:r>
              <a:r>
                <a:rPr lang="en-US" sz="2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cầu</a:t>
              </a:r>
              <a:r>
                <a:rPr lang="en-US" sz="2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quy</a:t>
              </a:r>
              <a:r>
                <a:rPr lang="en-US" sz="2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định</a:t>
              </a:r>
              <a:r>
                <a:rPr lang="en-US" sz="2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về</a:t>
              </a:r>
              <a:r>
                <a:rPr lang="en-US" sz="2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hàn</a:t>
              </a:r>
              <a:r>
                <a:rPr lang="en-US" sz="2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             </a:t>
              </a:r>
              <a:endPara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264057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Nhóm 5">
            <a:extLst>
              <a:ext uri="{FF2B5EF4-FFF2-40B4-BE49-F238E27FC236}">
                <a16:creationId xmlns:a16="http://schemas.microsoft.com/office/drawing/2014/main" id="{66C8421A-097C-42E4-9D55-57466BFE293E}"/>
              </a:ext>
            </a:extLst>
          </p:cNvPr>
          <p:cNvGrpSpPr/>
          <p:nvPr/>
        </p:nvGrpSpPr>
        <p:grpSpPr>
          <a:xfrm>
            <a:off x="1681287" y="139883"/>
            <a:ext cx="2732309" cy="646331"/>
            <a:chOff x="1656520" y="1577009"/>
            <a:chExt cx="2443194" cy="646331"/>
          </a:xfrm>
          <a:blipFill>
            <a:blip r:embed="rId2"/>
            <a:tile tx="0" ty="0" sx="100000" sy="100000" flip="none" algn="tl"/>
          </a:blipFill>
        </p:grpSpPr>
        <p:sp>
          <p:nvSpPr>
            <p:cNvPr id="4" name="Hình chữ nhật: Góc Tròn 3">
              <a:extLst>
                <a:ext uri="{FF2B5EF4-FFF2-40B4-BE49-F238E27FC236}">
                  <a16:creationId xmlns:a16="http://schemas.microsoft.com/office/drawing/2014/main" id="{50038252-E50B-4D63-B644-DF9BEEA4F355}"/>
                </a:ext>
              </a:extLst>
            </p:cNvPr>
            <p:cNvSpPr/>
            <p:nvPr/>
          </p:nvSpPr>
          <p:spPr>
            <a:xfrm>
              <a:off x="1656520" y="1577009"/>
              <a:ext cx="2443194" cy="646331"/>
            </a:xfrm>
            <a:prstGeom prst="round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Hộp Văn bản 4">
              <a:extLst>
                <a:ext uri="{FF2B5EF4-FFF2-40B4-BE49-F238E27FC236}">
                  <a16:creationId xmlns:a16="http://schemas.microsoft.com/office/drawing/2014/main" id="{190D4259-F18E-453B-9023-497E04DB3BB0}"/>
                </a:ext>
              </a:extLst>
            </p:cNvPr>
            <p:cNvSpPr txBox="1"/>
            <p:nvPr/>
          </p:nvSpPr>
          <p:spPr>
            <a:xfrm>
              <a:off x="1732556" y="1656210"/>
              <a:ext cx="2294918" cy="42327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B. NỘI DUNG</a:t>
              </a:r>
            </a:p>
          </p:txBody>
        </p:sp>
      </p:grpSp>
      <p:sp>
        <p:nvSpPr>
          <p:cNvPr id="3" name="Hộp Văn bản 2">
            <a:extLst>
              <a:ext uri="{FF2B5EF4-FFF2-40B4-BE49-F238E27FC236}">
                <a16:creationId xmlns:a16="http://schemas.microsoft.com/office/drawing/2014/main" id="{0ED8C5D4-B5BF-47F3-A1C8-7E6583331C6C}"/>
              </a:ext>
            </a:extLst>
          </p:cNvPr>
          <p:cNvSpPr txBox="1"/>
          <p:nvPr/>
        </p:nvSpPr>
        <p:spPr>
          <a:xfrm>
            <a:off x="1800555" y="865415"/>
            <a:ext cx="9435193" cy="1500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Nội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quy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xưởng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an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toàn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lao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động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nghề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hàn</a:t>
            </a:r>
            <a:endParaRPr lang="en-US" sz="28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6055" marR="0" algn="just" hangingPunct="0">
              <a:spcBef>
                <a:spcPts val="0"/>
              </a:spcBef>
              <a:spcAft>
                <a:spcPts val="300"/>
              </a:spcAft>
            </a:pP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2.2 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toàn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lao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xưởng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6055" algn="just" hangingPunct="0">
              <a:spcAft>
                <a:spcPts val="300"/>
              </a:spcAft>
            </a:pPr>
            <a:r>
              <a:rPr lang="en-US" sz="2800" dirty="0">
                <a:solidFill>
                  <a:srgbClr val="313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2800" dirty="0" err="1">
                <a:solidFill>
                  <a:srgbClr val="313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Biện</a:t>
            </a:r>
            <a:r>
              <a:rPr lang="en-US" sz="2800" dirty="0">
                <a:solidFill>
                  <a:srgbClr val="313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13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2800" dirty="0">
                <a:solidFill>
                  <a:srgbClr val="313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an </a:t>
            </a:r>
            <a:r>
              <a:rPr lang="en-US" sz="2800" dirty="0" err="1">
                <a:solidFill>
                  <a:srgbClr val="313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toàn</a:t>
            </a:r>
            <a:r>
              <a:rPr lang="en-US" sz="2800" dirty="0">
                <a:solidFill>
                  <a:srgbClr val="313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13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chung</a:t>
            </a:r>
            <a:r>
              <a:rPr lang="en-US" sz="2800" dirty="0">
                <a:solidFill>
                  <a:srgbClr val="313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13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800" dirty="0">
                <a:solidFill>
                  <a:srgbClr val="313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13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r>
              <a:rPr lang="en-US" sz="2800" dirty="0">
                <a:solidFill>
                  <a:srgbClr val="313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13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800" dirty="0">
                <a:solidFill>
                  <a:srgbClr val="313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313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r>
              <a:rPr lang="en-US" sz="2800" dirty="0">
                <a:solidFill>
                  <a:srgbClr val="313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13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hơi</a:t>
            </a:r>
            <a:endParaRPr lang="en-US" sz="2800" dirty="0">
              <a:effectLst/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Hình chữ nhật: Góc Tròn 21">
            <a:extLst>
              <a:ext uri="{FF2B5EF4-FFF2-40B4-BE49-F238E27FC236}">
                <a16:creationId xmlns:a16="http://schemas.microsoft.com/office/drawing/2014/main" id="{6EB37E73-1274-4D05-AA69-EFA44F7670CC}"/>
              </a:ext>
            </a:extLst>
          </p:cNvPr>
          <p:cNvSpPr/>
          <p:nvPr/>
        </p:nvSpPr>
        <p:spPr>
          <a:xfrm>
            <a:off x="3047440" y="2781960"/>
            <a:ext cx="8188307" cy="862463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cắt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khoang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thùng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đảm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thoáng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Hình chữ nhật: Góc Tròn 25">
            <a:extLst>
              <a:ext uri="{FF2B5EF4-FFF2-40B4-BE49-F238E27FC236}">
                <a16:creationId xmlns:a16="http://schemas.microsoft.com/office/drawing/2014/main" id="{F0CD80D5-B040-487E-91AC-F1563D70444D}"/>
              </a:ext>
            </a:extLst>
          </p:cNvPr>
          <p:cNvSpPr/>
          <p:nvPr/>
        </p:nvSpPr>
        <p:spPr>
          <a:xfrm>
            <a:off x="3047440" y="5213241"/>
            <a:ext cx="8188306" cy="1187555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che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chắn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vệ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AT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quanh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thống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khử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hơi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độc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hại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trí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cố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Hình chữ nhật: Góc Tròn 14">
            <a:extLst>
              <a:ext uri="{FF2B5EF4-FFF2-40B4-BE49-F238E27FC236}">
                <a16:creationId xmlns:a16="http://schemas.microsoft.com/office/drawing/2014/main" id="{2ACFA84F-D53A-4D99-82D6-94CA2D297EA8}"/>
              </a:ext>
            </a:extLst>
          </p:cNvPr>
          <p:cNvSpPr/>
          <p:nvPr/>
        </p:nvSpPr>
        <p:spPr>
          <a:xfrm>
            <a:off x="3047440" y="4018722"/>
            <a:ext cx="8188307" cy="862463"/>
          </a:xfrm>
          <a:prstGeom prst="roundRect">
            <a:avLst/>
          </a:prstGeom>
          <a:solidFill>
            <a:srgbClr val="99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hơi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lúc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di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cấm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quấn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ống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van chai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quá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nhanh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60980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6" grpId="0" animBg="1"/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Nhóm 5">
            <a:extLst>
              <a:ext uri="{FF2B5EF4-FFF2-40B4-BE49-F238E27FC236}">
                <a16:creationId xmlns:a16="http://schemas.microsoft.com/office/drawing/2014/main" id="{66C8421A-097C-42E4-9D55-57466BFE293E}"/>
              </a:ext>
            </a:extLst>
          </p:cNvPr>
          <p:cNvGrpSpPr/>
          <p:nvPr/>
        </p:nvGrpSpPr>
        <p:grpSpPr>
          <a:xfrm>
            <a:off x="1681287" y="139883"/>
            <a:ext cx="2732309" cy="646331"/>
            <a:chOff x="1656520" y="1577009"/>
            <a:chExt cx="2443194" cy="646331"/>
          </a:xfrm>
          <a:blipFill>
            <a:blip r:embed="rId2"/>
            <a:tile tx="0" ty="0" sx="100000" sy="100000" flip="none" algn="tl"/>
          </a:blipFill>
        </p:grpSpPr>
        <p:sp>
          <p:nvSpPr>
            <p:cNvPr id="4" name="Hình chữ nhật: Góc Tròn 3">
              <a:extLst>
                <a:ext uri="{FF2B5EF4-FFF2-40B4-BE49-F238E27FC236}">
                  <a16:creationId xmlns:a16="http://schemas.microsoft.com/office/drawing/2014/main" id="{50038252-E50B-4D63-B644-DF9BEEA4F355}"/>
                </a:ext>
              </a:extLst>
            </p:cNvPr>
            <p:cNvSpPr/>
            <p:nvPr/>
          </p:nvSpPr>
          <p:spPr>
            <a:xfrm>
              <a:off x="1656520" y="1577009"/>
              <a:ext cx="2443194" cy="646331"/>
            </a:xfrm>
            <a:prstGeom prst="round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Hộp Văn bản 4">
              <a:extLst>
                <a:ext uri="{FF2B5EF4-FFF2-40B4-BE49-F238E27FC236}">
                  <a16:creationId xmlns:a16="http://schemas.microsoft.com/office/drawing/2014/main" id="{190D4259-F18E-453B-9023-497E04DB3BB0}"/>
                </a:ext>
              </a:extLst>
            </p:cNvPr>
            <p:cNvSpPr txBox="1"/>
            <p:nvPr/>
          </p:nvSpPr>
          <p:spPr>
            <a:xfrm>
              <a:off x="1732556" y="1656210"/>
              <a:ext cx="2294918" cy="42327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B. NỘI DUNG</a:t>
              </a:r>
            </a:p>
          </p:txBody>
        </p:sp>
      </p:grpSp>
      <p:sp>
        <p:nvSpPr>
          <p:cNvPr id="3" name="Hộp Văn bản 2">
            <a:extLst>
              <a:ext uri="{FF2B5EF4-FFF2-40B4-BE49-F238E27FC236}">
                <a16:creationId xmlns:a16="http://schemas.microsoft.com/office/drawing/2014/main" id="{0ED8C5D4-B5BF-47F3-A1C8-7E6583331C6C}"/>
              </a:ext>
            </a:extLst>
          </p:cNvPr>
          <p:cNvSpPr txBox="1"/>
          <p:nvPr/>
        </p:nvSpPr>
        <p:spPr>
          <a:xfrm>
            <a:off x="1800555" y="865415"/>
            <a:ext cx="9435193" cy="1500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Nội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quy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xưởng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an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toàn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lao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động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nghề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hàn</a:t>
            </a:r>
            <a:endParaRPr lang="en-US" sz="28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6055" marR="0" algn="just" hangingPunct="0">
              <a:spcBef>
                <a:spcPts val="0"/>
              </a:spcBef>
              <a:spcAft>
                <a:spcPts val="300"/>
              </a:spcAft>
            </a:pP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2.2 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toàn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lao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xưởng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6055" algn="just" hangingPunct="0">
              <a:spcAft>
                <a:spcPts val="300"/>
              </a:spcAft>
            </a:pPr>
            <a:r>
              <a:rPr lang="en-US" sz="2800" dirty="0">
                <a:solidFill>
                  <a:srgbClr val="313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b. An </a:t>
            </a:r>
            <a:r>
              <a:rPr lang="en-US" sz="2800" dirty="0" err="1">
                <a:solidFill>
                  <a:srgbClr val="313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toàn</a:t>
            </a:r>
            <a:r>
              <a:rPr lang="en-US" sz="2800" dirty="0">
                <a:solidFill>
                  <a:srgbClr val="313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13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lao</a:t>
            </a:r>
            <a:r>
              <a:rPr lang="en-US" sz="2800" dirty="0">
                <a:solidFill>
                  <a:srgbClr val="313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13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800" dirty="0">
                <a:solidFill>
                  <a:srgbClr val="313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13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2800" dirty="0">
                <a:solidFill>
                  <a:srgbClr val="313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13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dirty="0">
                <a:solidFill>
                  <a:srgbClr val="313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13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thợ</a:t>
            </a:r>
            <a:r>
              <a:rPr lang="en-US" sz="2800" dirty="0">
                <a:solidFill>
                  <a:srgbClr val="313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13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r>
              <a:rPr lang="en-US" sz="2800" dirty="0">
                <a:solidFill>
                  <a:srgbClr val="313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13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endParaRPr lang="en-US" sz="2800" dirty="0">
              <a:effectLst/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Hình chữ nhật: Góc Tròn 21">
            <a:extLst>
              <a:ext uri="{FF2B5EF4-FFF2-40B4-BE49-F238E27FC236}">
                <a16:creationId xmlns:a16="http://schemas.microsoft.com/office/drawing/2014/main" id="{6EB37E73-1274-4D05-AA69-EFA44F7670CC}"/>
              </a:ext>
            </a:extLst>
          </p:cNvPr>
          <p:cNvSpPr/>
          <p:nvPr/>
        </p:nvSpPr>
        <p:spPr>
          <a:xfrm>
            <a:off x="2636623" y="2424151"/>
            <a:ext cx="4532801" cy="163101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đủ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kiện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Hình chữ nhật: Góc Tròn 25">
            <a:extLst>
              <a:ext uri="{FF2B5EF4-FFF2-40B4-BE49-F238E27FC236}">
                <a16:creationId xmlns:a16="http://schemas.microsoft.com/office/drawing/2014/main" id="{F0CD80D5-B040-487E-91AC-F1563D70444D}"/>
              </a:ext>
            </a:extLst>
          </p:cNvPr>
          <p:cNvSpPr/>
          <p:nvPr/>
        </p:nvSpPr>
        <p:spPr>
          <a:xfrm>
            <a:off x="2636622" y="5031477"/>
            <a:ext cx="4532802" cy="690938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móc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Hình chữ nhật: Góc Tròn 14">
            <a:extLst>
              <a:ext uri="{FF2B5EF4-FFF2-40B4-BE49-F238E27FC236}">
                <a16:creationId xmlns:a16="http://schemas.microsoft.com/office/drawing/2014/main" id="{2ACFA84F-D53A-4D99-82D6-94CA2D297EA8}"/>
              </a:ext>
            </a:extLst>
          </p:cNvPr>
          <p:cNvSpPr/>
          <p:nvPr/>
        </p:nvSpPr>
        <p:spPr>
          <a:xfrm>
            <a:off x="2636621" y="4168409"/>
            <a:ext cx="4532803" cy="647531"/>
          </a:xfrm>
          <a:prstGeom prst="roundRect">
            <a:avLst/>
          </a:prstGeom>
          <a:solidFill>
            <a:srgbClr val="99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Hình chữ nhật: Góc Tròn 9">
            <a:extLst>
              <a:ext uri="{FF2B5EF4-FFF2-40B4-BE49-F238E27FC236}">
                <a16:creationId xmlns:a16="http://schemas.microsoft.com/office/drawing/2014/main" id="{6A3CA29A-05E9-4D11-A0A1-33A8CF206367}"/>
              </a:ext>
            </a:extLst>
          </p:cNvPr>
          <p:cNvSpPr/>
          <p:nvPr/>
        </p:nvSpPr>
        <p:spPr>
          <a:xfrm>
            <a:off x="2636621" y="5967054"/>
            <a:ext cx="4532803" cy="69093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toàn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dây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Hình ảnh 6" descr="Ảnh có chứa văn bản&#10;&#10;Mô tả được tạo tự động">
            <a:extLst>
              <a:ext uri="{FF2B5EF4-FFF2-40B4-BE49-F238E27FC236}">
                <a16:creationId xmlns:a16="http://schemas.microsoft.com/office/drawing/2014/main" id="{EFDD1346-9696-4B33-B744-B0E79CCCA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5721" y="2365827"/>
            <a:ext cx="3693179" cy="434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2677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6" grpId="0" animBg="1"/>
      <p:bldP spid="15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Nhóm 5">
            <a:extLst>
              <a:ext uri="{FF2B5EF4-FFF2-40B4-BE49-F238E27FC236}">
                <a16:creationId xmlns:a16="http://schemas.microsoft.com/office/drawing/2014/main" id="{66C8421A-097C-42E4-9D55-57466BFE293E}"/>
              </a:ext>
            </a:extLst>
          </p:cNvPr>
          <p:cNvGrpSpPr/>
          <p:nvPr/>
        </p:nvGrpSpPr>
        <p:grpSpPr>
          <a:xfrm>
            <a:off x="1681287" y="139883"/>
            <a:ext cx="2732309" cy="646331"/>
            <a:chOff x="1656520" y="1577009"/>
            <a:chExt cx="2443194" cy="646331"/>
          </a:xfrm>
          <a:blipFill>
            <a:blip r:embed="rId2"/>
            <a:tile tx="0" ty="0" sx="100000" sy="100000" flip="none" algn="tl"/>
          </a:blipFill>
        </p:grpSpPr>
        <p:sp>
          <p:nvSpPr>
            <p:cNvPr id="4" name="Hình chữ nhật: Góc Tròn 3">
              <a:extLst>
                <a:ext uri="{FF2B5EF4-FFF2-40B4-BE49-F238E27FC236}">
                  <a16:creationId xmlns:a16="http://schemas.microsoft.com/office/drawing/2014/main" id="{50038252-E50B-4D63-B644-DF9BEEA4F355}"/>
                </a:ext>
              </a:extLst>
            </p:cNvPr>
            <p:cNvSpPr/>
            <p:nvPr/>
          </p:nvSpPr>
          <p:spPr>
            <a:xfrm>
              <a:off x="1656520" y="1577009"/>
              <a:ext cx="2443194" cy="646331"/>
            </a:xfrm>
            <a:prstGeom prst="round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Hộp Văn bản 4">
              <a:extLst>
                <a:ext uri="{FF2B5EF4-FFF2-40B4-BE49-F238E27FC236}">
                  <a16:creationId xmlns:a16="http://schemas.microsoft.com/office/drawing/2014/main" id="{190D4259-F18E-453B-9023-497E04DB3BB0}"/>
                </a:ext>
              </a:extLst>
            </p:cNvPr>
            <p:cNvSpPr txBox="1"/>
            <p:nvPr/>
          </p:nvSpPr>
          <p:spPr>
            <a:xfrm>
              <a:off x="1732556" y="1656210"/>
              <a:ext cx="2294918" cy="42327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B. NỘI DUNG</a:t>
              </a:r>
            </a:p>
          </p:txBody>
        </p:sp>
      </p:grpSp>
      <p:sp>
        <p:nvSpPr>
          <p:cNvPr id="3" name="Hộp Văn bản 2">
            <a:extLst>
              <a:ext uri="{FF2B5EF4-FFF2-40B4-BE49-F238E27FC236}">
                <a16:creationId xmlns:a16="http://schemas.microsoft.com/office/drawing/2014/main" id="{0ED8C5D4-B5BF-47F3-A1C8-7E6583331C6C}"/>
              </a:ext>
            </a:extLst>
          </p:cNvPr>
          <p:cNvSpPr txBox="1"/>
          <p:nvPr/>
        </p:nvSpPr>
        <p:spPr>
          <a:xfrm>
            <a:off x="1800555" y="865415"/>
            <a:ext cx="9435193" cy="1500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Nội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quy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xưởng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an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toàn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lao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động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nghề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hàn</a:t>
            </a:r>
            <a:endParaRPr lang="en-US" sz="28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6055" marR="0" algn="just" hangingPunct="0">
              <a:spcBef>
                <a:spcPts val="0"/>
              </a:spcBef>
              <a:spcAft>
                <a:spcPts val="300"/>
              </a:spcAft>
            </a:pP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2.2 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toàn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lao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xưởng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6055" algn="just" hangingPunct="0">
              <a:spcAft>
                <a:spcPts val="300"/>
              </a:spcAft>
            </a:pPr>
            <a:r>
              <a:rPr lang="en-US" sz="2800" dirty="0">
                <a:solidFill>
                  <a:srgbClr val="313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b. An </a:t>
            </a:r>
            <a:r>
              <a:rPr lang="en-US" sz="2800" dirty="0" err="1">
                <a:solidFill>
                  <a:srgbClr val="313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toàn</a:t>
            </a:r>
            <a:r>
              <a:rPr lang="en-US" sz="2800" dirty="0">
                <a:solidFill>
                  <a:srgbClr val="313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13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lao</a:t>
            </a:r>
            <a:r>
              <a:rPr lang="en-US" sz="2800" dirty="0">
                <a:solidFill>
                  <a:srgbClr val="313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13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800" dirty="0">
                <a:solidFill>
                  <a:srgbClr val="313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13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2800" dirty="0">
                <a:solidFill>
                  <a:srgbClr val="313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13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dirty="0">
                <a:solidFill>
                  <a:srgbClr val="313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13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thợ</a:t>
            </a:r>
            <a:r>
              <a:rPr lang="en-US" sz="2800" dirty="0">
                <a:solidFill>
                  <a:srgbClr val="313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13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r>
              <a:rPr lang="en-US" sz="2800" dirty="0">
                <a:solidFill>
                  <a:srgbClr val="313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13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endParaRPr lang="en-US" sz="2800" dirty="0">
              <a:effectLst/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Hình chữ nhật: Góc Tròn 21">
            <a:extLst>
              <a:ext uri="{FF2B5EF4-FFF2-40B4-BE49-F238E27FC236}">
                <a16:creationId xmlns:a16="http://schemas.microsoft.com/office/drawing/2014/main" id="{6EB37E73-1274-4D05-AA69-EFA44F7670CC}"/>
              </a:ext>
            </a:extLst>
          </p:cNvPr>
          <p:cNvSpPr/>
          <p:nvPr/>
        </p:nvSpPr>
        <p:spPr>
          <a:xfrm>
            <a:off x="2636624" y="2424151"/>
            <a:ext cx="4532800" cy="59314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Nguồn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Hình chữ nhật: Góc Tròn 25">
            <a:extLst>
              <a:ext uri="{FF2B5EF4-FFF2-40B4-BE49-F238E27FC236}">
                <a16:creationId xmlns:a16="http://schemas.microsoft.com/office/drawing/2014/main" id="{F0CD80D5-B040-487E-91AC-F1563D70444D}"/>
              </a:ext>
            </a:extLst>
          </p:cNvPr>
          <p:cNvSpPr/>
          <p:nvPr/>
        </p:nvSpPr>
        <p:spPr>
          <a:xfrm>
            <a:off x="2636622" y="5446646"/>
            <a:ext cx="4532802" cy="127883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toàn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hiểm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Hình chữ nhật: Góc Tròn 14">
            <a:extLst>
              <a:ext uri="{FF2B5EF4-FFF2-40B4-BE49-F238E27FC236}">
                <a16:creationId xmlns:a16="http://schemas.microsoft.com/office/drawing/2014/main" id="{2ACFA84F-D53A-4D99-82D6-94CA2D297EA8}"/>
              </a:ext>
            </a:extLst>
          </p:cNvPr>
          <p:cNvSpPr/>
          <p:nvPr/>
        </p:nvSpPr>
        <p:spPr>
          <a:xfrm>
            <a:off x="2636621" y="4639750"/>
            <a:ext cx="4532802" cy="647531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Kìm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Hình chữ nhật: Góc Tròn 10">
            <a:extLst>
              <a:ext uri="{FF2B5EF4-FFF2-40B4-BE49-F238E27FC236}">
                <a16:creationId xmlns:a16="http://schemas.microsoft.com/office/drawing/2014/main" id="{FBE1B390-2361-4519-A985-682ED2FF56B4}"/>
              </a:ext>
            </a:extLst>
          </p:cNvPr>
          <p:cNvSpPr/>
          <p:nvPr/>
        </p:nvSpPr>
        <p:spPr>
          <a:xfrm>
            <a:off x="2636621" y="3163070"/>
            <a:ext cx="4532803" cy="1316166"/>
          </a:xfrm>
          <a:prstGeom prst="roundRect">
            <a:avLst/>
          </a:prstGeom>
          <a:solidFill>
            <a:srgbClr val="99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Dây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di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Hình ảnh 7">
            <a:extLst>
              <a:ext uri="{FF2B5EF4-FFF2-40B4-BE49-F238E27FC236}">
                <a16:creationId xmlns:a16="http://schemas.microsoft.com/office/drawing/2014/main" id="{CD757E63-5D09-4CFC-9348-077B68CDCE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9424" y="2365827"/>
            <a:ext cx="4784037" cy="4359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1617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6" grpId="0" animBg="1"/>
      <p:bldP spid="15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Nhóm 5">
            <a:extLst>
              <a:ext uri="{FF2B5EF4-FFF2-40B4-BE49-F238E27FC236}">
                <a16:creationId xmlns:a16="http://schemas.microsoft.com/office/drawing/2014/main" id="{66C8421A-097C-42E4-9D55-57466BFE293E}"/>
              </a:ext>
            </a:extLst>
          </p:cNvPr>
          <p:cNvGrpSpPr/>
          <p:nvPr/>
        </p:nvGrpSpPr>
        <p:grpSpPr>
          <a:xfrm>
            <a:off x="1681287" y="139883"/>
            <a:ext cx="2732309" cy="646331"/>
            <a:chOff x="1656520" y="1577009"/>
            <a:chExt cx="2443194" cy="646331"/>
          </a:xfrm>
          <a:blipFill>
            <a:blip r:embed="rId2"/>
            <a:tile tx="0" ty="0" sx="100000" sy="100000" flip="none" algn="tl"/>
          </a:blipFill>
        </p:grpSpPr>
        <p:sp>
          <p:nvSpPr>
            <p:cNvPr id="4" name="Hình chữ nhật: Góc Tròn 3">
              <a:extLst>
                <a:ext uri="{FF2B5EF4-FFF2-40B4-BE49-F238E27FC236}">
                  <a16:creationId xmlns:a16="http://schemas.microsoft.com/office/drawing/2014/main" id="{50038252-E50B-4D63-B644-DF9BEEA4F355}"/>
                </a:ext>
              </a:extLst>
            </p:cNvPr>
            <p:cNvSpPr/>
            <p:nvPr/>
          </p:nvSpPr>
          <p:spPr>
            <a:xfrm>
              <a:off x="1656520" y="1577009"/>
              <a:ext cx="2443194" cy="646331"/>
            </a:xfrm>
            <a:prstGeom prst="round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Hộp Văn bản 4">
              <a:extLst>
                <a:ext uri="{FF2B5EF4-FFF2-40B4-BE49-F238E27FC236}">
                  <a16:creationId xmlns:a16="http://schemas.microsoft.com/office/drawing/2014/main" id="{190D4259-F18E-453B-9023-497E04DB3BB0}"/>
                </a:ext>
              </a:extLst>
            </p:cNvPr>
            <p:cNvSpPr txBox="1"/>
            <p:nvPr/>
          </p:nvSpPr>
          <p:spPr>
            <a:xfrm>
              <a:off x="1732556" y="1656210"/>
              <a:ext cx="2294918" cy="42327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B. NỘI DUNG</a:t>
              </a:r>
            </a:p>
          </p:txBody>
        </p:sp>
      </p:grpSp>
      <p:sp>
        <p:nvSpPr>
          <p:cNvPr id="3" name="Hộp Văn bản 2">
            <a:extLst>
              <a:ext uri="{FF2B5EF4-FFF2-40B4-BE49-F238E27FC236}">
                <a16:creationId xmlns:a16="http://schemas.microsoft.com/office/drawing/2014/main" id="{0ED8C5D4-B5BF-47F3-A1C8-7E6583331C6C}"/>
              </a:ext>
            </a:extLst>
          </p:cNvPr>
          <p:cNvSpPr txBox="1"/>
          <p:nvPr/>
        </p:nvSpPr>
        <p:spPr>
          <a:xfrm>
            <a:off x="1800555" y="865415"/>
            <a:ext cx="9435193" cy="1500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Nội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quy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xưởng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an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toàn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lao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động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nghề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hàn</a:t>
            </a:r>
            <a:endParaRPr lang="en-US" sz="28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6055" marR="0" algn="just" hangingPunct="0">
              <a:spcBef>
                <a:spcPts val="0"/>
              </a:spcBef>
              <a:spcAft>
                <a:spcPts val="300"/>
              </a:spcAft>
            </a:pP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2.2 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toàn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lao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xưởng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6055" algn="just" hangingPunct="0">
              <a:spcAft>
                <a:spcPts val="300"/>
              </a:spcAft>
            </a:pPr>
            <a:r>
              <a:rPr lang="en-US" sz="2800" dirty="0">
                <a:solidFill>
                  <a:srgbClr val="313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b. An </a:t>
            </a:r>
            <a:r>
              <a:rPr lang="en-US" sz="2800" dirty="0" err="1">
                <a:solidFill>
                  <a:srgbClr val="313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toàn</a:t>
            </a:r>
            <a:r>
              <a:rPr lang="en-US" sz="2800" dirty="0">
                <a:solidFill>
                  <a:srgbClr val="313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13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lao</a:t>
            </a:r>
            <a:r>
              <a:rPr lang="en-US" sz="2800" dirty="0">
                <a:solidFill>
                  <a:srgbClr val="313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13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800" dirty="0">
                <a:solidFill>
                  <a:srgbClr val="313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13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2800" dirty="0">
                <a:solidFill>
                  <a:srgbClr val="313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13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dirty="0">
                <a:solidFill>
                  <a:srgbClr val="313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13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thợ</a:t>
            </a:r>
            <a:r>
              <a:rPr lang="en-US" sz="2800" dirty="0">
                <a:solidFill>
                  <a:srgbClr val="313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13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r>
              <a:rPr lang="en-US" sz="2800" dirty="0">
                <a:solidFill>
                  <a:srgbClr val="313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13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endParaRPr lang="en-US" sz="2800" dirty="0">
              <a:effectLst/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Hình chữ nhật: Góc Tròn 21">
            <a:extLst>
              <a:ext uri="{FF2B5EF4-FFF2-40B4-BE49-F238E27FC236}">
                <a16:creationId xmlns:a16="http://schemas.microsoft.com/office/drawing/2014/main" id="{6EB37E73-1274-4D05-AA69-EFA44F7670CC}"/>
              </a:ext>
            </a:extLst>
          </p:cNvPr>
          <p:cNvSpPr/>
          <p:nvPr/>
        </p:nvSpPr>
        <p:spPr>
          <a:xfrm>
            <a:off x="2769143" y="2424152"/>
            <a:ext cx="4572560" cy="52448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Hình chữ nhật: Góc Tròn 25">
            <a:extLst>
              <a:ext uri="{FF2B5EF4-FFF2-40B4-BE49-F238E27FC236}">
                <a16:creationId xmlns:a16="http://schemas.microsoft.com/office/drawing/2014/main" id="{F0CD80D5-B040-487E-91AC-F1563D70444D}"/>
              </a:ext>
            </a:extLst>
          </p:cNvPr>
          <p:cNvSpPr/>
          <p:nvPr/>
        </p:nvSpPr>
        <p:spPr>
          <a:xfrm>
            <a:off x="2724257" y="3932528"/>
            <a:ext cx="4532802" cy="559647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toàn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tai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nạn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lao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Hình chữ nhật: Góc Tròn 14">
            <a:extLst>
              <a:ext uri="{FF2B5EF4-FFF2-40B4-BE49-F238E27FC236}">
                <a16:creationId xmlns:a16="http://schemas.microsoft.com/office/drawing/2014/main" id="{2ACFA84F-D53A-4D99-82D6-94CA2D297EA8}"/>
              </a:ext>
            </a:extLst>
          </p:cNvPr>
          <p:cNvSpPr/>
          <p:nvPr/>
        </p:nvSpPr>
        <p:spPr>
          <a:xfrm>
            <a:off x="2769141" y="3136999"/>
            <a:ext cx="4532803" cy="561009"/>
          </a:xfrm>
          <a:prstGeom prst="roundRect">
            <a:avLst/>
          </a:prstGeom>
          <a:solidFill>
            <a:srgbClr val="99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kiện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Hình chữ nhật: Góc Tròn 9">
            <a:extLst>
              <a:ext uri="{FF2B5EF4-FFF2-40B4-BE49-F238E27FC236}">
                <a16:creationId xmlns:a16="http://schemas.microsoft.com/office/drawing/2014/main" id="{6A3CA29A-05E9-4D11-A0A1-33A8CF206367}"/>
              </a:ext>
            </a:extLst>
          </p:cNvPr>
          <p:cNvSpPr/>
          <p:nvPr/>
        </p:nvSpPr>
        <p:spPr>
          <a:xfrm>
            <a:off x="2724256" y="4704523"/>
            <a:ext cx="4532803" cy="78302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nghiêm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cấm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Hình chữ nhật: Góc Tròn 10">
            <a:extLst>
              <a:ext uri="{FF2B5EF4-FFF2-40B4-BE49-F238E27FC236}">
                <a16:creationId xmlns:a16="http://schemas.microsoft.com/office/drawing/2014/main" id="{469FA568-C0BC-48E1-AA4F-C1919E1AE623}"/>
              </a:ext>
            </a:extLst>
          </p:cNvPr>
          <p:cNvSpPr/>
          <p:nvPr/>
        </p:nvSpPr>
        <p:spPr>
          <a:xfrm>
            <a:off x="2724255" y="5693048"/>
            <a:ext cx="4532803" cy="931570"/>
          </a:xfrm>
          <a:prstGeom prst="roundRect">
            <a:avLst/>
          </a:prstGeom>
          <a:solidFill>
            <a:srgbClr val="99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thúc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Hình ảnh 7" descr="Ảnh có chứa văn bản, mẫu họa&#10;&#10;Mô tả được tạo tự động">
            <a:extLst>
              <a:ext uri="{FF2B5EF4-FFF2-40B4-BE49-F238E27FC236}">
                <a16:creationId xmlns:a16="http://schemas.microsoft.com/office/drawing/2014/main" id="{30D22FF8-0BB6-4153-BFAE-C00FBE1533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5397" y="2395398"/>
            <a:ext cx="3689281" cy="4330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76422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6" grpId="0" animBg="1"/>
      <p:bldP spid="15" grpId="0" animBg="1"/>
      <p:bldP spid="10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Nhóm 5">
            <a:extLst>
              <a:ext uri="{FF2B5EF4-FFF2-40B4-BE49-F238E27FC236}">
                <a16:creationId xmlns:a16="http://schemas.microsoft.com/office/drawing/2014/main" id="{66C8421A-097C-42E4-9D55-57466BFE293E}"/>
              </a:ext>
            </a:extLst>
          </p:cNvPr>
          <p:cNvGrpSpPr/>
          <p:nvPr/>
        </p:nvGrpSpPr>
        <p:grpSpPr>
          <a:xfrm>
            <a:off x="1681287" y="139883"/>
            <a:ext cx="2732309" cy="646331"/>
            <a:chOff x="1656520" y="1577009"/>
            <a:chExt cx="2443194" cy="646331"/>
          </a:xfrm>
          <a:blipFill>
            <a:blip r:embed="rId2"/>
            <a:tile tx="0" ty="0" sx="100000" sy="100000" flip="none" algn="tl"/>
          </a:blipFill>
        </p:grpSpPr>
        <p:sp>
          <p:nvSpPr>
            <p:cNvPr id="4" name="Hình chữ nhật: Góc Tròn 3">
              <a:extLst>
                <a:ext uri="{FF2B5EF4-FFF2-40B4-BE49-F238E27FC236}">
                  <a16:creationId xmlns:a16="http://schemas.microsoft.com/office/drawing/2014/main" id="{50038252-E50B-4D63-B644-DF9BEEA4F355}"/>
                </a:ext>
              </a:extLst>
            </p:cNvPr>
            <p:cNvSpPr/>
            <p:nvPr/>
          </p:nvSpPr>
          <p:spPr>
            <a:xfrm>
              <a:off x="1656520" y="1577009"/>
              <a:ext cx="2443194" cy="646331"/>
            </a:xfrm>
            <a:prstGeom prst="round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Hộp Văn bản 4">
              <a:extLst>
                <a:ext uri="{FF2B5EF4-FFF2-40B4-BE49-F238E27FC236}">
                  <a16:creationId xmlns:a16="http://schemas.microsoft.com/office/drawing/2014/main" id="{190D4259-F18E-453B-9023-497E04DB3BB0}"/>
                </a:ext>
              </a:extLst>
            </p:cNvPr>
            <p:cNvSpPr txBox="1"/>
            <p:nvPr/>
          </p:nvSpPr>
          <p:spPr>
            <a:xfrm>
              <a:off x="1732556" y="1656210"/>
              <a:ext cx="2294918" cy="42327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B. NỘI DUNG</a:t>
              </a:r>
            </a:p>
          </p:txBody>
        </p:sp>
      </p:grpSp>
      <p:sp>
        <p:nvSpPr>
          <p:cNvPr id="3" name="Hộp Văn bản 2">
            <a:extLst>
              <a:ext uri="{FF2B5EF4-FFF2-40B4-BE49-F238E27FC236}">
                <a16:creationId xmlns:a16="http://schemas.microsoft.com/office/drawing/2014/main" id="{0ED8C5D4-B5BF-47F3-A1C8-7E6583331C6C}"/>
              </a:ext>
            </a:extLst>
          </p:cNvPr>
          <p:cNvSpPr txBox="1"/>
          <p:nvPr/>
        </p:nvSpPr>
        <p:spPr>
          <a:xfrm>
            <a:off x="1800555" y="865415"/>
            <a:ext cx="9435193" cy="1500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Nội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quy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xưởng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an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toàn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lao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động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nghề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hàn</a:t>
            </a:r>
            <a:endParaRPr lang="en-US" sz="28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6055" marR="0" algn="just" hangingPunct="0">
              <a:spcBef>
                <a:spcPts val="0"/>
              </a:spcBef>
              <a:spcAft>
                <a:spcPts val="300"/>
              </a:spcAft>
            </a:pP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2.2 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toàn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lao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xưởng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6055" marR="0" algn="just" hangingPunct="0">
              <a:spcBef>
                <a:spcPts val="0"/>
              </a:spcBef>
              <a:spcAft>
                <a:spcPts val="300"/>
              </a:spcAft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An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toàn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Hình chữ nhật: Góc Tròn 21">
            <a:extLst>
              <a:ext uri="{FF2B5EF4-FFF2-40B4-BE49-F238E27FC236}">
                <a16:creationId xmlns:a16="http://schemas.microsoft.com/office/drawing/2014/main" id="{6EB37E73-1274-4D05-AA69-EFA44F7670CC}"/>
              </a:ext>
            </a:extLst>
          </p:cNvPr>
          <p:cNvSpPr/>
          <p:nvPr/>
        </p:nvSpPr>
        <p:spPr>
          <a:xfrm>
            <a:off x="2358326" y="2551418"/>
            <a:ext cx="4572560" cy="103398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Kỹ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thuật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toàn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axetylen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Hình chữ nhật: Góc Tròn 25">
            <a:extLst>
              <a:ext uri="{FF2B5EF4-FFF2-40B4-BE49-F238E27FC236}">
                <a16:creationId xmlns:a16="http://schemas.microsoft.com/office/drawing/2014/main" id="{F0CD80D5-B040-487E-91AC-F1563D70444D}"/>
              </a:ext>
            </a:extLst>
          </p:cNvPr>
          <p:cNvSpPr/>
          <p:nvPr/>
        </p:nvSpPr>
        <p:spPr>
          <a:xfrm>
            <a:off x="2358324" y="5292247"/>
            <a:ext cx="4532802" cy="1103298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Kỹ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thuật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toàn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van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giảm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áp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Hình chữ nhật: Góc Tròn 14">
            <a:extLst>
              <a:ext uri="{FF2B5EF4-FFF2-40B4-BE49-F238E27FC236}">
                <a16:creationId xmlns:a16="http://schemas.microsoft.com/office/drawing/2014/main" id="{2ACFA84F-D53A-4D99-82D6-94CA2D297EA8}"/>
              </a:ext>
            </a:extLst>
          </p:cNvPr>
          <p:cNvSpPr/>
          <p:nvPr/>
        </p:nvSpPr>
        <p:spPr>
          <a:xfrm>
            <a:off x="2358323" y="3885833"/>
            <a:ext cx="4532803" cy="1105983"/>
          </a:xfrm>
          <a:prstGeom prst="roundRect">
            <a:avLst/>
          </a:prstGeom>
          <a:solidFill>
            <a:srgbClr val="99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Kỹ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thuật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toàn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đèn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Hình ảnh 6">
            <a:extLst>
              <a:ext uri="{FF2B5EF4-FFF2-40B4-BE49-F238E27FC236}">
                <a16:creationId xmlns:a16="http://schemas.microsoft.com/office/drawing/2014/main" id="{92A9E10F-F3DF-409C-9A85-7BC8E7CD3C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2982" y="2109754"/>
            <a:ext cx="4658139" cy="4658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50270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6" grpId="0" animBg="1"/>
      <p:bldP spid="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Nhóm 5">
            <a:extLst>
              <a:ext uri="{FF2B5EF4-FFF2-40B4-BE49-F238E27FC236}">
                <a16:creationId xmlns:a16="http://schemas.microsoft.com/office/drawing/2014/main" id="{66C8421A-097C-42E4-9D55-57466BFE293E}"/>
              </a:ext>
            </a:extLst>
          </p:cNvPr>
          <p:cNvGrpSpPr/>
          <p:nvPr/>
        </p:nvGrpSpPr>
        <p:grpSpPr>
          <a:xfrm>
            <a:off x="1681287" y="139883"/>
            <a:ext cx="2732309" cy="646331"/>
            <a:chOff x="1656520" y="1577009"/>
            <a:chExt cx="2443194" cy="646331"/>
          </a:xfrm>
          <a:blipFill>
            <a:blip r:embed="rId2"/>
            <a:tile tx="0" ty="0" sx="100000" sy="100000" flip="none" algn="tl"/>
          </a:blipFill>
        </p:grpSpPr>
        <p:sp>
          <p:nvSpPr>
            <p:cNvPr id="4" name="Hình chữ nhật: Góc Tròn 3">
              <a:extLst>
                <a:ext uri="{FF2B5EF4-FFF2-40B4-BE49-F238E27FC236}">
                  <a16:creationId xmlns:a16="http://schemas.microsoft.com/office/drawing/2014/main" id="{50038252-E50B-4D63-B644-DF9BEEA4F355}"/>
                </a:ext>
              </a:extLst>
            </p:cNvPr>
            <p:cNvSpPr/>
            <p:nvPr/>
          </p:nvSpPr>
          <p:spPr>
            <a:xfrm>
              <a:off x="1656520" y="1577009"/>
              <a:ext cx="2443194" cy="646331"/>
            </a:xfrm>
            <a:prstGeom prst="round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Hộp Văn bản 4">
              <a:extLst>
                <a:ext uri="{FF2B5EF4-FFF2-40B4-BE49-F238E27FC236}">
                  <a16:creationId xmlns:a16="http://schemas.microsoft.com/office/drawing/2014/main" id="{190D4259-F18E-453B-9023-497E04DB3BB0}"/>
                </a:ext>
              </a:extLst>
            </p:cNvPr>
            <p:cNvSpPr txBox="1"/>
            <p:nvPr/>
          </p:nvSpPr>
          <p:spPr>
            <a:xfrm>
              <a:off x="1732556" y="1656210"/>
              <a:ext cx="2294918" cy="42327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B. NỘI DUNG</a:t>
              </a:r>
            </a:p>
          </p:txBody>
        </p:sp>
      </p:grpSp>
      <p:sp>
        <p:nvSpPr>
          <p:cNvPr id="3" name="Hộp Văn bản 2">
            <a:extLst>
              <a:ext uri="{FF2B5EF4-FFF2-40B4-BE49-F238E27FC236}">
                <a16:creationId xmlns:a16="http://schemas.microsoft.com/office/drawing/2014/main" id="{0ED8C5D4-B5BF-47F3-A1C8-7E6583331C6C}"/>
              </a:ext>
            </a:extLst>
          </p:cNvPr>
          <p:cNvSpPr txBox="1"/>
          <p:nvPr/>
        </p:nvSpPr>
        <p:spPr>
          <a:xfrm>
            <a:off x="1800555" y="865415"/>
            <a:ext cx="9435193" cy="1500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Nội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quy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xưởng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an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toàn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lao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động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nghề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hàn</a:t>
            </a:r>
            <a:endParaRPr lang="en-US" sz="28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6055" marR="0" algn="just" hangingPunct="0">
              <a:spcBef>
                <a:spcPts val="0"/>
              </a:spcBef>
              <a:spcAft>
                <a:spcPts val="300"/>
              </a:spcAft>
            </a:pP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2.2 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toàn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lao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xưởng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6055" marR="0" algn="just" hangingPunct="0">
              <a:spcBef>
                <a:spcPts val="0"/>
              </a:spcBef>
              <a:spcAft>
                <a:spcPts val="300"/>
              </a:spcAft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Kỹ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thuật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toàn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nhằm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tránh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giật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Hình chữ nhật: Góc Tròn 21">
            <a:extLst>
              <a:ext uri="{FF2B5EF4-FFF2-40B4-BE49-F238E27FC236}">
                <a16:creationId xmlns:a16="http://schemas.microsoft.com/office/drawing/2014/main" id="{6EB37E73-1274-4D05-AA69-EFA44F7670CC}"/>
              </a:ext>
            </a:extLst>
          </p:cNvPr>
          <p:cNvSpPr/>
          <p:nvPr/>
        </p:nvSpPr>
        <p:spPr>
          <a:xfrm>
            <a:off x="2358326" y="2630930"/>
            <a:ext cx="4572560" cy="1500411"/>
          </a:xfrm>
          <a:prstGeom prst="roundRect">
            <a:avLst/>
          </a:prstGeom>
          <a:solidFill>
            <a:srgbClr val="99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Vỏ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ngoài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dao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tốt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tránh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hưởng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Hình chữ nhật: Góc Tròn 25">
            <a:extLst>
              <a:ext uri="{FF2B5EF4-FFF2-40B4-BE49-F238E27FC236}">
                <a16:creationId xmlns:a16="http://schemas.microsoft.com/office/drawing/2014/main" id="{F0CD80D5-B040-487E-91AC-F1563D70444D}"/>
              </a:ext>
            </a:extLst>
          </p:cNvPr>
          <p:cNvSpPr/>
          <p:nvPr/>
        </p:nvSpPr>
        <p:spPr>
          <a:xfrm>
            <a:off x="2358326" y="4580944"/>
            <a:ext cx="4532802" cy="1674081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Kỹ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thuật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toàn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nổ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tránh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độc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Hình ảnh 7">
            <a:extLst>
              <a:ext uri="{FF2B5EF4-FFF2-40B4-BE49-F238E27FC236}">
                <a16:creationId xmlns:a16="http://schemas.microsoft.com/office/drawing/2014/main" id="{89F9238C-7E89-4320-9D31-9FE214DEFF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8833" y="2630930"/>
            <a:ext cx="4847393" cy="3624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5771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Nhóm 5">
            <a:extLst>
              <a:ext uri="{FF2B5EF4-FFF2-40B4-BE49-F238E27FC236}">
                <a16:creationId xmlns:a16="http://schemas.microsoft.com/office/drawing/2014/main" id="{66C8421A-097C-42E4-9D55-57466BFE293E}"/>
              </a:ext>
            </a:extLst>
          </p:cNvPr>
          <p:cNvGrpSpPr/>
          <p:nvPr/>
        </p:nvGrpSpPr>
        <p:grpSpPr>
          <a:xfrm>
            <a:off x="1681287" y="139883"/>
            <a:ext cx="2732309" cy="646331"/>
            <a:chOff x="1656520" y="1577009"/>
            <a:chExt cx="2443194" cy="646331"/>
          </a:xfrm>
          <a:blipFill>
            <a:blip r:embed="rId2"/>
            <a:tile tx="0" ty="0" sx="100000" sy="100000" flip="none" algn="tl"/>
          </a:blipFill>
        </p:grpSpPr>
        <p:sp>
          <p:nvSpPr>
            <p:cNvPr id="4" name="Hình chữ nhật: Góc Tròn 3">
              <a:extLst>
                <a:ext uri="{FF2B5EF4-FFF2-40B4-BE49-F238E27FC236}">
                  <a16:creationId xmlns:a16="http://schemas.microsoft.com/office/drawing/2014/main" id="{50038252-E50B-4D63-B644-DF9BEEA4F355}"/>
                </a:ext>
              </a:extLst>
            </p:cNvPr>
            <p:cNvSpPr/>
            <p:nvPr/>
          </p:nvSpPr>
          <p:spPr>
            <a:xfrm>
              <a:off x="1656520" y="1577009"/>
              <a:ext cx="2443194" cy="646331"/>
            </a:xfrm>
            <a:prstGeom prst="round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Hộp Văn bản 4">
              <a:extLst>
                <a:ext uri="{FF2B5EF4-FFF2-40B4-BE49-F238E27FC236}">
                  <a16:creationId xmlns:a16="http://schemas.microsoft.com/office/drawing/2014/main" id="{190D4259-F18E-453B-9023-497E04DB3BB0}"/>
                </a:ext>
              </a:extLst>
            </p:cNvPr>
            <p:cNvSpPr txBox="1"/>
            <p:nvPr/>
          </p:nvSpPr>
          <p:spPr>
            <a:xfrm>
              <a:off x="1732556" y="1656210"/>
              <a:ext cx="2294918" cy="42327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B. NỘI DUNG</a:t>
              </a:r>
            </a:p>
          </p:txBody>
        </p:sp>
      </p:grpSp>
      <p:sp>
        <p:nvSpPr>
          <p:cNvPr id="3" name="Hộp Văn bản 2">
            <a:extLst>
              <a:ext uri="{FF2B5EF4-FFF2-40B4-BE49-F238E27FC236}">
                <a16:creationId xmlns:a16="http://schemas.microsoft.com/office/drawing/2014/main" id="{0ED8C5D4-B5BF-47F3-A1C8-7E6583331C6C}"/>
              </a:ext>
            </a:extLst>
          </p:cNvPr>
          <p:cNvSpPr txBox="1"/>
          <p:nvPr/>
        </p:nvSpPr>
        <p:spPr>
          <a:xfrm>
            <a:off x="1800555" y="865415"/>
            <a:ext cx="9435193" cy="1500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Nội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quy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xưởng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an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toàn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lao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động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nghề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hàn</a:t>
            </a:r>
            <a:endParaRPr lang="en-US" sz="28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6055" marR="0" algn="just" hangingPunct="0">
              <a:spcBef>
                <a:spcPts val="0"/>
              </a:spcBef>
              <a:spcAft>
                <a:spcPts val="300"/>
              </a:spcAft>
            </a:pPr>
            <a:r>
              <a:rPr lang="en-US" sz="2800" dirty="0">
                <a:solidFill>
                  <a:srgbClr val="3131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2.3 </a:t>
            </a:r>
            <a:r>
              <a:rPr lang="en-US" sz="2800" dirty="0" err="1">
                <a:solidFill>
                  <a:srgbClr val="3131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800" dirty="0">
                <a:solidFill>
                  <a:srgbClr val="3131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131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2800" dirty="0">
                <a:solidFill>
                  <a:srgbClr val="3131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5S </a:t>
            </a:r>
            <a:r>
              <a:rPr lang="en-US" sz="2800" dirty="0" err="1">
                <a:solidFill>
                  <a:srgbClr val="3131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rgbClr val="3131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Kaizen </a:t>
            </a:r>
            <a:r>
              <a:rPr lang="en-US" sz="2800" dirty="0" err="1">
                <a:solidFill>
                  <a:srgbClr val="3131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solidFill>
                  <a:srgbClr val="3131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131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xưởng</a:t>
            </a:r>
            <a:r>
              <a:rPr lang="en-US" sz="2800" dirty="0">
                <a:solidFill>
                  <a:srgbClr val="3131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131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800" dirty="0">
                <a:solidFill>
                  <a:srgbClr val="3131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131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800" dirty="0">
                <a:solidFill>
                  <a:srgbClr val="3131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186055" marR="0" algn="just" hangingPunct="0">
              <a:spcBef>
                <a:spcPts val="0"/>
              </a:spcBef>
              <a:spcAft>
                <a:spcPts val="300"/>
              </a:spcAft>
            </a:pPr>
            <a:r>
              <a:rPr lang="en-US" sz="2800" dirty="0">
                <a:solidFill>
                  <a:srgbClr val="3131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2800" dirty="0" err="1">
                <a:solidFill>
                  <a:srgbClr val="3131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800" dirty="0">
                <a:solidFill>
                  <a:srgbClr val="3131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131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2800" dirty="0">
                <a:solidFill>
                  <a:srgbClr val="3131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5S</a:t>
            </a:r>
          </a:p>
        </p:txBody>
      </p:sp>
      <p:sp>
        <p:nvSpPr>
          <p:cNvPr id="22" name="Hình chữ nhật: Góc Tròn 21">
            <a:extLst>
              <a:ext uri="{FF2B5EF4-FFF2-40B4-BE49-F238E27FC236}">
                <a16:creationId xmlns:a16="http://schemas.microsoft.com/office/drawing/2014/main" id="{6EB37E73-1274-4D05-AA69-EFA44F7670CC}"/>
              </a:ext>
            </a:extLst>
          </p:cNvPr>
          <p:cNvSpPr/>
          <p:nvPr/>
        </p:nvSpPr>
        <p:spPr>
          <a:xfrm>
            <a:off x="2769143" y="2424152"/>
            <a:ext cx="4174996" cy="524488"/>
          </a:xfrm>
          <a:prstGeom prst="roundRect">
            <a:avLst/>
          </a:prstGeom>
          <a:solidFill>
            <a:srgbClr val="E2228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Seiri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Sàng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lọc</a:t>
            </a:r>
            <a:endParaRPr lang="en-US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Hình chữ nhật: Góc Tròn 25">
            <a:extLst>
              <a:ext uri="{FF2B5EF4-FFF2-40B4-BE49-F238E27FC236}">
                <a16:creationId xmlns:a16="http://schemas.microsoft.com/office/drawing/2014/main" id="{F0CD80D5-B040-487E-91AC-F1563D70444D}"/>
              </a:ext>
            </a:extLst>
          </p:cNvPr>
          <p:cNvSpPr/>
          <p:nvPr/>
        </p:nvSpPr>
        <p:spPr>
          <a:xfrm>
            <a:off x="2724257" y="3932528"/>
            <a:ext cx="4138694" cy="559647"/>
          </a:xfrm>
          <a:prstGeom prst="roundRect">
            <a:avLst/>
          </a:prstGeom>
          <a:solidFill>
            <a:srgbClr val="FF7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Seiso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Sạch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endParaRPr lang="en-US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Hình chữ nhật: Góc Tròn 14">
            <a:extLst>
              <a:ext uri="{FF2B5EF4-FFF2-40B4-BE49-F238E27FC236}">
                <a16:creationId xmlns:a16="http://schemas.microsoft.com/office/drawing/2014/main" id="{2ACFA84F-D53A-4D99-82D6-94CA2D297EA8}"/>
              </a:ext>
            </a:extLst>
          </p:cNvPr>
          <p:cNvSpPr/>
          <p:nvPr/>
        </p:nvSpPr>
        <p:spPr>
          <a:xfrm>
            <a:off x="2769141" y="3136999"/>
            <a:ext cx="4138695" cy="559647"/>
          </a:xfrm>
          <a:prstGeom prst="roundRect">
            <a:avLst/>
          </a:prstGeom>
          <a:solidFill>
            <a:srgbClr val="00AA0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Seiton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Sắp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xếp</a:t>
            </a:r>
            <a:endParaRPr lang="en-US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Hình chữ nhật: Góc Tròn 9">
            <a:extLst>
              <a:ext uri="{FF2B5EF4-FFF2-40B4-BE49-F238E27FC236}">
                <a16:creationId xmlns:a16="http://schemas.microsoft.com/office/drawing/2014/main" id="{6A3CA29A-05E9-4D11-A0A1-33A8CF206367}"/>
              </a:ext>
            </a:extLst>
          </p:cNvPr>
          <p:cNvSpPr/>
          <p:nvPr/>
        </p:nvSpPr>
        <p:spPr>
          <a:xfrm>
            <a:off x="2724256" y="4704523"/>
            <a:ext cx="4138695" cy="559647"/>
          </a:xfrm>
          <a:prstGeom prst="roundRect">
            <a:avLst/>
          </a:prstGeom>
          <a:solidFill>
            <a:srgbClr val="DD002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Seiketsu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hoá</a:t>
            </a:r>
            <a:endParaRPr lang="en-US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Hình chữ nhật: Góc Tròn 10">
            <a:extLst>
              <a:ext uri="{FF2B5EF4-FFF2-40B4-BE49-F238E27FC236}">
                <a16:creationId xmlns:a16="http://schemas.microsoft.com/office/drawing/2014/main" id="{469FA568-C0BC-48E1-AA4F-C1919E1AE623}"/>
              </a:ext>
            </a:extLst>
          </p:cNvPr>
          <p:cNvSpPr/>
          <p:nvPr/>
        </p:nvSpPr>
        <p:spPr>
          <a:xfrm>
            <a:off x="2724255" y="5507520"/>
            <a:ext cx="4138695" cy="559647"/>
          </a:xfrm>
          <a:prstGeom prst="roundRect">
            <a:avLst/>
          </a:prstGeom>
          <a:solidFill>
            <a:srgbClr val="005DA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Shitsuke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Duy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</a:t>
            </a:r>
            <a:endParaRPr lang="en-US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Hình ảnh 6">
            <a:extLst>
              <a:ext uri="{FF2B5EF4-FFF2-40B4-BE49-F238E27FC236}">
                <a16:creationId xmlns:a16="http://schemas.microsoft.com/office/drawing/2014/main" id="{115566E7-61E5-4C18-9815-1DB8039219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3509" y="2197610"/>
            <a:ext cx="4138695" cy="4078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7230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6" grpId="0" animBg="1"/>
      <p:bldP spid="15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E61E87E3-E3F4-4CBA-AE0A-EFADC05BB84C}"/>
              </a:ext>
            </a:extLst>
          </p:cNvPr>
          <p:cNvSpPr txBox="1"/>
          <p:nvPr/>
        </p:nvSpPr>
        <p:spPr>
          <a:xfrm>
            <a:off x="2928401" y="4339145"/>
            <a:ext cx="101382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</a:rPr>
              <a:t>BÀI 1: 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NHẬP MÔN THỰC HÀNH HÀN</a:t>
            </a:r>
            <a:endParaRPr lang="en-US" sz="3600" b="1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08AB240-0414-4AB0-90EF-61EA59546795}"/>
              </a:ext>
            </a:extLst>
          </p:cNvPr>
          <p:cNvSpPr txBox="1"/>
          <p:nvPr/>
        </p:nvSpPr>
        <p:spPr>
          <a:xfrm>
            <a:off x="4055166" y="2518855"/>
            <a:ext cx="62306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MÔN HỌC: THỰC HÀNH HÀN</a:t>
            </a:r>
          </a:p>
        </p:txBody>
      </p:sp>
      <p:pic>
        <p:nvPicPr>
          <p:cNvPr id="4" name="Hình ảnh 3" descr="Ảnh có chứa văn bản&#10;&#10;Mô tả được tạo tự động">
            <a:extLst>
              <a:ext uri="{FF2B5EF4-FFF2-40B4-BE49-F238E27FC236}">
                <a16:creationId xmlns:a16="http://schemas.microsoft.com/office/drawing/2014/main" id="{85097450-4C6B-4CA7-974B-3804394039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8401" y="-91391"/>
            <a:ext cx="7991060" cy="1424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9070388"/>
      </p:ext>
    </p:ext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Nhóm 5">
            <a:extLst>
              <a:ext uri="{FF2B5EF4-FFF2-40B4-BE49-F238E27FC236}">
                <a16:creationId xmlns:a16="http://schemas.microsoft.com/office/drawing/2014/main" id="{66C8421A-097C-42E4-9D55-57466BFE293E}"/>
              </a:ext>
            </a:extLst>
          </p:cNvPr>
          <p:cNvGrpSpPr/>
          <p:nvPr/>
        </p:nvGrpSpPr>
        <p:grpSpPr>
          <a:xfrm>
            <a:off x="1681287" y="139883"/>
            <a:ext cx="2732309" cy="646331"/>
            <a:chOff x="1656520" y="1577009"/>
            <a:chExt cx="2443194" cy="646331"/>
          </a:xfrm>
          <a:blipFill>
            <a:blip r:embed="rId2"/>
            <a:tile tx="0" ty="0" sx="100000" sy="100000" flip="none" algn="tl"/>
          </a:blipFill>
        </p:grpSpPr>
        <p:sp>
          <p:nvSpPr>
            <p:cNvPr id="4" name="Hình chữ nhật: Góc Tròn 3">
              <a:extLst>
                <a:ext uri="{FF2B5EF4-FFF2-40B4-BE49-F238E27FC236}">
                  <a16:creationId xmlns:a16="http://schemas.microsoft.com/office/drawing/2014/main" id="{50038252-E50B-4D63-B644-DF9BEEA4F355}"/>
                </a:ext>
              </a:extLst>
            </p:cNvPr>
            <p:cNvSpPr/>
            <p:nvPr/>
          </p:nvSpPr>
          <p:spPr>
            <a:xfrm>
              <a:off x="1656520" y="1577009"/>
              <a:ext cx="2443194" cy="646331"/>
            </a:xfrm>
            <a:prstGeom prst="round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Hộp Văn bản 4">
              <a:extLst>
                <a:ext uri="{FF2B5EF4-FFF2-40B4-BE49-F238E27FC236}">
                  <a16:creationId xmlns:a16="http://schemas.microsoft.com/office/drawing/2014/main" id="{190D4259-F18E-453B-9023-497E04DB3BB0}"/>
                </a:ext>
              </a:extLst>
            </p:cNvPr>
            <p:cNvSpPr txBox="1"/>
            <p:nvPr/>
          </p:nvSpPr>
          <p:spPr>
            <a:xfrm>
              <a:off x="1732556" y="1656210"/>
              <a:ext cx="2294918" cy="42327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B. NỘI DUNG</a:t>
              </a:r>
            </a:p>
          </p:txBody>
        </p:sp>
      </p:grpSp>
      <p:sp>
        <p:nvSpPr>
          <p:cNvPr id="3" name="Hộp Văn bản 2">
            <a:extLst>
              <a:ext uri="{FF2B5EF4-FFF2-40B4-BE49-F238E27FC236}">
                <a16:creationId xmlns:a16="http://schemas.microsoft.com/office/drawing/2014/main" id="{0ED8C5D4-B5BF-47F3-A1C8-7E6583331C6C}"/>
              </a:ext>
            </a:extLst>
          </p:cNvPr>
          <p:cNvSpPr txBox="1"/>
          <p:nvPr/>
        </p:nvSpPr>
        <p:spPr>
          <a:xfrm>
            <a:off x="1800555" y="865415"/>
            <a:ext cx="9435193" cy="14080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en-US" sz="2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Nội</a:t>
            </a:r>
            <a:r>
              <a:rPr lang="en-US" sz="2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quy</a:t>
            </a:r>
            <a:r>
              <a:rPr lang="en-US" sz="2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xưởng</a:t>
            </a:r>
            <a:r>
              <a:rPr lang="en-US" sz="2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an </a:t>
            </a:r>
            <a:r>
              <a:rPr lang="en-US" sz="2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toàn</a:t>
            </a:r>
            <a:r>
              <a:rPr lang="en-US" sz="2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lao</a:t>
            </a:r>
            <a:r>
              <a:rPr lang="en-US" sz="2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động</a:t>
            </a:r>
            <a:r>
              <a:rPr lang="en-US" sz="2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nghề</a:t>
            </a:r>
            <a:r>
              <a:rPr lang="en-US" sz="2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hàn</a:t>
            </a:r>
            <a:endParaRPr lang="en-US" sz="26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6055" marR="0" algn="just" hangingPunct="0">
              <a:spcBef>
                <a:spcPts val="0"/>
              </a:spcBef>
              <a:spcAft>
                <a:spcPts val="300"/>
              </a:spcAft>
            </a:pPr>
            <a:r>
              <a:rPr lang="en-US" sz="2600" dirty="0">
                <a:solidFill>
                  <a:srgbClr val="3131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2.3 </a:t>
            </a:r>
            <a:r>
              <a:rPr lang="en-US" sz="2600" dirty="0" err="1">
                <a:solidFill>
                  <a:srgbClr val="3131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600" dirty="0">
                <a:solidFill>
                  <a:srgbClr val="3131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3131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2600" dirty="0">
                <a:solidFill>
                  <a:srgbClr val="3131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5S </a:t>
            </a:r>
            <a:r>
              <a:rPr lang="en-US" sz="2600" dirty="0" err="1">
                <a:solidFill>
                  <a:srgbClr val="3131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600" dirty="0">
                <a:solidFill>
                  <a:srgbClr val="3131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Kaizen </a:t>
            </a:r>
            <a:r>
              <a:rPr lang="en-US" sz="2600" dirty="0" err="1">
                <a:solidFill>
                  <a:srgbClr val="3131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600" dirty="0">
                <a:solidFill>
                  <a:srgbClr val="3131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3131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xưởng</a:t>
            </a:r>
            <a:r>
              <a:rPr lang="en-US" sz="2600" dirty="0">
                <a:solidFill>
                  <a:srgbClr val="3131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3131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600" dirty="0">
                <a:solidFill>
                  <a:srgbClr val="3131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3131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600" dirty="0">
                <a:solidFill>
                  <a:srgbClr val="3131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186055" marR="0" algn="just" hangingPunct="0">
              <a:spcBef>
                <a:spcPts val="0"/>
              </a:spcBef>
              <a:spcAft>
                <a:spcPts val="300"/>
              </a:spcAft>
            </a:pPr>
            <a:r>
              <a:rPr lang="en-US" sz="2600" dirty="0">
                <a:solidFill>
                  <a:srgbClr val="3131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2600" dirty="0" err="1">
                <a:solidFill>
                  <a:srgbClr val="3131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600" dirty="0">
                <a:solidFill>
                  <a:srgbClr val="3131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3131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2600" dirty="0">
                <a:solidFill>
                  <a:srgbClr val="3131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5S</a:t>
            </a:r>
          </a:p>
        </p:txBody>
      </p:sp>
      <p:sp>
        <p:nvSpPr>
          <p:cNvPr id="22" name="Hình chữ nhật: Góc Tròn 21">
            <a:extLst>
              <a:ext uri="{FF2B5EF4-FFF2-40B4-BE49-F238E27FC236}">
                <a16:creationId xmlns:a16="http://schemas.microsoft.com/office/drawing/2014/main" id="{6EB37E73-1274-4D05-AA69-EFA44F7670CC}"/>
              </a:ext>
            </a:extLst>
          </p:cNvPr>
          <p:cNvSpPr/>
          <p:nvPr/>
        </p:nvSpPr>
        <p:spPr>
          <a:xfrm>
            <a:off x="2228853" y="2309848"/>
            <a:ext cx="5529263" cy="524488"/>
          </a:xfrm>
          <a:prstGeom prst="roundRect">
            <a:avLst/>
          </a:prstGeom>
          <a:solidFill>
            <a:srgbClr val="A6A7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Brainstorm/Standardize - 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endParaRPr lang="en-US" sz="2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Hình chữ nhật: Góc Tròn 25">
            <a:extLst>
              <a:ext uri="{FF2B5EF4-FFF2-40B4-BE49-F238E27FC236}">
                <a16:creationId xmlns:a16="http://schemas.microsoft.com/office/drawing/2014/main" id="{F0CD80D5-B040-487E-91AC-F1563D70444D}"/>
              </a:ext>
            </a:extLst>
          </p:cNvPr>
          <p:cNvSpPr/>
          <p:nvPr/>
        </p:nvSpPr>
        <p:spPr>
          <a:xfrm>
            <a:off x="2176120" y="3689637"/>
            <a:ext cx="4894177" cy="559647"/>
          </a:xfrm>
          <a:prstGeom prst="roundRect">
            <a:avLst/>
          </a:prstGeom>
          <a:solidFill>
            <a:srgbClr val="00A54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Compare</a:t>
            </a:r>
            <a:r>
              <a:rPr lang="en-US" sz="2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đo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lường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Hình chữ nhật: Góc Tròn 14">
            <a:extLst>
              <a:ext uri="{FF2B5EF4-FFF2-40B4-BE49-F238E27FC236}">
                <a16:creationId xmlns:a16="http://schemas.microsoft.com/office/drawing/2014/main" id="{2ACFA84F-D53A-4D99-82D6-94CA2D297EA8}"/>
              </a:ext>
            </a:extLst>
          </p:cNvPr>
          <p:cNvSpPr/>
          <p:nvPr/>
        </p:nvSpPr>
        <p:spPr>
          <a:xfrm>
            <a:off x="2221005" y="2979831"/>
            <a:ext cx="4894178" cy="559647"/>
          </a:xfrm>
          <a:prstGeom prst="roundRect">
            <a:avLst/>
          </a:prstGeom>
          <a:solidFill>
            <a:srgbClr val="28BBC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Measure</a:t>
            </a:r>
            <a:r>
              <a:rPr lang="en-US" sz="2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Đo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lường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Hình chữ nhật: Góc Tròn 9">
            <a:extLst>
              <a:ext uri="{FF2B5EF4-FFF2-40B4-BE49-F238E27FC236}">
                <a16:creationId xmlns:a16="http://schemas.microsoft.com/office/drawing/2014/main" id="{6A3CA29A-05E9-4D11-A0A1-33A8CF206367}"/>
              </a:ext>
            </a:extLst>
          </p:cNvPr>
          <p:cNvSpPr/>
          <p:nvPr/>
        </p:nvSpPr>
        <p:spPr>
          <a:xfrm>
            <a:off x="2176120" y="4390188"/>
            <a:ext cx="4894178" cy="559647"/>
          </a:xfrm>
          <a:prstGeom prst="roundRect">
            <a:avLst/>
          </a:prstGeom>
          <a:solidFill>
            <a:srgbClr val="8548D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Innovate</a:t>
            </a:r>
            <a:r>
              <a:rPr lang="en-US" sz="2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endParaRPr lang="en-US" sz="2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Hình chữ nhật: Góc Tròn 10">
            <a:extLst>
              <a:ext uri="{FF2B5EF4-FFF2-40B4-BE49-F238E27FC236}">
                <a16:creationId xmlns:a16="http://schemas.microsoft.com/office/drawing/2014/main" id="{469FA568-C0BC-48E1-AA4F-C1919E1AE623}"/>
              </a:ext>
            </a:extLst>
          </p:cNvPr>
          <p:cNvSpPr/>
          <p:nvPr/>
        </p:nvSpPr>
        <p:spPr>
          <a:xfrm>
            <a:off x="2176119" y="5121754"/>
            <a:ext cx="4894178" cy="559647"/>
          </a:xfrm>
          <a:prstGeom prst="roundRect">
            <a:avLst/>
          </a:prstGeom>
          <a:solidFill>
            <a:srgbClr val="FDA62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Standardize – 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endParaRPr lang="en-US" sz="2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Hình ảnh 11">
            <a:extLst>
              <a:ext uri="{FF2B5EF4-FFF2-40B4-BE49-F238E27FC236}">
                <a16:creationId xmlns:a16="http://schemas.microsoft.com/office/drawing/2014/main" id="{E664629F-DA20-4958-A028-0E5097F15B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8382" y="2497010"/>
            <a:ext cx="4174996" cy="4174996"/>
          </a:xfrm>
          <a:prstGeom prst="rect">
            <a:avLst/>
          </a:prstGeom>
        </p:spPr>
      </p:pic>
      <p:sp>
        <p:nvSpPr>
          <p:cNvPr id="18" name="Hình chữ nhật: Góc Tròn 17">
            <a:extLst>
              <a:ext uri="{FF2B5EF4-FFF2-40B4-BE49-F238E27FC236}">
                <a16:creationId xmlns:a16="http://schemas.microsoft.com/office/drawing/2014/main" id="{76B090AF-6925-47C0-ACBA-0E3FE11F4B70}"/>
              </a:ext>
            </a:extLst>
          </p:cNvPr>
          <p:cNvSpPr/>
          <p:nvPr/>
        </p:nvSpPr>
        <p:spPr>
          <a:xfrm>
            <a:off x="2176119" y="5807197"/>
            <a:ext cx="4894178" cy="559647"/>
          </a:xfrm>
          <a:prstGeom prst="roundRect">
            <a:avLst/>
          </a:prstGeom>
          <a:solidFill>
            <a:srgbClr val="F6538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Repeat – 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endParaRPr lang="en-US" sz="2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52551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6" grpId="0" animBg="1"/>
      <p:bldP spid="15" grpId="0" animBg="1"/>
      <p:bldP spid="10" grpId="0" animBg="1"/>
      <p:bldP spid="11" grpId="0" animBg="1"/>
      <p:bldP spid="1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35+ mẫu slide cảm ơn powerpoint đẹp cho bài thuyết trình chuyên nghiệp">
            <a:extLst>
              <a:ext uri="{FF2B5EF4-FFF2-40B4-BE49-F238E27FC236}">
                <a16:creationId xmlns:a16="http://schemas.microsoft.com/office/drawing/2014/main" id="{FB988A58-5FE0-4D17-B490-D15F38F3432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44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1337150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3">
            <a:extLst>
              <a:ext uri="{FF2B5EF4-FFF2-40B4-BE49-F238E27FC236}">
                <a16:creationId xmlns:a16="http://schemas.microsoft.com/office/drawing/2014/main" id="{6DCDE8F0-E668-4C20-83C0-1D500578D2A2}"/>
              </a:ext>
            </a:extLst>
          </p:cNvPr>
          <p:cNvSpPr txBox="1"/>
          <p:nvPr/>
        </p:nvSpPr>
        <p:spPr>
          <a:xfrm>
            <a:off x="2345305" y="185531"/>
            <a:ext cx="101382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</a:rPr>
              <a:t>BÀI 1: 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NHẬP MÔN THỰC HÀNH HÀN</a:t>
            </a:r>
            <a:endParaRPr lang="en-US" sz="3600" b="1" dirty="0"/>
          </a:p>
        </p:txBody>
      </p:sp>
      <p:grpSp>
        <p:nvGrpSpPr>
          <p:cNvPr id="6" name="Nhóm 5">
            <a:extLst>
              <a:ext uri="{FF2B5EF4-FFF2-40B4-BE49-F238E27FC236}">
                <a16:creationId xmlns:a16="http://schemas.microsoft.com/office/drawing/2014/main" id="{66C8421A-097C-42E4-9D55-57466BFE293E}"/>
              </a:ext>
            </a:extLst>
          </p:cNvPr>
          <p:cNvGrpSpPr/>
          <p:nvPr/>
        </p:nvGrpSpPr>
        <p:grpSpPr>
          <a:xfrm>
            <a:off x="1482504" y="1001274"/>
            <a:ext cx="2534859" cy="646331"/>
            <a:chOff x="1656520" y="1577009"/>
            <a:chExt cx="2443194" cy="646331"/>
          </a:xfrm>
          <a:blipFill>
            <a:blip r:embed="rId2"/>
            <a:tile tx="0" ty="0" sx="100000" sy="100000" flip="none" algn="tl"/>
          </a:blipFill>
        </p:grpSpPr>
        <p:sp>
          <p:nvSpPr>
            <p:cNvPr id="4" name="Hình chữ nhật: Góc Tròn 3">
              <a:extLst>
                <a:ext uri="{FF2B5EF4-FFF2-40B4-BE49-F238E27FC236}">
                  <a16:creationId xmlns:a16="http://schemas.microsoft.com/office/drawing/2014/main" id="{50038252-E50B-4D63-B644-DF9BEEA4F355}"/>
                </a:ext>
              </a:extLst>
            </p:cNvPr>
            <p:cNvSpPr/>
            <p:nvPr/>
          </p:nvSpPr>
          <p:spPr>
            <a:xfrm>
              <a:off x="1656520" y="1577009"/>
              <a:ext cx="2443194" cy="646331"/>
            </a:xfrm>
            <a:prstGeom prst="round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Hộp Văn bản 4">
              <a:extLst>
                <a:ext uri="{FF2B5EF4-FFF2-40B4-BE49-F238E27FC236}">
                  <a16:creationId xmlns:a16="http://schemas.microsoft.com/office/drawing/2014/main" id="{190D4259-F18E-453B-9023-497E04DB3BB0}"/>
                </a:ext>
              </a:extLst>
            </p:cNvPr>
            <p:cNvSpPr txBox="1"/>
            <p:nvPr/>
          </p:nvSpPr>
          <p:spPr>
            <a:xfrm>
              <a:off x="1732556" y="1656210"/>
              <a:ext cx="2294918" cy="52322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A.MỤC TIÊU</a:t>
              </a:r>
            </a:p>
          </p:txBody>
        </p:sp>
      </p:grpSp>
      <p:graphicFrame>
        <p:nvGraphicFramePr>
          <p:cNvPr id="8" name="Sơ đồ 7">
            <a:extLst>
              <a:ext uri="{FF2B5EF4-FFF2-40B4-BE49-F238E27FC236}">
                <a16:creationId xmlns:a16="http://schemas.microsoft.com/office/drawing/2014/main" id="{E95CB913-4591-4CD9-B544-E58F5D1EAE8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24659419"/>
              </p:ext>
            </p:extLst>
          </p:nvPr>
        </p:nvGraphicFramePr>
        <p:xfrm>
          <a:off x="3566160" y="1316752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319925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3">
            <a:extLst>
              <a:ext uri="{FF2B5EF4-FFF2-40B4-BE49-F238E27FC236}">
                <a16:creationId xmlns:a16="http://schemas.microsoft.com/office/drawing/2014/main" id="{6DCDE8F0-E668-4C20-83C0-1D500578D2A2}"/>
              </a:ext>
            </a:extLst>
          </p:cNvPr>
          <p:cNvSpPr txBox="1"/>
          <p:nvPr/>
        </p:nvSpPr>
        <p:spPr>
          <a:xfrm>
            <a:off x="2345305" y="185531"/>
            <a:ext cx="101382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</a:rPr>
              <a:t>BÀI 1: 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NHẬP MÔN THỰC HÀNH HÀN</a:t>
            </a:r>
            <a:endParaRPr lang="en-US" sz="3600" b="1" dirty="0"/>
          </a:p>
        </p:txBody>
      </p:sp>
      <p:grpSp>
        <p:nvGrpSpPr>
          <p:cNvPr id="6" name="Nhóm 5">
            <a:extLst>
              <a:ext uri="{FF2B5EF4-FFF2-40B4-BE49-F238E27FC236}">
                <a16:creationId xmlns:a16="http://schemas.microsoft.com/office/drawing/2014/main" id="{66C8421A-097C-42E4-9D55-57466BFE293E}"/>
              </a:ext>
            </a:extLst>
          </p:cNvPr>
          <p:cNvGrpSpPr/>
          <p:nvPr/>
        </p:nvGrpSpPr>
        <p:grpSpPr>
          <a:xfrm>
            <a:off x="1482504" y="1001274"/>
            <a:ext cx="2732309" cy="646331"/>
            <a:chOff x="1656520" y="1577009"/>
            <a:chExt cx="2443194" cy="646331"/>
          </a:xfrm>
          <a:blipFill>
            <a:blip r:embed="rId2"/>
            <a:tile tx="0" ty="0" sx="100000" sy="100000" flip="none" algn="tl"/>
          </a:blipFill>
        </p:grpSpPr>
        <p:sp>
          <p:nvSpPr>
            <p:cNvPr id="4" name="Hình chữ nhật: Góc Tròn 3">
              <a:extLst>
                <a:ext uri="{FF2B5EF4-FFF2-40B4-BE49-F238E27FC236}">
                  <a16:creationId xmlns:a16="http://schemas.microsoft.com/office/drawing/2014/main" id="{50038252-E50B-4D63-B644-DF9BEEA4F355}"/>
                </a:ext>
              </a:extLst>
            </p:cNvPr>
            <p:cNvSpPr/>
            <p:nvPr/>
          </p:nvSpPr>
          <p:spPr>
            <a:xfrm>
              <a:off x="1656520" y="1577009"/>
              <a:ext cx="2443194" cy="646331"/>
            </a:xfrm>
            <a:prstGeom prst="round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Hộp Văn bản 4">
              <a:extLst>
                <a:ext uri="{FF2B5EF4-FFF2-40B4-BE49-F238E27FC236}">
                  <a16:creationId xmlns:a16="http://schemas.microsoft.com/office/drawing/2014/main" id="{190D4259-F18E-453B-9023-497E04DB3BB0}"/>
                </a:ext>
              </a:extLst>
            </p:cNvPr>
            <p:cNvSpPr txBox="1"/>
            <p:nvPr/>
          </p:nvSpPr>
          <p:spPr>
            <a:xfrm>
              <a:off x="1732556" y="1656210"/>
              <a:ext cx="2294918" cy="42327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B. NỘI DUNG</a:t>
              </a:r>
            </a:p>
          </p:txBody>
        </p:sp>
      </p:grpSp>
      <p:grpSp>
        <p:nvGrpSpPr>
          <p:cNvPr id="7" name="Nhóm 6">
            <a:extLst>
              <a:ext uri="{FF2B5EF4-FFF2-40B4-BE49-F238E27FC236}">
                <a16:creationId xmlns:a16="http://schemas.microsoft.com/office/drawing/2014/main" id="{38FDE64A-5113-49E5-ADD4-68AC3C416E14}"/>
              </a:ext>
            </a:extLst>
          </p:cNvPr>
          <p:cNvGrpSpPr/>
          <p:nvPr/>
        </p:nvGrpSpPr>
        <p:grpSpPr>
          <a:xfrm>
            <a:off x="2243138" y="2043113"/>
            <a:ext cx="9435193" cy="2121248"/>
            <a:chOff x="2243138" y="2043113"/>
            <a:chExt cx="9435193" cy="2121248"/>
          </a:xfrm>
        </p:grpSpPr>
        <p:sp>
          <p:nvSpPr>
            <p:cNvPr id="3" name="Hộp Văn bản 2">
              <a:extLst>
                <a:ext uri="{FF2B5EF4-FFF2-40B4-BE49-F238E27FC236}">
                  <a16:creationId xmlns:a16="http://schemas.microsoft.com/office/drawing/2014/main" id="{0ED8C5D4-B5BF-47F3-A1C8-7E6583331C6C}"/>
                </a:ext>
              </a:extLst>
            </p:cNvPr>
            <p:cNvSpPr txBox="1"/>
            <p:nvPr/>
          </p:nvSpPr>
          <p:spPr>
            <a:xfrm>
              <a:off x="2243138" y="2043113"/>
              <a:ext cx="9435193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1. </a:t>
              </a:r>
              <a:r>
                <a:rPr lang="en-US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Thực</a:t>
              </a:r>
              <a:r>
                <a: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chất</a:t>
              </a:r>
              <a:r>
                <a: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đặc</a:t>
              </a:r>
              <a:r>
                <a: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điểm</a:t>
              </a:r>
              <a:r>
                <a: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và</a:t>
              </a:r>
              <a:r>
                <a: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công</a:t>
              </a:r>
              <a:r>
                <a: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dụng</a:t>
              </a:r>
              <a:r>
                <a: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của</a:t>
              </a:r>
              <a:r>
                <a: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hàn</a:t>
              </a:r>
              <a:r>
                <a: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hồ</a:t>
              </a:r>
              <a:r>
                <a: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quang</a:t>
              </a:r>
              <a:r>
                <a: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tay</a:t>
              </a:r>
              <a:endPara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en-US" sz="2800" b="1" dirty="0"/>
            </a:p>
          </p:txBody>
        </p:sp>
        <p:sp>
          <p:nvSpPr>
            <p:cNvPr id="9" name="Hộp Văn bản 8">
              <a:extLst>
                <a:ext uri="{FF2B5EF4-FFF2-40B4-BE49-F238E27FC236}">
                  <a16:creationId xmlns:a16="http://schemas.microsoft.com/office/drawing/2014/main" id="{C73C90A9-3091-47CD-9FFA-9EE0BBA88CE5}"/>
                </a:ext>
              </a:extLst>
            </p:cNvPr>
            <p:cNvSpPr txBox="1"/>
            <p:nvPr/>
          </p:nvSpPr>
          <p:spPr>
            <a:xfrm>
              <a:off x="2848656" y="2561930"/>
              <a:ext cx="881538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en-US" sz="2800" b="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1.1. </a:t>
              </a:r>
              <a:r>
                <a:rPr lang="en-US" sz="2800" b="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Thực</a:t>
              </a:r>
              <a:r>
                <a:rPr lang="en-US" sz="2800" b="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chất</a:t>
              </a:r>
              <a:r>
                <a:rPr lang="en-US" sz="2800" b="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endParaRPr lang="en-US" sz="2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Hộp Văn bản 9">
              <a:extLst>
                <a:ext uri="{FF2B5EF4-FFF2-40B4-BE49-F238E27FC236}">
                  <a16:creationId xmlns:a16="http://schemas.microsoft.com/office/drawing/2014/main" id="{6211233F-9B1C-44D4-A670-C564049DDDBC}"/>
                </a:ext>
              </a:extLst>
            </p:cNvPr>
            <p:cNvSpPr txBox="1"/>
            <p:nvPr/>
          </p:nvSpPr>
          <p:spPr>
            <a:xfrm>
              <a:off x="2848658" y="3054507"/>
              <a:ext cx="881538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en-US" sz="2800" b="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1.2. </a:t>
              </a:r>
              <a:r>
                <a:rPr lang="en-US" sz="2800" b="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Đặc</a:t>
              </a:r>
              <a:r>
                <a:rPr lang="en-US" sz="2800" b="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điểm</a:t>
              </a:r>
              <a:endParaRPr lang="en-US" sz="2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Hộp Văn bản 10">
              <a:extLst>
                <a:ext uri="{FF2B5EF4-FFF2-40B4-BE49-F238E27FC236}">
                  <a16:creationId xmlns:a16="http://schemas.microsoft.com/office/drawing/2014/main" id="{DC61961F-2C77-436C-983C-06351D3B832E}"/>
                </a:ext>
              </a:extLst>
            </p:cNvPr>
            <p:cNvSpPr txBox="1"/>
            <p:nvPr/>
          </p:nvSpPr>
          <p:spPr>
            <a:xfrm>
              <a:off x="2848655" y="3641141"/>
              <a:ext cx="881538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en-US" sz="2800" b="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1.3. </a:t>
              </a:r>
              <a:r>
                <a:rPr lang="en-US" sz="2800" b="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Công</a:t>
              </a:r>
              <a:r>
                <a:rPr lang="en-US" sz="2800" b="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dụng</a:t>
              </a:r>
              <a:endParaRPr lang="en-US" sz="2800" dirty="0"/>
            </a:p>
          </p:txBody>
        </p:sp>
      </p:grpSp>
      <p:sp>
        <p:nvSpPr>
          <p:cNvPr id="13" name="Hộp Văn bản 12">
            <a:extLst>
              <a:ext uri="{FF2B5EF4-FFF2-40B4-BE49-F238E27FC236}">
                <a16:creationId xmlns:a16="http://schemas.microsoft.com/office/drawing/2014/main" id="{8B18A370-2F7C-4797-AF14-9405BC599E60}"/>
              </a:ext>
            </a:extLst>
          </p:cNvPr>
          <p:cNvSpPr txBox="1"/>
          <p:nvPr/>
        </p:nvSpPr>
        <p:spPr>
          <a:xfrm>
            <a:off x="2345305" y="4283432"/>
            <a:ext cx="88153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xưởng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an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toàn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lao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nghề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Hộp Văn bản 13">
            <a:extLst>
              <a:ext uri="{FF2B5EF4-FFF2-40B4-BE49-F238E27FC236}">
                <a16:creationId xmlns:a16="http://schemas.microsoft.com/office/drawing/2014/main" id="{459DE58C-5CF8-476E-8761-A681A73EA64B}"/>
              </a:ext>
            </a:extLst>
          </p:cNvPr>
          <p:cNvSpPr txBox="1"/>
          <p:nvPr/>
        </p:nvSpPr>
        <p:spPr>
          <a:xfrm>
            <a:off x="2848656" y="4814229"/>
            <a:ext cx="88153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2.1 </a:t>
            </a:r>
            <a:r>
              <a:rPr lang="en-US" sz="2800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2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2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xưởng</a:t>
            </a:r>
            <a:r>
              <a:rPr lang="en-US" sz="2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Hộp Văn bản 14">
            <a:extLst>
              <a:ext uri="{FF2B5EF4-FFF2-40B4-BE49-F238E27FC236}">
                <a16:creationId xmlns:a16="http://schemas.microsoft.com/office/drawing/2014/main" id="{5624C6B7-8BCF-4897-9F0C-1FB1E6DEEBD5}"/>
              </a:ext>
            </a:extLst>
          </p:cNvPr>
          <p:cNvSpPr txBox="1"/>
          <p:nvPr/>
        </p:nvSpPr>
        <p:spPr>
          <a:xfrm>
            <a:off x="2848656" y="5277324"/>
            <a:ext cx="88153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2.2 An </a:t>
            </a:r>
            <a:r>
              <a:rPr lang="en-US" sz="2800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toàn</a:t>
            </a:r>
            <a:r>
              <a:rPr lang="en-US" sz="2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lao</a:t>
            </a:r>
            <a:r>
              <a:rPr lang="en-US" sz="2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xưởng</a:t>
            </a:r>
            <a:r>
              <a:rPr lang="en-US" sz="2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endParaRPr lang="en-US" sz="2800" dirty="0"/>
          </a:p>
        </p:txBody>
      </p:sp>
      <p:sp>
        <p:nvSpPr>
          <p:cNvPr id="16" name="Hộp Văn bản 15">
            <a:extLst>
              <a:ext uri="{FF2B5EF4-FFF2-40B4-BE49-F238E27FC236}">
                <a16:creationId xmlns:a16="http://schemas.microsoft.com/office/drawing/2014/main" id="{72FEA6BD-1014-4A88-9962-B96CCD4D4BBB}"/>
              </a:ext>
            </a:extLst>
          </p:cNvPr>
          <p:cNvSpPr txBox="1"/>
          <p:nvPr/>
        </p:nvSpPr>
        <p:spPr>
          <a:xfrm>
            <a:off x="2862944" y="5740419"/>
            <a:ext cx="88153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2.3 </a:t>
            </a:r>
            <a:r>
              <a:rPr lang="en-US" sz="2800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2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5S </a:t>
            </a:r>
            <a:r>
              <a:rPr lang="en-US" sz="2800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Kaizen </a:t>
            </a:r>
            <a:r>
              <a:rPr lang="en-US" sz="2800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xưởng</a:t>
            </a:r>
            <a:r>
              <a:rPr lang="en-US" sz="2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446566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Nhóm 5">
            <a:extLst>
              <a:ext uri="{FF2B5EF4-FFF2-40B4-BE49-F238E27FC236}">
                <a16:creationId xmlns:a16="http://schemas.microsoft.com/office/drawing/2014/main" id="{66C8421A-097C-42E4-9D55-57466BFE293E}"/>
              </a:ext>
            </a:extLst>
          </p:cNvPr>
          <p:cNvGrpSpPr/>
          <p:nvPr/>
        </p:nvGrpSpPr>
        <p:grpSpPr>
          <a:xfrm>
            <a:off x="1681287" y="139883"/>
            <a:ext cx="2732309" cy="646331"/>
            <a:chOff x="1656520" y="1577009"/>
            <a:chExt cx="2443194" cy="646331"/>
          </a:xfrm>
          <a:blipFill>
            <a:blip r:embed="rId2"/>
            <a:tile tx="0" ty="0" sx="100000" sy="100000" flip="none" algn="tl"/>
          </a:blipFill>
        </p:grpSpPr>
        <p:sp>
          <p:nvSpPr>
            <p:cNvPr id="4" name="Hình chữ nhật: Góc Tròn 3">
              <a:extLst>
                <a:ext uri="{FF2B5EF4-FFF2-40B4-BE49-F238E27FC236}">
                  <a16:creationId xmlns:a16="http://schemas.microsoft.com/office/drawing/2014/main" id="{50038252-E50B-4D63-B644-DF9BEEA4F355}"/>
                </a:ext>
              </a:extLst>
            </p:cNvPr>
            <p:cNvSpPr/>
            <p:nvPr/>
          </p:nvSpPr>
          <p:spPr>
            <a:xfrm>
              <a:off x="1656520" y="1577009"/>
              <a:ext cx="2443194" cy="646331"/>
            </a:xfrm>
            <a:prstGeom prst="round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Hộp Văn bản 4">
              <a:extLst>
                <a:ext uri="{FF2B5EF4-FFF2-40B4-BE49-F238E27FC236}">
                  <a16:creationId xmlns:a16="http://schemas.microsoft.com/office/drawing/2014/main" id="{190D4259-F18E-453B-9023-497E04DB3BB0}"/>
                </a:ext>
              </a:extLst>
            </p:cNvPr>
            <p:cNvSpPr txBox="1"/>
            <p:nvPr/>
          </p:nvSpPr>
          <p:spPr>
            <a:xfrm>
              <a:off x="1732556" y="1656210"/>
              <a:ext cx="2294918" cy="42327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B. NỘI DUNG</a:t>
              </a:r>
            </a:p>
          </p:txBody>
        </p:sp>
      </p:grpSp>
      <p:grpSp>
        <p:nvGrpSpPr>
          <p:cNvPr id="7" name="Nhóm 6">
            <a:extLst>
              <a:ext uri="{FF2B5EF4-FFF2-40B4-BE49-F238E27FC236}">
                <a16:creationId xmlns:a16="http://schemas.microsoft.com/office/drawing/2014/main" id="{38FDE64A-5113-49E5-ADD4-68AC3C416E14}"/>
              </a:ext>
            </a:extLst>
          </p:cNvPr>
          <p:cNvGrpSpPr/>
          <p:nvPr/>
        </p:nvGrpSpPr>
        <p:grpSpPr>
          <a:xfrm>
            <a:off x="1681287" y="865415"/>
            <a:ext cx="9435193" cy="1042037"/>
            <a:chOff x="2243138" y="2043113"/>
            <a:chExt cx="9435193" cy="1042037"/>
          </a:xfrm>
        </p:grpSpPr>
        <p:sp>
          <p:nvSpPr>
            <p:cNvPr id="3" name="Hộp Văn bản 2">
              <a:extLst>
                <a:ext uri="{FF2B5EF4-FFF2-40B4-BE49-F238E27FC236}">
                  <a16:creationId xmlns:a16="http://schemas.microsoft.com/office/drawing/2014/main" id="{0ED8C5D4-B5BF-47F3-A1C8-7E6583331C6C}"/>
                </a:ext>
              </a:extLst>
            </p:cNvPr>
            <p:cNvSpPr txBox="1"/>
            <p:nvPr/>
          </p:nvSpPr>
          <p:spPr>
            <a:xfrm>
              <a:off x="2243138" y="2043113"/>
              <a:ext cx="9435193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1. </a:t>
              </a:r>
              <a:r>
                <a:rPr lang="en-US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Thực</a:t>
              </a:r>
              <a:r>
                <a: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chất</a:t>
              </a:r>
              <a:r>
                <a: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đặc</a:t>
              </a:r>
              <a:r>
                <a: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điểm</a:t>
              </a:r>
              <a:r>
                <a: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và</a:t>
              </a:r>
              <a:r>
                <a: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công</a:t>
              </a:r>
              <a:r>
                <a: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dụng</a:t>
              </a:r>
              <a:r>
                <a: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của</a:t>
              </a:r>
              <a:r>
                <a: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hàn</a:t>
              </a:r>
              <a:r>
                <a: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hồ</a:t>
              </a:r>
              <a:r>
                <a: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quang</a:t>
              </a:r>
              <a:r>
                <a: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tay</a:t>
              </a:r>
              <a:endPara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en-US" sz="2800" b="1" dirty="0"/>
            </a:p>
          </p:txBody>
        </p:sp>
        <p:sp>
          <p:nvSpPr>
            <p:cNvPr id="9" name="Hộp Văn bản 8">
              <a:extLst>
                <a:ext uri="{FF2B5EF4-FFF2-40B4-BE49-F238E27FC236}">
                  <a16:creationId xmlns:a16="http://schemas.microsoft.com/office/drawing/2014/main" id="{C73C90A9-3091-47CD-9FFA-9EE0BBA88CE5}"/>
                </a:ext>
              </a:extLst>
            </p:cNvPr>
            <p:cNvSpPr txBox="1"/>
            <p:nvPr/>
          </p:nvSpPr>
          <p:spPr>
            <a:xfrm>
              <a:off x="2848656" y="2561930"/>
              <a:ext cx="881538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en-US" sz="2800" b="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1.1. </a:t>
              </a:r>
              <a:r>
                <a:rPr lang="en-US" sz="2800" b="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Thực</a:t>
              </a:r>
              <a:r>
                <a:rPr lang="en-US" sz="2800" b="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chất</a:t>
              </a:r>
              <a:r>
                <a:rPr lang="en-US" sz="2800" b="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endParaRPr lang="en-US" sz="2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2" name="Hình ảnh 11">
            <a:extLst>
              <a:ext uri="{FF2B5EF4-FFF2-40B4-BE49-F238E27FC236}">
                <a16:creationId xmlns:a16="http://schemas.microsoft.com/office/drawing/2014/main" id="{FCD53798-6AE4-430F-9C5D-1F7D0D3B33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9329" y="2026721"/>
            <a:ext cx="7412627" cy="4731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836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Nhóm 5">
            <a:extLst>
              <a:ext uri="{FF2B5EF4-FFF2-40B4-BE49-F238E27FC236}">
                <a16:creationId xmlns:a16="http://schemas.microsoft.com/office/drawing/2014/main" id="{66C8421A-097C-42E4-9D55-57466BFE293E}"/>
              </a:ext>
            </a:extLst>
          </p:cNvPr>
          <p:cNvGrpSpPr/>
          <p:nvPr/>
        </p:nvGrpSpPr>
        <p:grpSpPr>
          <a:xfrm>
            <a:off x="1681287" y="139883"/>
            <a:ext cx="2732309" cy="646331"/>
            <a:chOff x="1656520" y="1577009"/>
            <a:chExt cx="2443194" cy="646331"/>
          </a:xfrm>
          <a:blipFill>
            <a:blip r:embed="rId2"/>
            <a:tile tx="0" ty="0" sx="100000" sy="100000" flip="none" algn="tl"/>
          </a:blipFill>
        </p:grpSpPr>
        <p:sp>
          <p:nvSpPr>
            <p:cNvPr id="4" name="Hình chữ nhật: Góc Tròn 3">
              <a:extLst>
                <a:ext uri="{FF2B5EF4-FFF2-40B4-BE49-F238E27FC236}">
                  <a16:creationId xmlns:a16="http://schemas.microsoft.com/office/drawing/2014/main" id="{50038252-E50B-4D63-B644-DF9BEEA4F355}"/>
                </a:ext>
              </a:extLst>
            </p:cNvPr>
            <p:cNvSpPr/>
            <p:nvPr/>
          </p:nvSpPr>
          <p:spPr>
            <a:xfrm>
              <a:off x="1656520" y="1577009"/>
              <a:ext cx="2443194" cy="646331"/>
            </a:xfrm>
            <a:prstGeom prst="round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Hộp Văn bản 4">
              <a:extLst>
                <a:ext uri="{FF2B5EF4-FFF2-40B4-BE49-F238E27FC236}">
                  <a16:creationId xmlns:a16="http://schemas.microsoft.com/office/drawing/2014/main" id="{190D4259-F18E-453B-9023-497E04DB3BB0}"/>
                </a:ext>
              </a:extLst>
            </p:cNvPr>
            <p:cNvSpPr txBox="1"/>
            <p:nvPr/>
          </p:nvSpPr>
          <p:spPr>
            <a:xfrm>
              <a:off x="1732556" y="1656210"/>
              <a:ext cx="2294918" cy="42327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B. NỘI DUNG</a:t>
              </a:r>
            </a:p>
          </p:txBody>
        </p:sp>
      </p:grpSp>
      <p:grpSp>
        <p:nvGrpSpPr>
          <p:cNvPr id="7" name="Nhóm 6">
            <a:extLst>
              <a:ext uri="{FF2B5EF4-FFF2-40B4-BE49-F238E27FC236}">
                <a16:creationId xmlns:a16="http://schemas.microsoft.com/office/drawing/2014/main" id="{38FDE64A-5113-49E5-ADD4-68AC3C416E14}"/>
              </a:ext>
            </a:extLst>
          </p:cNvPr>
          <p:cNvGrpSpPr/>
          <p:nvPr/>
        </p:nvGrpSpPr>
        <p:grpSpPr>
          <a:xfrm>
            <a:off x="1681287" y="865415"/>
            <a:ext cx="9435193" cy="1042037"/>
            <a:chOff x="2243138" y="2043113"/>
            <a:chExt cx="9435193" cy="1042037"/>
          </a:xfrm>
        </p:grpSpPr>
        <p:sp>
          <p:nvSpPr>
            <p:cNvPr id="3" name="Hộp Văn bản 2">
              <a:extLst>
                <a:ext uri="{FF2B5EF4-FFF2-40B4-BE49-F238E27FC236}">
                  <a16:creationId xmlns:a16="http://schemas.microsoft.com/office/drawing/2014/main" id="{0ED8C5D4-B5BF-47F3-A1C8-7E6583331C6C}"/>
                </a:ext>
              </a:extLst>
            </p:cNvPr>
            <p:cNvSpPr txBox="1"/>
            <p:nvPr/>
          </p:nvSpPr>
          <p:spPr>
            <a:xfrm>
              <a:off x="2243138" y="2043113"/>
              <a:ext cx="9435193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1. </a:t>
              </a:r>
              <a:r>
                <a:rPr lang="en-US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Thực</a:t>
              </a:r>
              <a:r>
                <a: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chất</a:t>
              </a:r>
              <a:r>
                <a: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đặc</a:t>
              </a:r>
              <a:r>
                <a: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điểm</a:t>
              </a:r>
              <a:r>
                <a: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và</a:t>
              </a:r>
              <a:r>
                <a: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công</a:t>
              </a:r>
              <a:r>
                <a: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dụng</a:t>
              </a:r>
              <a:r>
                <a: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của</a:t>
              </a:r>
              <a:r>
                <a: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hàn</a:t>
              </a:r>
              <a:r>
                <a: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hồ</a:t>
              </a:r>
              <a:r>
                <a: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quang</a:t>
              </a:r>
              <a:r>
                <a: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tay</a:t>
              </a:r>
              <a:endPara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en-US" sz="2800" b="1" dirty="0"/>
            </a:p>
          </p:txBody>
        </p:sp>
        <p:sp>
          <p:nvSpPr>
            <p:cNvPr id="9" name="Hộp Văn bản 8">
              <a:extLst>
                <a:ext uri="{FF2B5EF4-FFF2-40B4-BE49-F238E27FC236}">
                  <a16:creationId xmlns:a16="http://schemas.microsoft.com/office/drawing/2014/main" id="{C73C90A9-3091-47CD-9FFA-9EE0BBA88CE5}"/>
                </a:ext>
              </a:extLst>
            </p:cNvPr>
            <p:cNvSpPr txBox="1"/>
            <p:nvPr/>
          </p:nvSpPr>
          <p:spPr>
            <a:xfrm>
              <a:off x="2848656" y="2561930"/>
              <a:ext cx="881538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en-US" sz="2800" b="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1.1. </a:t>
              </a:r>
              <a:r>
                <a:rPr lang="en-US" sz="2800" b="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Thực</a:t>
              </a:r>
              <a:r>
                <a:rPr lang="en-US" sz="2800" b="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chất</a:t>
              </a:r>
              <a:r>
                <a:rPr lang="en-US" sz="2800" b="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endParaRPr lang="en-US" sz="2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8" name="Hình ảnh 17">
            <a:extLst>
              <a:ext uri="{FF2B5EF4-FFF2-40B4-BE49-F238E27FC236}">
                <a16:creationId xmlns:a16="http://schemas.microsoft.com/office/drawing/2014/main" id="{F199B62A-350C-4ED0-BF5D-61A166BB64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8165" y="2426269"/>
            <a:ext cx="8198429" cy="3566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392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Nhóm 5">
            <a:extLst>
              <a:ext uri="{FF2B5EF4-FFF2-40B4-BE49-F238E27FC236}">
                <a16:creationId xmlns:a16="http://schemas.microsoft.com/office/drawing/2014/main" id="{66C8421A-097C-42E4-9D55-57466BFE293E}"/>
              </a:ext>
            </a:extLst>
          </p:cNvPr>
          <p:cNvGrpSpPr/>
          <p:nvPr/>
        </p:nvGrpSpPr>
        <p:grpSpPr>
          <a:xfrm>
            <a:off x="1681287" y="139883"/>
            <a:ext cx="2732309" cy="646331"/>
            <a:chOff x="1656520" y="1577009"/>
            <a:chExt cx="2443194" cy="646331"/>
          </a:xfrm>
          <a:blipFill>
            <a:blip r:embed="rId2"/>
            <a:tile tx="0" ty="0" sx="100000" sy="100000" flip="none" algn="tl"/>
          </a:blipFill>
        </p:grpSpPr>
        <p:sp>
          <p:nvSpPr>
            <p:cNvPr id="4" name="Hình chữ nhật: Góc Tròn 3">
              <a:extLst>
                <a:ext uri="{FF2B5EF4-FFF2-40B4-BE49-F238E27FC236}">
                  <a16:creationId xmlns:a16="http://schemas.microsoft.com/office/drawing/2014/main" id="{50038252-E50B-4D63-B644-DF9BEEA4F355}"/>
                </a:ext>
              </a:extLst>
            </p:cNvPr>
            <p:cNvSpPr/>
            <p:nvPr/>
          </p:nvSpPr>
          <p:spPr>
            <a:xfrm>
              <a:off x="1656520" y="1577009"/>
              <a:ext cx="2443194" cy="646331"/>
            </a:xfrm>
            <a:prstGeom prst="round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Hộp Văn bản 4">
              <a:extLst>
                <a:ext uri="{FF2B5EF4-FFF2-40B4-BE49-F238E27FC236}">
                  <a16:creationId xmlns:a16="http://schemas.microsoft.com/office/drawing/2014/main" id="{190D4259-F18E-453B-9023-497E04DB3BB0}"/>
                </a:ext>
              </a:extLst>
            </p:cNvPr>
            <p:cNvSpPr txBox="1"/>
            <p:nvPr/>
          </p:nvSpPr>
          <p:spPr>
            <a:xfrm>
              <a:off x="1732556" y="1656210"/>
              <a:ext cx="2294918" cy="42327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B. NỘI DUNG</a:t>
              </a:r>
            </a:p>
          </p:txBody>
        </p:sp>
      </p:grpSp>
      <p:sp>
        <p:nvSpPr>
          <p:cNvPr id="3" name="Hộp Văn bản 2">
            <a:extLst>
              <a:ext uri="{FF2B5EF4-FFF2-40B4-BE49-F238E27FC236}">
                <a16:creationId xmlns:a16="http://schemas.microsoft.com/office/drawing/2014/main" id="{0ED8C5D4-B5BF-47F3-A1C8-7E6583331C6C}"/>
              </a:ext>
            </a:extLst>
          </p:cNvPr>
          <p:cNvSpPr txBox="1"/>
          <p:nvPr/>
        </p:nvSpPr>
        <p:spPr>
          <a:xfrm>
            <a:off x="1681287" y="865415"/>
            <a:ext cx="943519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b="1" dirty="0"/>
          </a:p>
        </p:txBody>
      </p:sp>
      <p:sp>
        <p:nvSpPr>
          <p:cNvPr id="10" name="Hộp Văn bản 9">
            <a:extLst>
              <a:ext uri="{FF2B5EF4-FFF2-40B4-BE49-F238E27FC236}">
                <a16:creationId xmlns:a16="http://schemas.microsoft.com/office/drawing/2014/main" id="{17C3D919-E0B6-4CA3-B34B-A3E267483631}"/>
              </a:ext>
            </a:extLst>
          </p:cNvPr>
          <p:cNvSpPr txBox="1"/>
          <p:nvPr/>
        </p:nvSpPr>
        <p:spPr>
          <a:xfrm>
            <a:off x="1766321" y="1392961"/>
            <a:ext cx="881538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1.2. </a:t>
            </a:r>
            <a:r>
              <a:rPr lang="en-US" sz="2800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sz="2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endParaRPr lang="en-US" sz="28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- So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mối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ghép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5" name="Nhóm 14">
            <a:extLst>
              <a:ext uri="{FF2B5EF4-FFF2-40B4-BE49-F238E27FC236}">
                <a16:creationId xmlns:a16="http://schemas.microsoft.com/office/drawing/2014/main" id="{B84019D1-1DE7-4F0A-B247-72D5C90842E3}"/>
              </a:ext>
            </a:extLst>
          </p:cNvPr>
          <p:cNvGrpSpPr/>
          <p:nvPr/>
        </p:nvGrpSpPr>
        <p:grpSpPr>
          <a:xfrm>
            <a:off x="1681287" y="2637183"/>
            <a:ext cx="9633975" cy="4085208"/>
            <a:chOff x="1681287" y="2637183"/>
            <a:chExt cx="9633975" cy="4085208"/>
          </a:xfrm>
        </p:grpSpPr>
        <p:pic>
          <p:nvPicPr>
            <p:cNvPr id="8" name="Hình ảnh 7" descr="Ảnh có chứa bàn làm việc&#10;&#10;Mô tả được tạo tự động">
              <a:extLst>
                <a:ext uri="{FF2B5EF4-FFF2-40B4-BE49-F238E27FC236}">
                  <a16:creationId xmlns:a16="http://schemas.microsoft.com/office/drawing/2014/main" id="{B10B4E26-A275-4262-9D31-77A5E663F0C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81287" y="2637183"/>
              <a:ext cx="4215930" cy="2305879"/>
            </a:xfrm>
            <a:prstGeom prst="rect">
              <a:avLst/>
            </a:prstGeom>
          </p:spPr>
        </p:pic>
        <p:grpSp>
          <p:nvGrpSpPr>
            <p:cNvPr id="14" name="Nhóm 13">
              <a:extLst>
                <a:ext uri="{FF2B5EF4-FFF2-40B4-BE49-F238E27FC236}">
                  <a16:creationId xmlns:a16="http://schemas.microsoft.com/office/drawing/2014/main" id="{99CBFFF7-030F-4B79-907D-D73EEFA2921E}"/>
                </a:ext>
              </a:extLst>
            </p:cNvPr>
            <p:cNvGrpSpPr/>
            <p:nvPr/>
          </p:nvGrpSpPr>
          <p:grpSpPr>
            <a:xfrm>
              <a:off x="2080591" y="5155095"/>
              <a:ext cx="9234671" cy="1567296"/>
              <a:chOff x="2146851" y="5155095"/>
              <a:chExt cx="9234671" cy="1567296"/>
            </a:xfrm>
          </p:grpSpPr>
          <p:sp>
            <p:nvSpPr>
              <p:cNvPr id="12" name="Hình chữ nhật: Góc Tròn 11">
                <a:extLst>
                  <a:ext uri="{FF2B5EF4-FFF2-40B4-BE49-F238E27FC236}">
                    <a16:creationId xmlns:a16="http://schemas.microsoft.com/office/drawing/2014/main" id="{DCBD2DFC-67BE-479A-B99C-368AE1A6F857}"/>
                  </a:ext>
                </a:extLst>
              </p:cNvPr>
              <p:cNvSpPr/>
              <p:nvPr/>
            </p:nvSpPr>
            <p:spPr>
              <a:xfrm>
                <a:off x="2146851" y="5155095"/>
                <a:ext cx="3604591" cy="569844"/>
              </a:xfrm>
              <a:prstGeom prst="roundRect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Hộp Văn bản 12">
                <a:extLst>
                  <a:ext uri="{FF2B5EF4-FFF2-40B4-BE49-F238E27FC236}">
                    <a16:creationId xmlns:a16="http://schemas.microsoft.com/office/drawing/2014/main" id="{C216433F-34D7-4624-BD5C-7AA6D2133D29}"/>
                  </a:ext>
                </a:extLst>
              </p:cNvPr>
              <p:cNvSpPr txBox="1"/>
              <p:nvPr/>
            </p:nvSpPr>
            <p:spPr>
              <a:xfrm>
                <a:off x="2186608" y="5181599"/>
                <a:ext cx="360459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MỐI GHÉP BULONG</a:t>
                </a:r>
              </a:p>
            </p:txBody>
          </p:sp>
          <p:sp>
            <p:nvSpPr>
              <p:cNvPr id="19" name="Hình chữ nhật: Góc Tròn 18">
                <a:extLst>
                  <a:ext uri="{FF2B5EF4-FFF2-40B4-BE49-F238E27FC236}">
                    <a16:creationId xmlns:a16="http://schemas.microsoft.com/office/drawing/2014/main" id="{BB6A2AB3-9435-4214-9F7C-19432E7BCAE6}"/>
                  </a:ext>
                </a:extLst>
              </p:cNvPr>
              <p:cNvSpPr/>
              <p:nvPr/>
            </p:nvSpPr>
            <p:spPr>
              <a:xfrm>
                <a:off x="7140970" y="5181599"/>
                <a:ext cx="3924594" cy="569844"/>
              </a:xfrm>
              <a:prstGeom prst="roundRect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1" name="Hộp Văn bản 20">
                <a:extLst>
                  <a:ext uri="{FF2B5EF4-FFF2-40B4-BE49-F238E27FC236}">
                    <a16:creationId xmlns:a16="http://schemas.microsoft.com/office/drawing/2014/main" id="{6493442B-6A2F-4589-BAE6-4C4682E2D30A}"/>
                  </a:ext>
                </a:extLst>
              </p:cNvPr>
              <p:cNvSpPr txBox="1"/>
              <p:nvPr/>
            </p:nvSpPr>
            <p:spPr>
              <a:xfrm>
                <a:off x="7290819" y="5228223"/>
                <a:ext cx="409070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MỐI GHÉP ĐINH TÁN</a:t>
                </a:r>
              </a:p>
            </p:txBody>
          </p:sp>
          <p:sp>
            <p:nvSpPr>
              <p:cNvPr id="29" name="Hình chữ nhật: Góc Tròn 28">
                <a:extLst>
                  <a:ext uri="{FF2B5EF4-FFF2-40B4-BE49-F238E27FC236}">
                    <a16:creationId xmlns:a16="http://schemas.microsoft.com/office/drawing/2014/main" id="{3BA8F1F3-0C24-4ADC-8692-6FE4409AC691}"/>
                  </a:ext>
                </a:extLst>
              </p:cNvPr>
              <p:cNvSpPr/>
              <p:nvPr/>
            </p:nvSpPr>
            <p:spPr>
              <a:xfrm>
                <a:off x="5405913" y="6152547"/>
                <a:ext cx="1803270" cy="569844"/>
              </a:xfrm>
              <a:prstGeom prst="roundRect">
                <a:avLst/>
              </a:prstGeom>
              <a:solidFill>
                <a:srgbClr val="CCFFCC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>
                    <a:solidFill>
                      <a:schemeClr val="tx1"/>
                    </a:solidFill>
                  </a:rPr>
                  <a:t>…………………</a:t>
                </a:r>
              </a:p>
            </p:txBody>
          </p:sp>
        </p:grpSp>
      </p:grpSp>
      <p:pic>
        <p:nvPicPr>
          <p:cNvPr id="17" name="Hình ảnh 16">
            <a:extLst>
              <a:ext uri="{FF2B5EF4-FFF2-40B4-BE49-F238E27FC236}">
                <a16:creationId xmlns:a16="http://schemas.microsoft.com/office/drawing/2014/main" id="{C50CC8C7-2C0C-4A46-BA79-7A6F3DF486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11617" y="2474225"/>
            <a:ext cx="4360027" cy="2643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65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Nhóm 5">
            <a:extLst>
              <a:ext uri="{FF2B5EF4-FFF2-40B4-BE49-F238E27FC236}">
                <a16:creationId xmlns:a16="http://schemas.microsoft.com/office/drawing/2014/main" id="{66C8421A-097C-42E4-9D55-57466BFE293E}"/>
              </a:ext>
            </a:extLst>
          </p:cNvPr>
          <p:cNvGrpSpPr/>
          <p:nvPr/>
        </p:nvGrpSpPr>
        <p:grpSpPr>
          <a:xfrm>
            <a:off x="1681287" y="139883"/>
            <a:ext cx="2732309" cy="646331"/>
            <a:chOff x="1656520" y="1577009"/>
            <a:chExt cx="2443194" cy="646331"/>
          </a:xfrm>
          <a:blipFill>
            <a:blip r:embed="rId2"/>
            <a:tile tx="0" ty="0" sx="100000" sy="100000" flip="none" algn="tl"/>
          </a:blipFill>
        </p:grpSpPr>
        <p:sp>
          <p:nvSpPr>
            <p:cNvPr id="4" name="Hình chữ nhật: Góc Tròn 3">
              <a:extLst>
                <a:ext uri="{FF2B5EF4-FFF2-40B4-BE49-F238E27FC236}">
                  <a16:creationId xmlns:a16="http://schemas.microsoft.com/office/drawing/2014/main" id="{50038252-E50B-4D63-B644-DF9BEEA4F355}"/>
                </a:ext>
              </a:extLst>
            </p:cNvPr>
            <p:cNvSpPr/>
            <p:nvPr/>
          </p:nvSpPr>
          <p:spPr>
            <a:xfrm>
              <a:off x="1656520" y="1577009"/>
              <a:ext cx="2443194" cy="646331"/>
            </a:xfrm>
            <a:prstGeom prst="round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Hộp Văn bản 4">
              <a:extLst>
                <a:ext uri="{FF2B5EF4-FFF2-40B4-BE49-F238E27FC236}">
                  <a16:creationId xmlns:a16="http://schemas.microsoft.com/office/drawing/2014/main" id="{190D4259-F18E-453B-9023-497E04DB3BB0}"/>
                </a:ext>
              </a:extLst>
            </p:cNvPr>
            <p:cNvSpPr txBox="1"/>
            <p:nvPr/>
          </p:nvSpPr>
          <p:spPr>
            <a:xfrm>
              <a:off x="1732556" y="1656210"/>
              <a:ext cx="2294918" cy="42327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B. NỘI DUNG</a:t>
              </a:r>
            </a:p>
          </p:txBody>
        </p:sp>
      </p:grpSp>
      <p:sp>
        <p:nvSpPr>
          <p:cNvPr id="3" name="Hộp Văn bản 2">
            <a:extLst>
              <a:ext uri="{FF2B5EF4-FFF2-40B4-BE49-F238E27FC236}">
                <a16:creationId xmlns:a16="http://schemas.microsoft.com/office/drawing/2014/main" id="{0ED8C5D4-B5BF-47F3-A1C8-7E6583331C6C}"/>
              </a:ext>
            </a:extLst>
          </p:cNvPr>
          <p:cNvSpPr txBox="1"/>
          <p:nvPr/>
        </p:nvSpPr>
        <p:spPr>
          <a:xfrm>
            <a:off x="1681287" y="865415"/>
            <a:ext cx="943519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b="1" dirty="0"/>
          </a:p>
        </p:txBody>
      </p:sp>
      <p:sp>
        <p:nvSpPr>
          <p:cNvPr id="10" name="Hộp Văn bản 9">
            <a:extLst>
              <a:ext uri="{FF2B5EF4-FFF2-40B4-BE49-F238E27FC236}">
                <a16:creationId xmlns:a16="http://schemas.microsoft.com/office/drawing/2014/main" id="{17C3D919-E0B6-4CA3-B34B-A3E267483631}"/>
              </a:ext>
            </a:extLst>
          </p:cNvPr>
          <p:cNvSpPr txBox="1"/>
          <p:nvPr/>
        </p:nvSpPr>
        <p:spPr>
          <a:xfrm>
            <a:off x="1766321" y="1392961"/>
            <a:ext cx="881538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1.2. </a:t>
            </a:r>
            <a:r>
              <a:rPr lang="en-US" sz="2800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sz="2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endParaRPr lang="en-US" sz="28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-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Ưu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mối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so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mối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ghép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Hình chữ nhật: Góc Tròn 21">
            <a:extLst>
              <a:ext uri="{FF2B5EF4-FFF2-40B4-BE49-F238E27FC236}">
                <a16:creationId xmlns:a16="http://schemas.microsoft.com/office/drawing/2014/main" id="{6EB37E73-1274-4D05-AA69-EFA44F7670CC}"/>
              </a:ext>
            </a:extLst>
          </p:cNvPr>
          <p:cNvSpPr/>
          <p:nvPr/>
        </p:nvSpPr>
        <p:spPr>
          <a:xfrm>
            <a:off x="3047441" y="2385393"/>
            <a:ext cx="7819342" cy="59634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ctr">
              <a:buFont typeface="Arial" panose="020B0604020202020204" pitchFamily="34" charset="0"/>
              <a:buChar char="•"/>
            </a:pPr>
            <a:r>
              <a:rPr lang="en-US" sz="2800" dirty="0" err="1">
                <a:ln w="0"/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Giảm</a:t>
            </a:r>
            <a:r>
              <a:rPr lang="en-US" sz="2800" dirty="0">
                <a:ln w="0"/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n w="0"/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2800" dirty="0">
                <a:ln w="0"/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n w="0"/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thời</a:t>
            </a:r>
            <a:r>
              <a:rPr lang="en-US" sz="2800" dirty="0">
                <a:ln w="0"/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n w="0"/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gian</a:t>
            </a:r>
            <a:r>
              <a:rPr lang="en-US" sz="2800" dirty="0">
                <a:ln w="0"/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n w="0"/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800" dirty="0">
                <a:ln w="0"/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n w="0"/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giá</a:t>
            </a:r>
            <a:r>
              <a:rPr lang="en-US" sz="2800" dirty="0">
                <a:ln w="0"/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n w="0"/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thành</a:t>
            </a:r>
            <a:r>
              <a:rPr lang="en-US" sz="2800" dirty="0">
                <a:ln w="0"/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n w="0"/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chế</a:t>
            </a:r>
            <a:r>
              <a:rPr lang="en-US" sz="2800" dirty="0">
                <a:ln w="0"/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n w="0"/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tạo</a:t>
            </a:r>
            <a:r>
              <a:rPr lang="en-US" sz="2800" dirty="0">
                <a:ln w="0"/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n w="0"/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kết</a:t>
            </a:r>
            <a:r>
              <a:rPr lang="en-US" sz="2800" dirty="0">
                <a:ln w="0"/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n w="0"/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cấu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6" name="Hình chữ nhật: Góc Tròn 25">
            <a:extLst>
              <a:ext uri="{FF2B5EF4-FFF2-40B4-BE49-F238E27FC236}">
                <a16:creationId xmlns:a16="http://schemas.microsoft.com/office/drawing/2014/main" id="{F0CD80D5-B040-487E-91AC-F1563D70444D}"/>
              </a:ext>
            </a:extLst>
          </p:cNvPr>
          <p:cNvSpPr/>
          <p:nvPr/>
        </p:nvSpPr>
        <p:spPr>
          <a:xfrm>
            <a:off x="3047441" y="3119149"/>
            <a:ext cx="7819342" cy="862463"/>
          </a:xfrm>
          <a:prstGeom prst="roundRect">
            <a:avLst/>
          </a:prstGeom>
          <a:solidFill>
            <a:srgbClr val="CC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Hàn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thể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nối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kim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loại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tính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chất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khác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nhau</a:t>
            </a:r>
            <a:endParaRPr lang="en-US" sz="28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7" name="Hình chữ nhật: Góc Tròn 26">
            <a:extLst>
              <a:ext uri="{FF2B5EF4-FFF2-40B4-BE49-F238E27FC236}">
                <a16:creationId xmlns:a16="http://schemas.microsoft.com/office/drawing/2014/main" id="{22A37C29-0301-49AF-9587-5B0C1678E656}"/>
              </a:ext>
            </a:extLst>
          </p:cNvPr>
          <p:cNvSpPr/>
          <p:nvPr/>
        </p:nvSpPr>
        <p:spPr>
          <a:xfrm>
            <a:off x="3047441" y="4079264"/>
            <a:ext cx="7222994" cy="596348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Thiết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bị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hàn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tương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đối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đơn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giản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dễ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chế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tạo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8" name="Hình chữ nhật: Góc Tròn 27">
            <a:extLst>
              <a:ext uri="{FF2B5EF4-FFF2-40B4-BE49-F238E27FC236}">
                <a16:creationId xmlns:a16="http://schemas.microsoft.com/office/drawing/2014/main" id="{B99A8DC6-9136-4747-BBB6-601C63CF09EA}"/>
              </a:ext>
            </a:extLst>
          </p:cNvPr>
          <p:cNvSpPr/>
          <p:nvPr/>
        </p:nvSpPr>
        <p:spPr>
          <a:xfrm>
            <a:off x="3047441" y="4770192"/>
            <a:ext cx="5526716" cy="59634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Độ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bền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mối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hàn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cao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mối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hàn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kín</a:t>
            </a:r>
            <a:endParaRPr lang="en-US" sz="28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0" name="Hình chữ nhật: Góc Tròn 29">
            <a:extLst>
              <a:ext uri="{FF2B5EF4-FFF2-40B4-BE49-F238E27FC236}">
                <a16:creationId xmlns:a16="http://schemas.microsoft.com/office/drawing/2014/main" id="{3D69D985-69F1-4574-94C3-0BA6A9A122AB}"/>
              </a:ext>
            </a:extLst>
          </p:cNvPr>
          <p:cNvSpPr/>
          <p:nvPr/>
        </p:nvSpPr>
        <p:spPr>
          <a:xfrm>
            <a:off x="3047441" y="5477616"/>
            <a:ext cx="5195411" cy="596348"/>
          </a:xfrm>
          <a:prstGeom prst="roundRect">
            <a:avLst/>
          </a:prstGeom>
          <a:solidFill>
            <a:srgbClr val="CC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Mối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hàn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chịu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áp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suất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cao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1" name="Hình chữ nhật: Góc Tròn 30">
            <a:extLst>
              <a:ext uri="{FF2B5EF4-FFF2-40B4-BE49-F238E27FC236}">
                <a16:creationId xmlns:a16="http://schemas.microsoft.com/office/drawing/2014/main" id="{37C93DE6-D446-4550-BA0C-1F54C7D314A3}"/>
              </a:ext>
            </a:extLst>
          </p:cNvPr>
          <p:cNvSpPr/>
          <p:nvPr/>
        </p:nvSpPr>
        <p:spPr>
          <a:xfrm>
            <a:off x="3047441" y="6194653"/>
            <a:ext cx="5791759" cy="596348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Giảm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tiếng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động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khi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sản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xuất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7825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6" grpId="0" animBg="1"/>
      <p:bldP spid="27" grpId="0" animBg="1"/>
      <p:bldP spid="28" grpId="0" animBg="1"/>
      <p:bldP spid="30" grpId="0" animBg="1"/>
      <p:bldP spid="3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Nhóm 5">
            <a:extLst>
              <a:ext uri="{FF2B5EF4-FFF2-40B4-BE49-F238E27FC236}">
                <a16:creationId xmlns:a16="http://schemas.microsoft.com/office/drawing/2014/main" id="{66C8421A-097C-42E4-9D55-57466BFE293E}"/>
              </a:ext>
            </a:extLst>
          </p:cNvPr>
          <p:cNvGrpSpPr/>
          <p:nvPr/>
        </p:nvGrpSpPr>
        <p:grpSpPr>
          <a:xfrm>
            <a:off x="1681287" y="139883"/>
            <a:ext cx="2732309" cy="646331"/>
            <a:chOff x="1656520" y="1577009"/>
            <a:chExt cx="2443194" cy="646331"/>
          </a:xfrm>
          <a:blipFill>
            <a:blip r:embed="rId2"/>
            <a:tile tx="0" ty="0" sx="100000" sy="100000" flip="none" algn="tl"/>
          </a:blipFill>
        </p:grpSpPr>
        <p:sp>
          <p:nvSpPr>
            <p:cNvPr id="4" name="Hình chữ nhật: Góc Tròn 3">
              <a:extLst>
                <a:ext uri="{FF2B5EF4-FFF2-40B4-BE49-F238E27FC236}">
                  <a16:creationId xmlns:a16="http://schemas.microsoft.com/office/drawing/2014/main" id="{50038252-E50B-4D63-B644-DF9BEEA4F355}"/>
                </a:ext>
              </a:extLst>
            </p:cNvPr>
            <p:cNvSpPr/>
            <p:nvPr/>
          </p:nvSpPr>
          <p:spPr>
            <a:xfrm>
              <a:off x="1656520" y="1577009"/>
              <a:ext cx="2443194" cy="646331"/>
            </a:xfrm>
            <a:prstGeom prst="round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Hộp Văn bản 4">
              <a:extLst>
                <a:ext uri="{FF2B5EF4-FFF2-40B4-BE49-F238E27FC236}">
                  <a16:creationId xmlns:a16="http://schemas.microsoft.com/office/drawing/2014/main" id="{190D4259-F18E-453B-9023-497E04DB3BB0}"/>
                </a:ext>
              </a:extLst>
            </p:cNvPr>
            <p:cNvSpPr txBox="1"/>
            <p:nvPr/>
          </p:nvSpPr>
          <p:spPr>
            <a:xfrm>
              <a:off x="1732556" y="1656210"/>
              <a:ext cx="2294918" cy="42327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B. NỘI DUNG</a:t>
              </a:r>
            </a:p>
          </p:txBody>
        </p:sp>
      </p:grpSp>
      <p:sp>
        <p:nvSpPr>
          <p:cNvPr id="3" name="Hộp Văn bản 2">
            <a:extLst>
              <a:ext uri="{FF2B5EF4-FFF2-40B4-BE49-F238E27FC236}">
                <a16:creationId xmlns:a16="http://schemas.microsoft.com/office/drawing/2014/main" id="{0ED8C5D4-B5BF-47F3-A1C8-7E6583331C6C}"/>
              </a:ext>
            </a:extLst>
          </p:cNvPr>
          <p:cNvSpPr txBox="1"/>
          <p:nvPr/>
        </p:nvSpPr>
        <p:spPr>
          <a:xfrm>
            <a:off x="1681287" y="865415"/>
            <a:ext cx="943519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b="1" dirty="0"/>
          </a:p>
        </p:txBody>
      </p:sp>
      <p:sp>
        <p:nvSpPr>
          <p:cNvPr id="10" name="Hộp Văn bản 9">
            <a:extLst>
              <a:ext uri="{FF2B5EF4-FFF2-40B4-BE49-F238E27FC236}">
                <a16:creationId xmlns:a16="http://schemas.microsoft.com/office/drawing/2014/main" id="{17C3D919-E0B6-4CA3-B34B-A3E267483631}"/>
              </a:ext>
            </a:extLst>
          </p:cNvPr>
          <p:cNvSpPr txBox="1"/>
          <p:nvPr/>
        </p:nvSpPr>
        <p:spPr>
          <a:xfrm>
            <a:off x="1766321" y="1392961"/>
            <a:ext cx="881538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1.2. </a:t>
            </a:r>
            <a:r>
              <a:rPr lang="en-US" sz="2800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sz="2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endParaRPr lang="en-US" sz="28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-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Nhược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mối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so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mối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ghép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2" name="Nhóm 11">
            <a:extLst>
              <a:ext uri="{FF2B5EF4-FFF2-40B4-BE49-F238E27FC236}">
                <a16:creationId xmlns:a16="http://schemas.microsoft.com/office/drawing/2014/main" id="{14333EAA-58DC-4CF8-8D45-0FE1E7351516}"/>
              </a:ext>
            </a:extLst>
          </p:cNvPr>
          <p:cNvGrpSpPr/>
          <p:nvPr/>
        </p:nvGrpSpPr>
        <p:grpSpPr>
          <a:xfrm>
            <a:off x="2405316" y="4028660"/>
            <a:ext cx="8823938" cy="2406896"/>
            <a:chOff x="2405316" y="4028660"/>
            <a:chExt cx="8823938" cy="2406896"/>
          </a:xfrm>
        </p:grpSpPr>
        <p:pic>
          <p:nvPicPr>
            <p:cNvPr id="8" name="Hình ảnh 7">
              <a:extLst>
                <a:ext uri="{FF2B5EF4-FFF2-40B4-BE49-F238E27FC236}">
                  <a16:creationId xmlns:a16="http://schemas.microsoft.com/office/drawing/2014/main" id="{7EE263F7-6232-4077-B409-860EA44BFED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05316" y="4041912"/>
              <a:ext cx="3993567" cy="2393644"/>
            </a:xfrm>
            <a:prstGeom prst="rect">
              <a:avLst/>
            </a:prstGeom>
          </p:spPr>
        </p:pic>
        <p:pic>
          <p:nvPicPr>
            <p:cNvPr id="11" name="Hình ảnh 10">
              <a:extLst>
                <a:ext uri="{FF2B5EF4-FFF2-40B4-BE49-F238E27FC236}">
                  <a16:creationId xmlns:a16="http://schemas.microsoft.com/office/drawing/2014/main" id="{142296D2-05F7-4D03-B9DF-DA1A95B6CE3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62054" y="4028660"/>
              <a:ext cx="4267200" cy="2400300"/>
            </a:xfrm>
            <a:prstGeom prst="rect">
              <a:avLst/>
            </a:prstGeom>
          </p:spPr>
        </p:pic>
      </p:grpSp>
      <p:sp>
        <p:nvSpPr>
          <p:cNvPr id="15" name="Hình chữ nhật: Góc Tròn 14">
            <a:extLst>
              <a:ext uri="{FF2B5EF4-FFF2-40B4-BE49-F238E27FC236}">
                <a16:creationId xmlns:a16="http://schemas.microsoft.com/office/drawing/2014/main" id="{463BCF90-617F-44A0-8702-DE3F0E58A739}"/>
              </a:ext>
            </a:extLst>
          </p:cNvPr>
          <p:cNvSpPr/>
          <p:nvPr/>
        </p:nvSpPr>
        <p:spPr>
          <a:xfrm>
            <a:off x="3047440" y="2385393"/>
            <a:ext cx="8069039" cy="59634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ctr">
              <a:buFont typeface="Arial" panose="020B0604020202020204" pitchFamily="34" charset="0"/>
              <a:buChar char="•"/>
            </a:pPr>
            <a:r>
              <a:rPr lang="en-US" sz="2800" dirty="0" err="1">
                <a:ln w="0"/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Ảnh</a:t>
            </a:r>
            <a:r>
              <a:rPr lang="en-US" sz="2800" dirty="0">
                <a:ln w="0"/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n w="0"/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hưởng</a:t>
            </a:r>
            <a:r>
              <a:rPr lang="en-US" sz="2800" dirty="0">
                <a:ln w="0"/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n w="0"/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nhiệt</a:t>
            </a:r>
            <a:r>
              <a:rPr lang="en-US" sz="2800" dirty="0">
                <a:ln w="0"/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n w="0"/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vùng</a:t>
            </a:r>
            <a:r>
              <a:rPr lang="en-US" sz="2800" dirty="0">
                <a:ln w="0"/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n w="0"/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vật</a:t>
            </a:r>
            <a:r>
              <a:rPr lang="en-US" sz="2800" dirty="0">
                <a:ln w="0"/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n w="0"/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liệu</a:t>
            </a:r>
            <a:r>
              <a:rPr lang="en-US" sz="2800" dirty="0">
                <a:ln w="0"/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n w="0"/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xung</a:t>
            </a:r>
            <a:r>
              <a:rPr lang="en-US" sz="2800" dirty="0">
                <a:ln w="0"/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n w="0"/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quanh</a:t>
            </a:r>
            <a:r>
              <a:rPr lang="en-US" sz="2800" dirty="0">
                <a:ln w="0"/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n w="0"/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mối</a:t>
            </a:r>
            <a:r>
              <a:rPr lang="en-US" sz="2800" dirty="0">
                <a:ln w="0"/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n w="0"/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hàn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7" name="Hình chữ nhật: Góc Tròn 16">
            <a:extLst>
              <a:ext uri="{FF2B5EF4-FFF2-40B4-BE49-F238E27FC236}">
                <a16:creationId xmlns:a16="http://schemas.microsoft.com/office/drawing/2014/main" id="{C89BD723-D623-4444-9473-11ABD71FB42F}"/>
              </a:ext>
            </a:extLst>
          </p:cNvPr>
          <p:cNvSpPr/>
          <p:nvPr/>
        </p:nvSpPr>
        <p:spPr>
          <a:xfrm>
            <a:off x="3047441" y="3119149"/>
            <a:ext cx="5486959" cy="596349"/>
          </a:xfrm>
          <a:prstGeom prst="roundRect">
            <a:avLst/>
          </a:prstGeom>
          <a:solidFill>
            <a:srgbClr val="CC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Khó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tháo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lắp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cụm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chi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tiết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…..</a:t>
            </a:r>
            <a:endParaRPr lang="en-US" sz="28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0494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lax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BC1C1C"/>
      </a:accent1>
      <a:accent2>
        <a:srgbClr val="F67534"/>
      </a:accent2>
      <a:accent3>
        <a:srgbClr val="EAAC35"/>
      </a:accent3>
      <a:accent4>
        <a:srgbClr val="9BAF68"/>
      </a:accent4>
      <a:accent5>
        <a:srgbClr val="68B9A6"/>
      </a:accent5>
      <a:accent6>
        <a:srgbClr val="50B1D4"/>
      </a:accent6>
      <a:hlink>
        <a:srgbClr val="E46416"/>
      </a:hlink>
      <a:folHlink>
        <a:srgbClr val="EE9340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93B4CCAC-FD5A-4D59-B1AC-EAF45910B5A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Parallax</Template>
  <TotalTime>1745</TotalTime>
  <Words>1112</Words>
  <Application>Microsoft Office PowerPoint</Application>
  <PresentationFormat>Màn hình rộng</PresentationFormat>
  <Paragraphs>139</Paragraphs>
  <Slides>21</Slides>
  <Notes>0</Notes>
  <HiddenSlides>0</HiddenSlides>
  <MMClips>0</MMClips>
  <ScaleCrop>false</ScaleCrop>
  <HeadingPairs>
    <vt:vector size="6" baseType="variant">
      <vt:variant>
        <vt:lpstr>Phông được Dùng</vt:lpstr>
      </vt:variant>
      <vt:variant>
        <vt:i4>4</vt:i4>
      </vt:variant>
      <vt:variant>
        <vt:lpstr>Chủ đề</vt:lpstr>
      </vt:variant>
      <vt:variant>
        <vt:i4>1</vt:i4>
      </vt:variant>
      <vt:variant>
        <vt:lpstr>Tiêu đề Bản chiếu</vt:lpstr>
      </vt:variant>
      <vt:variant>
        <vt:i4>21</vt:i4>
      </vt:variant>
    </vt:vector>
  </HeadingPairs>
  <TitlesOfParts>
    <vt:vector size="26" baseType="lpstr">
      <vt:lpstr>Arial</vt:lpstr>
      <vt:lpstr>Cambria</vt:lpstr>
      <vt:lpstr>Corbel</vt:lpstr>
      <vt:lpstr>Times New Roman</vt:lpstr>
      <vt:lpstr>Parallax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TRƯỜNG CAO ĐẲNG LÝ TỰ TRỌNG TP. HỒ CHÍ MINH</dc:title>
  <dc:creator>Admin</dc:creator>
  <cp:lastModifiedBy>TRAN MINH THONG</cp:lastModifiedBy>
  <cp:revision>124</cp:revision>
  <dcterms:created xsi:type="dcterms:W3CDTF">2021-06-25T09:49:20Z</dcterms:created>
  <dcterms:modified xsi:type="dcterms:W3CDTF">2021-07-21T09:50:18Z</dcterms:modified>
</cp:coreProperties>
</file>