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01" r:id="rId1"/>
  </p:sldMasterIdLst>
  <p:sldIdLst>
    <p:sldId id="256" r:id="rId2"/>
    <p:sldId id="293" r:id="rId3"/>
    <p:sldId id="292" r:id="rId4"/>
    <p:sldId id="313" r:id="rId5"/>
    <p:sldId id="314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27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E1F4"/>
    <a:srgbClr val="F65388"/>
    <a:srgbClr val="FF0000"/>
    <a:srgbClr val="FDA629"/>
    <a:srgbClr val="FFFFFF"/>
    <a:srgbClr val="8548D3"/>
    <a:srgbClr val="00A54B"/>
    <a:srgbClr val="28BBC9"/>
    <a:srgbClr val="A6A7A7"/>
    <a:srgbClr val="7677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1" autoAdjust="0"/>
    <p:restoredTop sz="94660"/>
  </p:normalViewPr>
  <p:slideViewPr>
    <p:cSldViewPr snapToGrid="0">
      <p:cViewPr varScale="1">
        <p:scale>
          <a:sx n="66" d="100"/>
          <a:sy n="66" d="100"/>
        </p:scale>
        <p:origin x="102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A83F5D-6CCF-4C7B-A169-866A8D16E50E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85D411A-10E0-4DC7-9243-CD3CEFB90D23}">
      <dgm:prSet phldrT="[Văn bản]" custT="1"/>
      <dgm:spPr>
        <a:solidFill>
          <a:srgbClr val="FF0000"/>
        </a:solidFill>
      </dgm:spPr>
      <dgm:t>
        <a:bodyPr/>
        <a:lstStyle/>
        <a:p>
          <a:r>
            <a:rPr lang="en-US" sz="2800" b="1" i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Kiến</a:t>
          </a:r>
          <a:r>
            <a:rPr lang="en-US" sz="28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i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thức</a:t>
          </a:r>
          <a:endParaRPr lang="en-US" sz="2800" b="1" i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6B47E9-312C-4772-B094-85FBA5D44E05}" type="parTrans" cxnId="{9A0D6F18-9E03-45E7-9B39-8D158B4EFDB8}">
      <dgm:prSet/>
      <dgm:spPr/>
      <dgm:t>
        <a:bodyPr/>
        <a:lstStyle/>
        <a:p>
          <a:endParaRPr lang="en-US"/>
        </a:p>
      </dgm:t>
    </dgm:pt>
    <dgm:pt modelId="{CA536912-55C0-49C3-AD57-832343FC59ED}" type="sibTrans" cxnId="{9A0D6F18-9E03-45E7-9B39-8D158B4EFDB8}">
      <dgm:prSet/>
      <dgm:spPr/>
      <dgm:t>
        <a:bodyPr/>
        <a:lstStyle/>
        <a:p>
          <a:endParaRPr lang="en-US"/>
        </a:p>
      </dgm:t>
    </dgm:pt>
    <dgm:pt modelId="{B719CBD1-0968-4714-AFC8-9ABAC3A70E1C}">
      <dgm:prSet phldrT="[Văn bản]" custT="1"/>
      <dgm:spPr>
        <a:solidFill>
          <a:srgbClr val="CCFF99"/>
        </a:solidFill>
      </dgm:spPr>
      <dgm:t>
        <a:bodyPr/>
        <a:lstStyle/>
        <a:p>
          <a:pPr algn="just">
            <a:lnSpc>
              <a:spcPct val="100000"/>
            </a:lnSpc>
            <a:spcBef>
              <a:spcPts val="600"/>
            </a:spcBef>
            <a:spcAft>
              <a:spcPts val="1200"/>
            </a:spcAft>
          </a:pP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bày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ký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hiệu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quy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ước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của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mối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</a:p>
      </dgm:t>
    </dgm:pt>
    <dgm:pt modelId="{FC0A8541-2699-4B60-B070-CA46BB10F7EE}" type="parTrans" cxnId="{1BB4DF9E-1CF8-43D1-A019-5BF4E5F3EC63}">
      <dgm:prSet/>
      <dgm:spPr/>
      <dgm:t>
        <a:bodyPr/>
        <a:lstStyle/>
        <a:p>
          <a:endParaRPr lang="en-US"/>
        </a:p>
      </dgm:t>
    </dgm:pt>
    <dgm:pt modelId="{3F1837B6-B80E-420E-8F2B-C32C9C62C7D2}" type="sibTrans" cxnId="{1BB4DF9E-1CF8-43D1-A019-5BF4E5F3EC63}">
      <dgm:prSet/>
      <dgm:spPr/>
      <dgm:t>
        <a:bodyPr/>
        <a:lstStyle/>
        <a:p>
          <a:endParaRPr lang="en-US"/>
        </a:p>
      </dgm:t>
    </dgm:pt>
    <dgm:pt modelId="{F4FB2231-18DE-4575-A4CE-9BE52A6A6F42}">
      <dgm:prSet custT="1"/>
      <dgm:spPr/>
      <dgm:t>
        <a:bodyPr/>
        <a:lstStyle/>
        <a:p>
          <a:pPr algn="just">
            <a:lnSpc>
              <a:spcPct val="100000"/>
            </a:lnSpc>
            <a:spcBef>
              <a:spcPts val="600"/>
            </a:spcBef>
            <a:spcAft>
              <a:spcPts val="1200"/>
            </a:spcAft>
          </a:pP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Phân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biệt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loại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điện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hồ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quang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tay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đồ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gá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kính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kìm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dụng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cụ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cầm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tay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</a:p>
      </dgm:t>
    </dgm:pt>
    <dgm:pt modelId="{6E804ABC-6B7E-4352-9E99-E992C21C4B54}" type="parTrans" cxnId="{7EE6C12F-A09F-4D8B-BFF4-92E20AF01B97}">
      <dgm:prSet/>
      <dgm:spPr/>
      <dgm:t>
        <a:bodyPr/>
        <a:lstStyle/>
        <a:p>
          <a:endParaRPr lang="en-US"/>
        </a:p>
      </dgm:t>
    </dgm:pt>
    <dgm:pt modelId="{8D1538E2-F346-4BC0-98AB-9E61CD8EA028}" type="sibTrans" cxnId="{7EE6C12F-A09F-4D8B-BFF4-92E20AF01B97}">
      <dgm:prSet/>
      <dgm:spPr/>
      <dgm:t>
        <a:bodyPr/>
        <a:lstStyle/>
        <a:p>
          <a:endParaRPr lang="en-US"/>
        </a:p>
      </dgm:t>
    </dgm:pt>
    <dgm:pt modelId="{80D1FB20-25A1-45F6-A338-49E843EA0CEB}">
      <dgm:prSet custT="1"/>
      <dgm:spPr/>
      <dgm:t>
        <a:bodyPr/>
        <a:lstStyle/>
        <a:p>
          <a:pPr algn="just">
            <a:lnSpc>
              <a:spcPct val="100000"/>
            </a:lnSpc>
            <a:spcBef>
              <a:spcPts val="600"/>
            </a:spcBef>
            <a:spcAft>
              <a:spcPts val="1200"/>
            </a:spcAft>
          </a:pP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bày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nguyên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lý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quá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</a:p>
      </dgm:t>
    </dgm:pt>
    <dgm:pt modelId="{3A34A19B-C552-457B-8764-9A2E4913D493}" type="parTrans" cxnId="{49D4B91F-571C-4F36-A44F-B767E5EB0309}">
      <dgm:prSet/>
      <dgm:spPr/>
      <dgm:t>
        <a:bodyPr/>
        <a:lstStyle/>
        <a:p>
          <a:endParaRPr lang="en-US"/>
        </a:p>
      </dgm:t>
    </dgm:pt>
    <dgm:pt modelId="{63DCB491-F26B-4783-9DDC-B25F502C9E4E}" type="sibTrans" cxnId="{49D4B91F-571C-4F36-A44F-B767E5EB0309}">
      <dgm:prSet/>
      <dgm:spPr/>
      <dgm:t>
        <a:bodyPr/>
        <a:lstStyle/>
        <a:p>
          <a:endParaRPr lang="en-US"/>
        </a:p>
      </dgm:t>
    </dgm:pt>
    <dgm:pt modelId="{A007ED04-E7E8-4BBD-99F6-A9E2AD3EA527}">
      <dgm:prSet custT="1"/>
      <dgm:spPr/>
      <dgm:t>
        <a:bodyPr/>
        <a:lstStyle/>
        <a:p>
          <a:pPr algn="just">
            <a:lnSpc>
              <a:spcPct val="100000"/>
            </a:lnSpc>
            <a:spcBef>
              <a:spcPts val="600"/>
            </a:spcBef>
            <a:spcAft>
              <a:spcPts val="1200"/>
            </a:spcAft>
          </a:pP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Nêu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liên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kết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cơ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bản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</a:p>
      </dgm:t>
    </dgm:pt>
    <dgm:pt modelId="{33B2E441-314F-48A9-8810-C215BBF0FF72}" type="parTrans" cxnId="{B69D77CD-EE53-41D7-B08F-BC007A6A2605}">
      <dgm:prSet/>
      <dgm:spPr/>
      <dgm:t>
        <a:bodyPr/>
        <a:lstStyle/>
        <a:p>
          <a:endParaRPr lang="en-US"/>
        </a:p>
      </dgm:t>
    </dgm:pt>
    <dgm:pt modelId="{AAE56419-B12A-40F3-B664-01DAA733B8D6}" type="sibTrans" cxnId="{B69D77CD-EE53-41D7-B08F-BC007A6A2605}">
      <dgm:prSet/>
      <dgm:spPr/>
      <dgm:t>
        <a:bodyPr/>
        <a:lstStyle/>
        <a:p>
          <a:endParaRPr lang="en-US"/>
        </a:p>
      </dgm:t>
    </dgm:pt>
    <dgm:pt modelId="{E9A6CAA9-46D9-490C-BC51-E5EAE78EADA3}">
      <dgm:prSet custT="1"/>
      <dgm:spPr/>
      <dgm:t>
        <a:bodyPr/>
        <a:lstStyle/>
        <a:p>
          <a:pPr algn="just">
            <a:lnSpc>
              <a:spcPct val="100000"/>
            </a:lnSpc>
            <a:spcBef>
              <a:spcPts val="600"/>
            </a:spcBef>
            <a:spcAft>
              <a:spcPts val="1200"/>
            </a:spcAft>
          </a:pP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Nêu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ảnh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hưởng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của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quá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hồ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quang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tay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tới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sức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khỏe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công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nhân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</a:p>
      </dgm:t>
    </dgm:pt>
    <dgm:pt modelId="{FBE28FA0-44CC-4009-A160-48B3F93ACA38}" type="parTrans" cxnId="{0ED198BA-368E-4DDB-945D-55016624DC51}">
      <dgm:prSet/>
      <dgm:spPr/>
      <dgm:t>
        <a:bodyPr/>
        <a:lstStyle/>
        <a:p>
          <a:endParaRPr lang="en-US"/>
        </a:p>
      </dgm:t>
    </dgm:pt>
    <dgm:pt modelId="{A65B89AE-2660-4AFC-AD8C-F349495F677B}" type="sibTrans" cxnId="{0ED198BA-368E-4DDB-945D-55016624DC51}">
      <dgm:prSet/>
      <dgm:spPr/>
      <dgm:t>
        <a:bodyPr/>
        <a:lstStyle/>
        <a:p>
          <a:endParaRPr lang="en-US"/>
        </a:p>
      </dgm:t>
    </dgm:pt>
    <dgm:pt modelId="{09CD55C7-C35F-46EF-B425-3C4895136BE9}">
      <dgm:prSet custT="1"/>
      <dgm:spPr/>
      <dgm:t>
        <a:bodyPr/>
        <a:lstStyle/>
        <a:p>
          <a:pPr algn="just">
            <a:lnSpc>
              <a:spcPct val="100000"/>
            </a:lnSpc>
            <a:spcBef>
              <a:spcPts val="600"/>
            </a:spcBef>
            <a:spcAft>
              <a:spcPts val="1200"/>
            </a:spcAft>
          </a:pP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bày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nguyên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lý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thông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số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vận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hành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biết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sử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dụng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dụng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cụ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nghề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02D933-9944-4E15-9F5C-D7919C6BA73D}" type="parTrans" cxnId="{D2FF62E0-04BE-4EBF-838F-027B9E29CFB9}">
      <dgm:prSet/>
      <dgm:spPr/>
      <dgm:t>
        <a:bodyPr/>
        <a:lstStyle/>
        <a:p>
          <a:endParaRPr lang="en-US"/>
        </a:p>
      </dgm:t>
    </dgm:pt>
    <dgm:pt modelId="{7591437D-CFCE-493C-A6E8-B5E42130198D}" type="sibTrans" cxnId="{D2FF62E0-04BE-4EBF-838F-027B9E29CFB9}">
      <dgm:prSet/>
      <dgm:spPr/>
      <dgm:t>
        <a:bodyPr/>
        <a:lstStyle/>
        <a:p>
          <a:endParaRPr lang="en-US"/>
        </a:p>
      </dgm:t>
    </dgm:pt>
    <dgm:pt modelId="{9B4E5AFD-E1A3-4E94-BE7D-55A889784C55}">
      <dgm:prSet custT="1"/>
      <dgm:spPr/>
      <dgm:t>
        <a:bodyPr/>
        <a:lstStyle/>
        <a:p>
          <a:pPr algn="just">
            <a:lnSpc>
              <a:spcPct val="100000"/>
            </a:lnSpc>
            <a:spcBef>
              <a:spcPts val="600"/>
            </a:spcBef>
            <a:spcAft>
              <a:spcPts val="1200"/>
            </a:spcAft>
          </a:pP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Đọc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ký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hiệu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mối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ký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hiệu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que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1B85D134-D4BD-4472-B629-ACD80B3A7F8E}" type="parTrans" cxnId="{1446EDAE-1414-4179-B50F-7225ED8F4C86}">
      <dgm:prSet/>
      <dgm:spPr/>
      <dgm:t>
        <a:bodyPr/>
        <a:lstStyle/>
        <a:p>
          <a:endParaRPr lang="en-US"/>
        </a:p>
      </dgm:t>
    </dgm:pt>
    <dgm:pt modelId="{5130A527-513C-415F-9727-A25A687A1E11}" type="sibTrans" cxnId="{1446EDAE-1414-4179-B50F-7225ED8F4C86}">
      <dgm:prSet/>
      <dgm:spPr/>
      <dgm:t>
        <a:bodyPr/>
        <a:lstStyle/>
        <a:p>
          <a:endParaRPr lang="en-US"/>
        </a:p>
      </dgm:t>
    </dgm:pt>
    <dgm:pt modelId="{CDB5899A-2608-4FB4-8D49-F2ADC3BFF5C3}" type="pres">
      <dgm:prSet presAssocID="{2DA83F5D-6CCF-4C7B-A169-866A8D16E50E}" presName="Name0" presStyleCnt="0">
        <dgm:presLayoutVars>
          <dgm:dir/>
          <dgm:animLvl val="lvl"/>
          <dgm:resizeHandles val="exact"/>
        </dgm:presLayoutVars>
      </dgm:prSet>
      <dgm:spPr/>
    </dgm:pt>
    <dgm:pt modelId="{DB975846-7DED-4DA0-8D20-0CC8913619EA}" type="pres">
      <dgm:prSet presAssocID="{985D411A-10E0-4DC7-9243-CD3CEFB90D23}" presName="linNode" presStyleCnt="0"/>
      <dgm:spPr/>
    </dgm:pt>
    <dgm:pt modelId="{5EFEF5F1-F6B2-41D6-A5A7-004AA586C850}" type="pres">
      <dgm:prSet presAssocID="{985D411A-10E0-4DC7-9243-CD3CEFB90D23}" presName="parentText" presStyleLbl="node1" presStyleIdx="0" presStyleCnt="1" custScaleX="58539" custScaleY="27920" custLinFactNeighborX="-4721">
        <dgm:presLayoutVars>
          <dgm:chMax val="1"/>
          <dgm:bulletEnabled val="1"/>
        </dgm:presLayoutVars>
      </dgm:prSet>
      <dgm:spPr>
        <a:prstGeom prst="rightArrow">
          <a:avLst/>
        </a:prstGeom>
      </dgm:spPr>
    </dgm:pt>
    <dgm:pt modelId="{8A3848B8-FB1C-4817-9E49-CFC0997EB280}" type="pres">
      <dgm:prSet presAssocID="{985D411A-10E0-4DC7-9243-CD3CEFB90D23}" presName="descendantText" presStyleLbl="alignAccFollowNode1" presStyleIdx="0" presStyleCnt="1" custScaleX="122939" custScaleY="125122" custLinFactNeighborX="845" custLinFactNeighborY="0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9A0D6F18-9E03-45E7-9B39-8D158B4EFDB8}" srcId="{2DA83F5D-6CCF-4C7B-A169-866A8D16E50E}" destId="{985D411A-10E0-4DC7-9243-CD3CEFB90D23}" srcOrd="0" destOrd="0" parTransId="{1A6B47E9-312C-4772-B094-85FBA5D44E05}" sibTransId="{CA536912-55C0-49C3-AD57-832343FC59ED}"/>
    <dgm:cxn modelId="{49D4B91F-571C-4F36-A44F-B767E5EB0309}" srcId="{985D411A-10E0-4DC7-9243-CD3CEFB90D23}" destId="{80D1FB20-25A1-45F6-A338-49E843EA0CEB}" srcOrd="2" destOrd="0" parTransId="{3A34A19B-C552-457B-8764-9A2E4913D493}" sibTransId="{63DCB491-F26B-4783-9DDC-B25F502C9E4E}"/>
    <dgm:cxn modelId="{7A18F12D-5285-49C6-9CB6-8B998C096917}" type="presOf" srcId="{E9A6CAA9-46D9-490C-BC51-E5EAE78EADA3}" destId="{8A3848B8-FB1C-4817-9E49-CFC0997EB280}" srcOrd="0" destOrd="4" presId="urn:microsoft.com/office/officeart/2005/8/layout/vList5"/>
    <dgm:cxn modelId="{3D81842F-DCDF-4EEB-8831-8C80E9F23439}" type="presOf" srcId="{B719CBD1-0968-4714-AFC8-9ABAC3A70E1C}" destId="{8A3848B8-FB1C-4817-9E49-CFC0997EB280}" srcOrd="0" destOrd="0" presId="urn:microsoft.com/office/officeart/2005/8/layout/vList5"/>
    <dgm:cxn modelId="{7EE6C12F-A09F-4D8B-BFF4-92E20AF01B97}" srcId="{985D411A-10E0-4DC7-9243-CD3CEFB90D23}" destId="{F4FB2231-18DE-4575-A4CE-9BE52A6A6F42}" srcOrd="1" destOrd="0" parTransId="{6E804ABC-6B7E-4352-9E99-E992C21C4B54}" sibTransId="{8D1538E2-F346-4BC0-98AB-9E61CD8EA028}"/>
    <dgm:cxn modelId="{4A19914B-5866-46F0-A7CE-9071D815D339}" type="presOf" srcId="{A007ED04-E7E8-4BBD-99F6-A9E2AD3EA527}" destId="{8A3848B8-FB1C-4817-9E49-CFC0997EB280}" srcOrd="0" destOrd="3" presId="urn:microsoft.com/office/officeart/2005/8/layout/vList5"/>
    <dgm:cxn modelId="{7196FB6B-87C8-4151-AF7B-F62A2C3B1DF4}" type="presOf" srcId="{F4FB2231-18DE-4575-A4CE-9BE52A6A6F42}" destId="{8A3848B8-FB1C-4817-9E49-CFC0997EB280}" srcOrd="0" destOrd="1" presId="urn:microsoft.com/office/officeart/2005/8/layout/vList5"/>
    <dgm:cxn modelId="{C53FAF6E-16BB-4B0D-BF1D-8460C7C3A0EB}" type="presOf" srcId="{985D411A-10E0-4DC7-9243-CD3CEFB90D23}" destId="{5EFEF5F1-F6B2-41D6-A5A7-004AA586C850}" srcOrd="0" destOrd="0" presId="urn:microsoft.com/office/officeart/2005/8/layout/vList5"/>
    <dgm:cxn modelId="{1BB4DF9E-1CF8-43D1-A019-5BF4E5F3EC63}" srcId="{985D411A-10E0-4DC7-9243-CD3CEFB90D23}" destId="{B719CBD1-0968-4714-AFC8-9ABAC3A70E1C}" srcOrd="0" destOrd="0" parTransId="{FC0A8541-2699-4B60-B070-CA46BB10F7EE}" sibTransId="{3F1837B6-B80E-420E-8F2B-C32C9C62C7D2}"/>
    <dgm:cxn modelId="{1446EDAE-1414-4179-B50F-7225ED8F4C86}" srcId="{985D411A-10E0-4DC7-9243-CD3CEFB90D23}" destId="{9B4E5AFD-E1A3-4E94-BE7D-55A889784C55}" srcOrd="6" destOrd="0" parTransId="{1B85D134-D4BD-4472-B629-ACD80B3A7F8E}" sibTransId="{5130A527-513C-415F-9727-A25A687A1E11}"/>
    <dgm:cxn modelId="{038961B7-0D95-4EA7-AA68-BA4D60FDCD73}" type="presOf" srcId="{2DA83F5D-6CCF-4C7B-A169-866A8D16E50E}" destId="{CDB5899A-2608-4FB4-8D49-F2ADC3BFF5C3}" srcOrd="0" destOrd="0" presId="urn:microsoft.com/office/officeart/2005/8/layout/vList5"/>
    <dgm:cxn modelId="{0ED198BA-368E-4DDB-945D-55016624DC51}" srcId="{985D411A-10E0-4DC7-9243-CD3CEFB90D23}" destId="{E9A6CAA9-46D9-490C-BC51-E5EAE78EADA3}" srcOrd="4" destOrd="0" parTransId="{FBE28FA0-44CC-4009-A160-48B3F93ACA38}" sibTransId="{A65B89AE-2660-4AFC-AD8C-F349495F677B}"/>
    <dgm:cxn modelId="{A24B6CBE-8BCD-479C-BBA7-76000910A8B9}" type="presOf" srcId="{9B4E5AFD-E1A3-4E94-BE7D-55A889784C55}" destId="{8A3848B8-FB1C-4817-9E49-CFC0997EB280}" srcOrd="0" destOrd="6" presId="urn:microsoft.com/office/officeart/2005/8/layout/vList5"/>
    <dgm:cxn modelId="{B69D77CD-EE53-41D7-B08F-BC007A6A2605}" srcId="{985D411A-10E0-4DC7-9243-CD3CEFB90D23}" destId="{A007ED04-E7E8-4BBD-99F6-A9E2AD3EA527}" srcOrd="3" destOrd="0" parTransId="{33B2E441-314F-48A9-8810-C215BBF0FF72}" sibTransId="{AAE56419-B12A-40F3-B664-01DAA733B8D6}"/>
    <dgm:cxn modelId="{D2FF62E0-04BE-4EBF-838F-027B9E29CFB9}" srcId="{985D411A-10E0-4DC7-9243-CD3CEFB90D23}" destId="{09CD55C7-C35F-46EF-B425-3C4895136BE9}" srcOrd="5" destOrd="0" parTransId="{ED02D933-9944-4E15-9F5C-D7919C6BA73D}" sibTransId="{7591437D-CFCE-493C-A6E8-B5E42130198D}"/>
    <dgm:cxn modelId="{5EED53E2-D4DF-4521-A203-23B30F4FC196}" type="presOf" srcId="{80D1FB20-25A1-45F6-A338-49E843EA0CEB}" destId="{8A3848B8-FB1C-4817-9E49-CFC0997EB280}" srcOrd="0" destOrd="2" presId="urn:microsoft.com/office/officeart/2005/8/layout/vList5"/>
    <dgm:cxn modelId="{CFA153F6-7085-4B93-9427-248F52E749F1}" type="presOf" srcId="{09CD55C7-C35F-46EF-B425-3C4895136BE9}" destId="{8A3848B8-FB1C-4817-9E49-CFC0997EB280}" srcOrd="0" destOrd="5" presId="urn:microsoft.com/office/officeart/2005/8/layout/vList5"/>
    <dgm:cxn modelId="{E4A89416-BDA2-46AA-AA8D-411F7B0487E8}" type="presParOf" srcId="{CDB5899A-2608-4FB4-8D49-F2ADC3BFF5C3}" destId="{DB975846-7DED-4DA0-8D20-0CC8913619EA}" srcOrd="0" destOrd="0" presId="urn:microsoft.com/office/officeart/2005/8/layout/vList5"/>
    <dgm:cxn modelId="{3102C9D0-6016-4BFD-BADC-514AF0742D5B}" type="presParOf" srcId="{DB975846-7DED-4DA0-8D20-0CC8913619EA}" destId="{5EFEF5F1-F6B2-41D6-A5A7-004AA586C850}" srcOrd="0" destOrd="0" presId="urn:microsoft.com/office/officeart/2005/8/layout/vList5"/>
    <dgm:cxn modelId="{FCB1EEA7-1361-479D-807D-C31BF5938A2F}" type="presParOf" srcId="{DB975846-7DED-4DA0-8D20-0CC8913619EA}" destId="{8A3848B8-FB1C-4817-9E49-CFC0997EB28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A83F5D-6CCF-4C7B-A169-866A8D16E50E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85D411A-10E0-4DC7-9243-CD3CEFB90D23}">
      <dgm:prSet phldrT="[Văn bản]" custT="1"/>
      <dgm:spPr>
        <a:solidFill>
          <a:srgbClr val="FF0000"/>
        </a:solidFill>
      </dgm:spPr>
      <dgm:t>
        <a:bodyPr/>
        <a:lstStyle/>
        <a:p>
          <a:r>
            <a:rPr lang="en-US" sz="2800" b="1" i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Kỹ</a:t>
          </a:r>
          <a:r>
            <a:rPr lang="en-US" sz="28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i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năng</a:t>
          </a:r>
          <a:endParaRPr lang="en-US" sz="2800" b="1" i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6B47E9-312C-4772-B094-85FBA5D44E05}" type="parTrans" cxnId="{9A0D6F18-9E03-45E7-9B39-8D158B4EFDB8}">
      <dgm:prSet/>
      <dgm:spPr/>
      <dgm:t>
        <a:bodyPr/>
        <a:lstStyle/>
        <a:p>
          <a:endParaRPr lang="en-US"/>
        </a:p>
      </dgm:t>
    </dgm:pt>
    <dgm:pt modelId="{CA536912-55C0-49C3-AD57-832343FC59ED}" type="sibTrans" cxnId="{9A0D6F18-9E03-45E7-9B39-8D158B4EFDB8}">
      <dgm:prSet/>
      <dgm:spPr/>
      <dgm:t>
        <a:bodyPr/>
        <a:lstStyle/>
        <a:p>
          <a:endParaRPr lang="en-US"/>
        </a:p>
      </dgm:t>
    </dgm:pt>
    <dgm:pt modelId="{B719CBD1-0968-4714-AFC8-9ABAC3A70E1C}">
      <dgm:prSet phldrT="[Văn bản]" custT="1"/>
      <dgm:spPr>
        <a:solidFill>
          <a:srgbClr val="CCFF99"/>
        </a:solidFill>
      </dgm:spPr>
      <dgm:t>
        <a:bodyPr/>
        <a:lstStyle/>
        <a:p>
          <a:pPr algn="just">
            <a:lnSpc>
              <a:spcPct val="100000"/>
            </a:lnSpc>
            <a:spcBef>
              <a:spcPts val="600"/>
            </a:spcBef>
            <a:spcAft>
              <a:spcPts val="1200"/>
            </a:spcAft>
          </a:pP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Phân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biệt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được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các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loại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que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thép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các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bon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thấp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theo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ký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mã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hiệu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,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hình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dáng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bên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ngoài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. </a:t>
          </a:r>
        </a:p>
      </dgm:t>
    </dgm:pt>
    <dgm:pt modelId="{FC0A8541-2699-4B60-B070-CA46BB10F7EE}" type="parTrans" cxnId="{1BB4DF9E-1CF8-43D1-A019-5BF4E5F3EC63}">
      <dgm:prSet/>
      <dgm:spPr/>
      <dgm:t>
        <a:bodyPr/>
        <a:lstStyle/>
        <a:p>
          <a:endParaRPr lang="en-US"/>
        </a:p>
      </dgm:t>
    </dgm:pt>
    <dgm:pt modelId="{3F1837B6-B80E-420E-8F2B-C32C9C62C7D2}" type="sibTrans" cxnId="{1BB4DF9E-1CF8-43D1-A019-5BF4E5F3EC63}">
      <dgm:prSet/>
      <dgm:spPr/>
      <dgm:t>
        <a:bodyPr/>
        <a:lstStyle/>
        <a:p>
          <a:endParaRPr lang="en-US"/>
        </a:p>
      </dgm:t>
    </dgm:pt>
    <dgm:pt modelId="{1E9B7AB1-7192-4764-8ECC-4062E98E6AA2}">
      <dgm:prSet custT="1"/>
      <dgm:spPr/>
      <dgm:t>
        <a:bodyPr/>
        <a:lstStyle/>
        <a:p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Trình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bày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được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các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loại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khuyết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tật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trong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mối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.</a:t>
          </a:r>
        </a:p>
      </dgm:t>
    </dgm:pt>
    <dgm:pt modelId="{F5B16184-6012-4729-922D-5F5994A21A0C}" type="parTrans" cxnId="{5FD271ED-ED80-4977-9036-E45037CB9898}">
      <dgm:prSet/>
      <dgm:spPr/>
      <dgm:t>
        <a:bodyPr/>
        <a:lstStyle/>
        <a:p>
          <a:endParaRPr lang="en-US"/>
        </a:p>
      </dgm:t>
    </dgm:pt>
    <dgm:pt modelId="{FD005D68-4B23-4C03-80C7-C6E9AB380AA8}" type="sibTrans" cxnId="{5FD271ED-ED80-4977-9036-E45037CB9898}">
      <dgm:prSet/>
      <dgm:spPr/>
      <dgm:t>
        <a:bodyPr/>
        <a:lstStyle/>
        <a:p>
          <a:endParaRPr lang="en-US"/>
        </a:p>
      </dgm:t>
    </dgm:pt>
    <dgm:pt modelId="{C2725342-D5DC-48C8-A8FE-5CB3632F7532}">
      <dgm:prSet custT="1"/>
      <dgm:spPr/>
      <dgm:t>
        <a:bodyPr/>
        <a:lstStyle/>
        <a:p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Thao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tác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vận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hành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sử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dụng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và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bảo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quản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được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các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dụng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cụ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,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máy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,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thiết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bị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thực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tập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endParaRPr lang="en-US" sz="2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102D631E-8341-44A9-9D07-D07F9D8E58D4}" type="parTrans" cxnId="{EBE695DB-F5F4-4410-9FF7-3F861D7E3DB4}">
      <dgm:prSet/>
      <dgm:spPr/>
      <dgm:t>
        <a:bodyPr/>
        <a:lstStyle/>
        <a:p>
          <a:endParaRPr lang="en-US"/>
        </a:p>
      </dgm:t>
    </dgm:pt>
    <dgm:pt modelId="{808E3365-AB78-49E5-8B73-08A12D2F3F42}" type="sibTrans" cxnId="{EBE695DB-F5F4-4410-9FF7-3F861D7E3DB4}">
      <dgm:prSet/>
      <dgm:spPr/>
      <dgm:t>
        <a:bodyPr/>
        <a:lstStyle/>
        <a:p>
          <a:endParaRPr lang="en-US"/>
        </a:p>
      </dgm:t>
    </dgm:pt>
    <dgm:pt modelId="{CDB5899A-2608-4FB4-8D49-F2ADC3BFF5C3}" type="pres">
      <dgm:prSet presAssocID="{2DA83F5D-6CCF-4C7B-A169-866A8D16E50E}" presName="Name0" presStyleCnt="0">
        <dgm:presLayoutVars>
          <dgm:dir/>
          <dgm:animLvl val="lvl"/>
          <dgm:resizeHandles val="exact"/>
        </dgm:presLayoutVars>
      </dgm:prSet>
      <dgm:spPr/>
    </dgm:pt>
    <dgm:pt modelId="{DB975846-7DED-4DA0-8D20-0CC8913619EA}" type="pres">
      <dgm:prSet presAssocID="{985D411A-10E0-4DC7-9243-CD3CEFB90D23}" presName="linNode" presStyleCnt="0"/>
      <dgm:spPr/>
    </dgm:pt>
    <dgm:pt modelId="{5EFEF5F1-F6B2-41D6-A5A7-004AA586C850}" type="pres">
      <dgm:prSet presAssocID="{985D411A-10E0-4DC7-9243-CD3CEFB90D23}" presName="parentText" presStyleLbl="node1" presStyleIdx="0" presStyleCnt="1" custScaleX="59983" custScaleY="62561" custLinFactNeighborX="-17" custLinFactNeighborY="-2085">
        <dgm:presLayoutVars>
          <dgm:chMax val="1"/>
          <dgm:bulletEnabled val="1"/>
        </dgm:presLayoutVars>
      </dgm:prSet>
      <dgm:spPr>
        <a:prstGeom prst="rightArrow">
          <a:avLst/>
        </a:prstGeom>
      </dgm:spPr>
    </dgm:pt>
    <dgm:pt modelId="{8A3848B8-FB1C-4817-9E49-CFC0997EB280}" type="pres">
      <dgm:prSet presAssocID="{985D411A-10E0-4DC7-9243-CD3CEFB90D23}" presName="descendantText" presStyleLbl="alignAccFollowNode1" presStyleIdx="0" presStyleCnt="1" custScaleX="150313" custScaleY="125122" custLinFactNeighborX="31" custLinFactNeighborY="-35185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EF80DB0F-AD1C-4492-B0F8-CDFDA8712177}" type="presOf" srcId="{C2725342-D5DC-48C8-A8FE-5CB3632F7532}" destId="{8A3848B8-FB1C-4817-9E49-CFC0997EB280}" srcOrd="0" destOrd="2" presId="urn:microsoft.com/office/officeart/2005/8/layout/vList5"/>
    <dgm:cxn modelId="{9A0D6F18-9E03-45E7-9B39-8D158B4EFDB8}" srcId="{2DA83F5D-6CCF-4C7B-A169-866A8D16E50E}" destId="{985D411A-10E0-4DC7-9243-CD3CEFB90D23}" srcOrd="0" destOrd="0" parTransId="{1A6B47E9-312C-4772-B094-85FBA5D44E05}" sibTransId="{CA536912-55C0-49C3-AD57-832343FC59ED}"/>
    <dgm:cxn modelId="{3D81842F-DCDF-4EEB-8831-8C80E9F23439}" type="presOf" srcId="{B719CBD1-0968-4714-AFC8-9ABAC3A70E1C}" destId="{8A3848B8-FB1C-4817-9E49-CFC0997EB280}" srcOrd="0" destOrd="0" presId="urn:microsoft.com/office/officeart/2005/8/layout/vList5"/>
    <dgm:cxn modelId="{C53FAF6E-16BB-4B0D-BF1D-8460C7C3A0EB}" type="presOf" srcId="{985D411A-10E0-4DC7-9243-CD3CEFB90D23}" destId="{5EFEF5F1-F6B2-41D6-A5A7-004AA586C850}" srcOrd="0" destOrd="0" presId="urn:microsoft.com/office/officeart/2005/8/layout/vList5"/>
    <dgm:cxn modelId="{1BB4DF9E-1CF8-43D1-A019-5BF4E5F3EC63}" srcId="{985D411A-10E0-4DC7-9243-CD3CEFB90D23}" destId="{B719CBD1-0968-4714-AFC8-9ABAC3A70E1C}" srcOrd="0" destOrd="0" parTransId="{FC0A8541-2699-4B60-B070-CA46BB10F7EE}" sibTransId="{3F1837B6-B80E-420E-8F2B-C32C9C62C7D2}"/>
    <dgm:cxn modelId="{038961B7-0D95-4EA7-AA68-BA4D60FDCD73}" type="presOf" srcId="{2DA83F5D-6CCF-4C7B-A169-866A8D16E50E}" destId="{CDB5899A-2608-4FB4-8D49-F2ADC3BFF5C3}" srcOrd="0" destOrd="0" presId="urn:microsoft.com/office/officeart/2005/8/layout/vList5"/>
    <dgm:cxn modelId="{EBE695DB-F5F4-4410-9FF7-3F861D7E3DB4}" srcId="{985D411A-10E0-4DC7-9243-CD3CEFB90D23}" destId="{C2725342-D5DC-48C8-A8FE-5CB3632F7532}" srcOrd="2" destOrd="0" parTransId="{102D631E-8341-44A9-9D07-D07F9D8E58D4}" sibTransId="{808E3365-AB78-49E5-8B73-08A12D2F3F42}"/>
    <dgm:cxn modelId="{FE36BDE1-41B2-4496-BADC-376726F212CD}" type="presOf" srcId="{1E9B7AB1-7192-4764-8ECC-4062E98E6AA2}" destId="{8A3848B8-FB1C-4817-9E49-CFC0997EB280}" srcOrd="0" destOrd="1" presId="urn:microsoft.com/office/officeart/2005/8/layout/vList5"/>
    <dgm:cxn modelId="{5FD271ED-ED80-4977-9036-E45037CB9898}" srcId="{985D411A-10E0-4DC7-9243-CD3CEFB90D23}" destId="{1E9B7AB1-7192-4764-8ECC-4062E98E6AA2}" srcOrd="1" destOrd="0" parTransId="{F5B16184-6012-4729-922D-5F5994A21A0C}" sibTransId="{FD005D68-4B23-4C03-80C7-C6E9AB380AA8}"/>
    <dgm:cxn modelId="{E4A89416-BDA2-46AA-AA8D-411F7B0487E8}" type="presParOf" srcId="{CDB5899A-2608-4FB4-8D49-F2ADC3BFF5C3}" destId="{DB975846-7DED-4DA0-8D20-0CC8913619EA}" srcOrd="0" destOrd="0" presId="urn:microsoft.com/office/officeart/2005/8/layout/vList5"/>
    <dgm:cxn modelId="{3102C9D0-6016-4BFD-BADC-514AF0742D5B}" type="presParOf" srcId="{DB975846-7DED-4DA0-8D20-0CC8913619EA}" destId="{5EFEF5F1-F6B2-41D6-A5A7-004AA586C850}" srcOrd="0" destOrd="0" presId="urn:microsoft.com/office/officeart/2005/8/layout/vList5"/>
    <dgm:cxn modelId="{FCB1EEA7-1361-479D-807D-C31BF5938A2F}" type="presParOf" srcId="{DB975846-7DED-4DA0-8D20-0CC8913619EA}" destId="{8A3848B8-FB1C-4817-9E49-CFC0997EB28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DA83F5D-6CCF-4C7B-A169-866A8D16E50E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85D411A-10E0-4DC7-9243-CD3CEFB90D23}">
      <dgm:prSet phldrT="[Văn bản]" custT="1"/>
      <dgm:spPr>
        <a:solidFill>
          <a:srgbClr val="FF0000"/>
        </a:solidFill>
      </dgm:spPr>
      <dgm:t>
        <a:bodyPr/>
        <a:lstStyle/>
        <a:p>
          <a:r>
            <a:rPr lang="en-US" sz="2800" b="1" i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Thái</a:t>
          </a:r>
          <a:r>
            <a:rPr lang="en-US" sz="28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i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endParaRPr lang="en-US" sz="2800" b="1" i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6B47E9-312C-4772-B094-85FBA5D44E05}" type="parTrans" cxnId="{9A0D6F18-9E03-45E7-9B39-8D158B4EFDB8}">
      <dgm:prSet/>
      <dgm:spPr/>
      <dgm:t>
        <a:bodyPr/>
        <a:lstStyle/>
        <a:p>
          <a:endParaRPr lang="en-US"/>
        </a:p>
      </dgm:t>
    </dgm:pt>
    <dgm:pt modelId="{CA536912-55C0-49C3-AD57-832343FC59ED}" type="sibTrans" cxnId="{9A0D6F18-9E03-45E7-9B39-8D158B4EFDB8}">
      <dgm:prSet/>
      <dgm:spPr/>
      <dgm:t>
        <a:bodyPr/>
        <a:lstStyle/>
        <a:p>
          <a:endParaRPr lang="en-US"/>
        </a:p>
      </dgm:t>
    </dgm:pt>
    <dgm:pt modelId="{B719CBD1-0968-4714-AFC8-9ABAC3A70E1C}">
      <dgm:prSet phldrT="[Văn bản]" custT="1"/>
      <dgm:spPr>
        <a:solidFill>
          <a:srgbClr val="CCFF99"/>
        </a:solidFill>
      </dgm:spPr>
      <dgm:t>
        <a:bodyPr/>
        <a:lstStyle/>
        <a:p>
          <a:pPr algn="just">
            <a:lnSpc>
              <a:spcPct val="100000"/>
            </a:lnSpc>
            <a:spcBef>
              <a:spcPts val="600"/>
            </a:spcBef>
            <a:spcAft>
              <a:spcPts val="1200"/>
            </a:spcAft>
          </a:pP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Thực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hiện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đúng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kỹ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thuật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, an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toàn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lao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động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,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sắp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xếp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nơi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làm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việc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ngăn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nắp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,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sạch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sẽ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. </a:t>
          </a:r>
        </a:p>
      </dgm:t>
    </dgm:pt>
    <dgm:pt modelId="{FC0A8541-2699-4B60-B070-CA46BB10F7EE}" type="parTrans" cxnId="{1BB4DF9E-1CF8-43D1-A019-5BF4E5F3EC63}">
      <dgm:prSet/>
      <dgm:spPr/>
      <dgm:t>
        <a:bodyPr/>
        <a:lstStyle/>
        <a:p>
          <a:endParaRPr lang="en-US"/>
        </a:p>
      </dgm:t>
    </dgm:pt>
    <dgm:pt modelId="{3F1837B6-B80E-420E-8F2B-C32C9C62C7D2}" type="sibTrans" cxnId="{1BB4DF9E-1CF8-43D1-A019-5BF4E5F3EC63}">
      <dgm:prSet/>
      <dgm:spPr/>
      <dgm:t>
        <a:bodyPr/>
        <a:lstStyle/>
        <a:p>
          <a:endParaRPr lang="en-US"/>
        </a:p>
      </dgm:t>
    </dgm:pt>
    <dgm:pt modelId="{84BF8257-0946-4413-93C7-94E1399409E9}">
      <dgm:prSet custT="1"/>
      <dgm:spPr/>
      <dgm:t>
        <a:bodyPr/>
        <a:lstStyle/>
        <a:p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Thực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hiện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tốt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công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tác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an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toàn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và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vệ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sinh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môi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trường</a:t>
          </a:r>
          <a:endParaRPr lang="en-US" sz="2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462D040A-9609-4F8B-9FD2-DD03360FFDBA}" type="parTrans" cxnId="{EAE6E5BF-80C4-4680-AA2D-18A8F699BF43}">
      <dgm:prSet/>
      <dgm:spPr/>
      <dgm:t>
        <a:bodyPr/>
        <a:lstStyle/>
        <a:p>
          <a:endParaRPr lang="en-US"/>
        </a:p>
      </dgm:t>
    </dgm:pt>
    <dgm:pt modelId="{79F55754-06BB-41EE-B66D-70BF851051C8}" type="sibTrans" cxnId="{EAE6E5BF-80C4-4680-AA2D-18A8F699BF43}">
      <dgm:prSet/>
      <dgm:spPr/>
      <dgm:t>
        <a:bodyPr/>
        <a:lstStyle/>
        <a:p>
          <a:endParaRPr lang="en-US"/>
        </a:p>
      </dgm:t>
    </dgm:pt>
    <dgm:pt modelId="{CDB5899A-2608-4FB4-8D49-F2ADC3BFF5C3}" type="pres">
      <dgm:prSet presAssocID="{2DA83F5D-6CCF-4C7B-A169-866A8D16E50E}" presName="Name0" presStyleCnt="0">
        <dgm:presLayoutVars>
          <dgm:dir/>
          <dgm:animLvl val="lvl"/>
          <dgm:resizeHandles val="exact"/>
        </dgm:presLayoutVars>
      </dgm:prSet>
      <dgm:spPr/>
    </dgm:pt>
    <dgm:pt modelId="{DB975846-7DED-4DA0-8D20-0CC8913619EA}" type="pres">
      <dgm:prSet presAssocID="{985D411A-10E0-4DC7-9243-CD3CEFB90D23}" presName="linNode" presStyleCnt="0"/>
      <dgm:spPr/>
    </dgm:pt>
    <dgm:pt modelId="{5EFEF5F1-F6B2-41D6-A5A7-004AA586C850}" type="pres">
      <dgm:prSet presAssocID="{985D411A-10E0-4DC7-9243-CD3CEFB90D23}" presName="parentText" presStyleLbl="node1" presStyleIdx="0" presStyleCnt="1" custScaleX="59983" custScaleY="77854" custLinFactNeighborX="-17" custLinFactNeighborY="-2085">
        <dgm:presLayoutVars>
          <dgm:chMax val="1"/>
          <dgm:bulletEnabled val="1"/>
        </dgm:presLayoutVars>
      </dgm:prSet>
      <dgm:spPr>
        <a:prstGeom prst="rightArrow">
          <a:avLst/>
        </a:prstGeom>
      </dgm:spPr>
    </dgm:pt>
    <dgm:pt modelId="{8A3848B8-FB1C-4817-9E49-CFC0997EB280}" type="pres">
      <dgm:prSet presAssocID="{985D411A-10E0-4DC7-9243-CD3CEFB90D23}" presName="descendantText" presStyleLbl="alignAccFollowNode1" presStyleIdx="0" presStyleCnt="1" custScaleX="150313" custScaleY="125122" custLinFactNeighborX="31" custLinFactNeighborY="-35185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9A0D6F18-9E03-45E7-9B39-8D158B4EFDB8}" srcId="{2DA83F5D-6CCF-4C7B-A169-866A8D16E50E}" destId="{985D411A-10E0-4DC7-9243-CD3CEFB90D23}" srcOrd="0" destOrd="0" parTransId="{1A6B47E9-312C-4772-B094-85FBA5D44E05}" sibTransId="{CA536912-55C0-49C3-AD57-832343FC59ED}"/>
    <dgm:cxn modelId="{82B2CD25-7C12-46B9-A2D5-DD56C64290B2}" type="presOf" srcId="{84BF8257-0946-4413-93C7-94E1399409E9}" destId="{8A3848B8-FB1C-4817-9E49-CFC0997EB280}" srcOrd="0" destOrd="1" presId="urn:microsoft.com/office/officeart/2005/8/layout/vList5"/>
    <dgm:cxn modelId="{3D81842F-DCDF-4EEB-8831-8C80E9F23439}" type="presOf" srcId="{B719CBD1-0968-4714-AFC8-9ABAC3A70E1C}" destId="{8A3848B8-FB1C-4817-9E49-CFC0997EB280}" srcOrd="0" destOrd="0" presId="urn:microsoft.com/office/officeart/2005/8/layout/vList5"/>
    <dgm:cxn modelId="{C53FAF6E-16BB-4B0D-BF1D-8460C7C3A0EB}" type="presOf" srcId="{985D411A-10E0-4DC7-9243-CD3CEFB90D23}" destId="{5EFEF5F1-F6B2-41D6-A5A7-004AA586C850}" srcOrd="0" destOrd="0" presId="urn:microsoft.com/office/officeart/2005/8/layout/vList5"/>
    <dgm:cxn modelId="{1BB4DF9E-1CF8-43D1-A019-5BF4E5F3EC63}" srcId="{985D411A-10E0-4DC7-9243-CD3CEFB90D23}" destId="{B719CBD1-0968-4714-AFC8-9ABAC3A70E1C}" srcOrd="0" destOrd="0" parTransId="{FC0A8541-2699-4B60-B070-CA46BB10F7EE}" sibTransId="{3F1837B6-B80E-420E-8F2B-C32C9C62C7D2}"/>
    <dgm:cxn modelId="{038961B7-0D95-4EA7-AA68-BA4D60FDCD73}" type="presOf" srcId="{2DA83F5D-6CCF-4C7B-A169-866A8D16E50E}" destId="{CDB5899A-2608-4FB4-8D49-F2ADC3BFF5C3}" srcOrd="0" destOrd="0" presId="urn:microsoft.com/office/officeart/2005/8/layout/vList5"/>
    <dgm:cxn modelId="{EAE6E5BF-80C4-4680-AA2D-18A8F699BF43}" srcId="{985D411A-10E0-4DC7-9243-CD3CEFB90D23}" destId="{84BF8257-0946-4413-93C7-94E1399409E9}" srcOrd="1" destOrd="0" parTransId="{462D040A-9609-4F8B-9FD2-DD03360FFDBA}" sibTransId="{79F55754-06BB-41EE-B66D-70BF851051C8}"/>
    <dgm:cxn modelId="{E4A89416-BDA2-46AA-AA8D-411F7B0487E8}" type="presParOf" srcId="{CDB5899A-2608-4FB4-8D49-F2ADC3BFF5C3}" destId="{DB975846-7DED-4DA0-8D20-0CC8913619EA}" srcOrd="0" destOrd="0" presId="urn:microsoft.com/office/officeart/2005/8/layout/vList5"/>
    <dgm:cxn modelId="{3102C9D0-6016-4BFD-BADC-514AF0742D5B}" type="presParOf" srcId="{DB975846-7DED-4DA0-8D20-0CC8913619EA}" destId="{5EFEF5F1-F6B2-41D6-A5A7-004AA586C850}" srcOrd="0" destOrd="0" presId="urn:microsoft.com/office/officeart/2005/8/layout/vList5"/>
    <dgm:cxn modelId="{FCB1EEA7-1361-479D-807D-C31BF5938A2F}" type="presParOf" srcId="{DB975846-7DED-4DA0-8D20-0CC8913619EA}" destId="{8A3848B8-FB1C-4817-9E49-CFC0997EB28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3848B8-FB1C-4817-9E49-CFC0997EB280}">
      <dsp:nvSpPr>
        <dsp:cNvPr id="0" name=""/>
        <dsp:cNvSpPr/>
      </dsp:nvSpPr>
      <dsp:spPr>
        <a:xfrm rot="5400000">
          <a:off x="3601152" y="-1465913"/>
          <a:ext cx="4912590" cy="7844424"/>
        </a:xfrm>
        <a:prstGeom prst="roundRect">
          <a:avLst/>
        </a:prstGeom>
        <a:solidFill>
          <a:srgbClr val="CCFF99"/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10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bày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ký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hiệu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quy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ước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của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mối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</a:p>
        <a:p>
          <a:pPr marL="228600" lvl="1" indent="-228600" algn="just" defTabSz="1066800">
            <a:lnSpc>
              <a:spcPct val="10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Phân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biệt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loại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điện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hồ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quang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tay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đồ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gá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kính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kìm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dụng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cụ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cầm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tay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</a:p>
        <a:p>
          <a:pPr marL="228600" lvl="1" indent="-228600" algn="just" defTabSz="1066800">
            <a:lnSpc>
              <a:spcPct val="10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bày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nguyên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lý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quá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</a:p>
        <a:p>
          <a:pPr marL="228600" lvl="1" indent="-228600" algn="just" defTabSz="1066800">
            <a:lnSpc>
              <a:spcPct val="10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Nêu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liên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kết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cơ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bản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</a:p>
        <a:p>
          <a:pPr marL="228600" lvl="1" indent="-228600" algn="just" defTabSz="1066800">
            <a:lnSpc>
              <a:spcPct val="10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Nêu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ảnh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hưởng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của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quá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hồ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quang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tay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tới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sức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khỏe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công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nhân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</a:p>
        <a:p>
          <a:pPr marL="228600" lvl="1" indent="-228600" algn="just" defTabSz="1066800">
            <a:lnSpc>
              <a:spcPct val="10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bày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nguyên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lý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thông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số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vận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hành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biết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sử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dụng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dụng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cụ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nghề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just" defTabSz="1066800">
            <a:lnSpc>
              <a:spcPct val="10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Đọc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ký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hiệu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mối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ký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hiệu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que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sp:txBody>
      <dsp:txXfrm rot="-5400000">
        <a:off x="2375048" y="239817"/>
        <a:ext cx="7364798" cy="4432964"/>
      </dsp:txXfrm>
    </dsp:sp>
    <dsp:sp modelId="{5EFEF5F1-F6B2-41D6-A5A7-004AA586C850}">
      <dsp:nvSpPr>
        <dsp:cNvPr id="0" name=""/>
        <dsp:cNvSpPr/>
      </dsp:nvSpPr>
      <dsp:spPr>
        <a:xfrm>
          <a:off x="0" y="1771170"/>
          <a:ext cx="2101063" cy="1370257"/>
        </a:xfrm>
        <a:prstGeom prst="rightArrow">
          <a:avLst/>
        </a:prstGeom>
        <a:solidFill>
          <a:srgbClr val="FF000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Kiến</a:t>
          </a:r>
          <a:r>
            <a:rPr lang="en-US" sz="2800" b="1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thức</a:t>
          </a:r>
          <a:endParaRPr lang="en-US" sz="2800" b="1" i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113734"/>
        <a:ext cx="1758499" cy="6851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3848B8-FB1C-4817-9E49-CFC0997EB280}">
      <dsp:nvSpPr>
        <dsp:cNvPr id="0" name=""/>
        <dsp:cNvSpPr/>
      </dsp:nvSpPr>
      <dsp:spPr>
        <a:xfrm rot="5400000">
          <a:off x="4807896" y="-2976356"/>
          <a:ext cx="2194556" cy="8147269"/>
        </a:xfrm>
        <a:prstGeom prst="roundRect">
          <a:avLst/>
        </a:prstGeom>
        <a:solidFill>
          <a:srgbClr val="CCFF99"/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10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Phân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biệt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được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các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loại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que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thép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các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bon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thấp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theo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ký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mã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hiệu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,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hình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dáng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bên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ngoài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. 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Trình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bày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được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các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loại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khuyết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tật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trong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mối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.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Thao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tác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vận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hành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sử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dụng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và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bảo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quản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được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các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dụng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cụ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,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máy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,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thiết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bị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thực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tập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endParaRPr lang="en-US" sz="2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 rot="-5400000">
        <a:off x="1938669" y="107129"/>
        <a:ext cx="7933011" cy="1980298"/>
      </dsp:txXfrm>
    </dsp:sp>
    <dsp:sp modelId="{5EFEF5F1-F6B2-41D6-A5A7-004AA586C850}">
      <dsp:nvSpPr>
        <dsp:cNvPr id="0" name=""/>
        <dsp:cNvSpPr/>
      </dsp:nvSpPr>
      <dsp:spPr>
        <a:xfrm>
          <a:off x="873" y="365769"/>
          <a:ext cx="1828800" cy="1371597"/>
        </a:xfrm>
        <a:prstGeom prst="rightArrow">
          <a:avLst/>
        </a:prstGeom>
        <a:solidFill>
          <a:srgbClr val="FF000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Kỹ</a:t>
          </a:r>
          <a:r>
            <a:rPr lang="en-US" sz="2800" b="1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năng</a:t>
          </a:r>
          <a:endParaRPr lang="en-US" sz="2800" b="1" i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73" y="708668"/>
        <a:ext cx="1485901" cy="68579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3848B8-FB1C-4817-9E49-CFC0997EB280}">
      <dsp:nvSpPr>
        <dsp:cNvPr id="0" name=""/>
        <dsp:cNvSpPr/>
      </dsp:nvSpPr>
      <dsp:spPr>
        <a:xfrm rot="5400000">
          <a:off x="5082216" y="-3250675"/>
          <a:ext cx="1645917" cy="8147269"/>
        </a:xfrm>
        <a:prstGeom prst="roundRect">
          <a:avLst/>
        </a:prstGeom>
        <a:solidFill>
          <a:srgbClr val="CCFF99"/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10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Thực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hiện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đúng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kỹ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thuật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, an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toàn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lao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động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,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sắp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xếp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nơi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làm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việc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ngăn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nắp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,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sạch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sẽ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. 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Thực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hiện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tốt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công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tác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an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toàn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và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vệ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sinh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môi</a:t>
          </a:r>
          <a:r>
            <a:rPr lang="en-US" sz="2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trường</a:t>
          </a:r>
          <a:endParaRPr lang="en-US" sz="2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 rot="-5400000">
        <a:off x="1911887" y="80348"/>
        <a:ext cx="7986575" cy="1485223"/>
      </dsp:txXfrm>
    </dsp:sp>
    <dsp:sp modelId="{5EFEF5F1-F6B2-41D6-A5A7-004AA586C850}">
      <dsp:nvSpPr>
        <dsp:cNvPr id="0" name=""/>
        <dsp:cNvSpPr/>
      </dsp:nvSpPr>
      <dsp:spPr>
        <a:xfrm>
          <a:off x="873" y="148594"/>
          <a:ext cx="1828800" cy="1280163"/>
        </a:xfrm>
        <a:prstGeom prst="rightArrow">
          <a:avLst/>
        </a:prstGeom>
        <a:solidFill>
          <a:srgbClr val="FF000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Thái</a:t>
          </a:r>
          <a:r>
            <a:rPr lang="en-US" sz="2800" b="1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endParaRPr lang="en-US" sz="2800" b="1" i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73" y="468635"/>
        <a:ext cx="1508759" cy="6400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510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973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5189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4720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8425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08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767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927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715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460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797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71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310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690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808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462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472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197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2" r:id="rId1"/>
    <p:sldLayoutId id="2147484203" r:id="rId2"/>
    <p:sldLayoutId id="2147484204" r:id="rId3"/>
    <p:sldLayoutId id="2147484205" r:id="rId4"/>
    <p:sldLayoutId id="2147484206" r:id="rId5"/>
    <p:sldLayoutId id="2147484207" r:id="rId6"/>
    <p:sldLayoutId id="2147484208" r:id="rId7"/>
    <p:sldLayoutId id="2147484209" r:id="rId8"/>
    <p:sldLayoutId id="2147484210" r:id="rId9"/>
    <p:sldLayoutId id="2147484211" r:id="rId10"/>
    <p:sldLayoutId id="2147484212" r:id="rId11"/>
    <p:sldLayoutId id="2147484213" r:id="rId12"/>
    <p:sldLayoutId id="2147484214" r:id="rId13"/>
    <p:sldLayoutId id="2147484215" r:id="rId14"/>
    <p:sldLayoutId id="2147484216" r:id="rId15"/>
    <p:sldLayoutId id="2147484217" r:id="rId16"/>
    <p:sldLayoutId id="2147484218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image" Target="../media/image3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61E87E3-E3F4-4CBA-AE0A-EFADC05BB84C}"/>
              </a:ext>
            </a:extLst>
          </p:cNvPr>
          <p:cNvSpPr txBox="1"/>
          <p:nvPr/>
        </p:nvSpPr>
        <p:spPr>
          <a:xfrm>
            <a:off x="5287168" y="3794325"/>
            <a:ext cx="6759057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GIẢNG VIÊN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8AB240-0414-4AB0-90EF-61EA59546795}"/>
              </a:ext>
            </a:extLst>
          </p:cNvPr>
          <p:cNvSpPr txBox="1"/>
          <p:nvPr/>
        </p:nvSpPr>
        <p:spPr>
          <a:xfrm>
            <a:off x="3975653" y="2067267"/>
            <a:ext cx="6230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MÔN HỌC: THỰC HÀNH HÀN</a:t>
            </a:r>
          </a:p>
        </p:txBody>
      </p:sp>
      <p:pic>
        <p:nvPicPr>
          <p:cNvPr id="4" name="Hình ảnh 3" descr="Ảnh có chứa văn bản&#10;&#10;Mô tả được tạo tự động">
            <a:extLst>
              <a:ext uri="{FF2B5EF4-FFF2-40B4-BE49-F238E27FC236}">
                <a16:creationId xmlns:a16="http://schemas.microsoft.com/office/drawing/2014/main" id="{85097450-4C6B-4CA7-974B-380439403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401" y="-91391"/>
            <a:ext cx="7991060" cy="142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424153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800554" y="247239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AA408F1-D4BF-4572-9D79-BDAB3EBBB428}"/>
              </a:ext>
            </a:extLst>
          </p:cNvPr>
          <p:cNvSpPr txBox="1"/>
          <p:nvPr/>
        </p:nvSpPr>
        <p:spPr>
          <a:xfrm>
            <a:off x="1615495" y="1034992"/>
            <a:ext cx="1005967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055" marR="0" algn="just" hangingPunct="0">
              <a:spcBef>
                <a:spcPts val="0"/>
              </a:spcBef>
              <a:spcAft>
                <a:spcPts val="600"/>
              </a:spcAft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600"/>
              </a:spcAf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1.3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Kìm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600"/>
              </a:spcAf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kìm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Hình chữ nhật: Góc Tròn 7">
            <a:extLst>
              <a:ext uri="{FF2B5EF4-FFF2-40B4-BE49-F238E27FC236}">
                <a16:creationId xmlns:a16="http://schemas.microsoft.com/office/drawing/2014/main" id="{56504AA7-6868-4D19-BE85-546D543BF13E}"/>
              </a:ext>
            </a:extLst>
          </p:cNvPr>
          <p:cNvSpPr/>
          <p:nvPr/>
        </p:nvSpPr>
        <p:spPr>
          <a:xfrm>
            <a:off x="2132329" y="2715297"/>
            <a:ext cx="9198280" cy="1053482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que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Nhóm 15">
            <a:extLst>
              <a:ext uri="{FF2B5EF4-FFF2-40B4-BE49-F238E27FC236}">
                <a16:creationId xmlns:a16="http://schemas.microsoft.com/office/drawing/2014/main" id="{CC6F566A-E886-4D2A-ACE1-B80DFDC45600}"/>
              </a:ext>
            </a:extLst>
          </p:cNvPr>
          <p:cNvGrpSpPr/>
          <p:nvPr/>
        </p:nvGrpSpPr>
        <p:grpSpPr>
          <a:xfrm>
            <a:off x="1460226" y="4195090"/>
            <a:ext cx="10252048" cy="2035201"/>
            <a:chOff x="1460226" y="4195090"/>
            <a:chExt cx="10252048" cy="2035201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5805D31F-A8B5-432E-82D2-1E98327E7D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0226" y="4354116"/>
              <a:ext cx="3215514" cy="1377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Hình ảnh 5">
              <a:extLst>
                <a:ext uri="{FF2B5EF4-FFF2-40B4-BE49-F238E27FC236}">
                  <a16:creationId xmlns:a16="http://schemas.microsoft.com/office/drawing/2014/main" id="{8B803603-77AD-4FB5-9B57-E71BE4CCA1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96857" y="4195090"/>
              <a:ext cx="2916290" cy="1783072"/>
            </a:xfrm>
            <a:prstGeom prst="rect">
              <a:avLst/>
            </a:prstGeom>
          </p:spPr>
        </p:pic>
        <p:pic>
          <p:nvPicPr>
            <p:cNvPr id="15" name="Hình ảnh 14">
              <a:extLst>
                <a:ext uri="{FF2B5EF4-FFF2-40B4-BE49-F238E27FC236}">
                  <a16:creationId xmlns:a16="http://schemas.microsoft.com/office/drawing/2014/main" id="{45C829F9-CC84-4B8D-B72A-1D328A5D04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34264" y="4482909"/>
              <a:ext cx="3678010" cy="17473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10436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800554" y="247239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AA408F1-D4BF-4572-9D79-BDAB3EBBB428}"/>
              </a:ext>
            </a:extLst>
          </p:cNvPr>
          <p:cNvSpPr txBox="1"/>
          <p:nvPr/>
        </p:nvSpPr>
        <p:spPr>
          <a:xfrm>
            <a:off x="1615495" y="1034992"/>
            <a:ext cx="1005967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055" marR="0" algn="just" hangingPunct="0">
              <a:spcBef>
                <a:spcPts val="0"/>
              </a:spcBef>
              <a:spcAft>
                <a:spcPts val="600"/>
              </a:spcAft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600"/>
              </a:spcAf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1.4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600"/>
              </a:spcAf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kìm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Hình chữ nhật: Góc Tròn 7">
            <a:extLst>
              <a:ext uri="{FF2B5EF4-FFF2-40B4-BE49-F238E27FC236}">
                <a16:creationId xmlns:a16="http://schemas.microsoft.com/office/drawing/2014/main" id="{56504AA7-6868-4D19-BE85-546D543BF13E}"/>
              </a:ext>
            </a:extLst>
          </p:cNvPr>
          <p:cNvSpPr/>
          <p:nvPr/>
        </p:nvSpPr>
        <p:spPr>
          <a:xfrm>
            <a:off x="2132329" y="2715297"/>
            <a:ext cx="9198280" cy="1053482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vỏ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bọc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rải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Nhóm 6">
            <a:extLst>
              <a:ext uri="{FF2B5EF4-FFF2-40B4-BE49-F238E27FC236}">
                <a16:creationId xmlns:a16="http://schemas.microsoft.com/office/drawing/2014/main" id="{8E7052F1-F641-4304-ABD7-8D0F85A785F0}"/>
              </a:ext>
            </a:extLst>
          </p:cNvPr>
          <p:cNvGrpSpPr/>
          <p:nvPr/>
        </p:nvGrpSpPr>
        <p:grpSpPr>
          <a:xfrm>
            <a:off x="2376279" y="4129328"/>
            <a:ext cx="8954330" cy="2550428"/>
            <a:chOff x="2376279" y="4129328"/>
            <a:chExt cx="8954330" cy="2550428"/>
          </a:xfrm>
        </p:grpSpPr>
        <p:pic>
          <p:nvPicPr>
            <p:cNvPr id="3" name="Hình ảnh 2" descr="Ảnh có chứa cáp&#10;&#10;Mô tả được tạo tự động">
              <a:extLst>
                <a:ext uri="{FF2B5EF4-FFF2-40B4-BE49-F238E27FC236}">
                  <a16:creationId xmlns:a16="http://schemas.microsoft.com/office/drawing/2014/main" id="{04225944-A5E3-4489-9689-0BE80686A5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6279" y="4205592"/>
              <a:ext cx="4104033" cy="2232594"/>
            </a:xfrm>
            <a:prstGeom prst="rect">
              <a:avLst/>
            </a:prstGeom>
          </p:spPr>
        </p:pic>
        <p:pic>
          <p:nvPicPr>
            <p:cNvPr id="5" name="Hình ảnh 4">
              <a:extLst>
                <a:ext uri="{FF2B5EF4-FFF2-40B4-BE49-F238E27FC236}">
                  <a16:creationId xmlns:a16="http://schemas.microsoft.com/office/drawing/2014/main" id="{BF0B6F80-602E-4E97-9A0A-0372F2A809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26576" y="4129328"/>
              <a:ext cx="4104033" cy="25504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9203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800554" y="247239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AA408F1-D4BF-4572-9D79-BDAB3EBBB428}"/>
              </a:ext>
            </a:extLst>
          </p:cNvPr>
          <p:cNvSpPr txBox="1"/>
          <p:nvPr/>
        </p:nvSpPr>
        <p:spPr>
          <a:xfrm>
            <a:off x="1615495" y="1034992"/>
            <a:ext cx="1005967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055" marR="0" algn="just" hangingPunct="0">
              <a:spcBef>
                <a:spcPts val="0"/>
              </a:spcBef>
              <a:spcAft>
                <a:spcPts val="600"/>
              </a:spcAft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 dẫn sử dụng thiết bị hàn máy hàn dụng cụ nghề hàn</a:t>
            </a:r>
            <a:endParaRPr lang="en-US" sz="280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600"/>
              </a:spcAft>
            </a:pP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1.5 Búa gõ xỉ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Nhóm 21">
            <a:extLst>
              <a:ext uri="{FF2B5EF4-FFF2-40B4-BE49-F238E27FC236}">
                <a16:creationId xmlns:a16="http://schemas.microsoft.com/office/drawing/2014/main" id="{F6522528-F035-41CD-88C0-CB5E030ECE62}"/>
              </a:ext>
            </a:extLst>
          </p:cNvPr>
          <p:cNvGrpSpPr/>
          <p:nvPr/>
        </p:nvGrpSpPr>
        <p:grpSpPr>
          <a:xfrm>
            <a:off x="2458383" y="1873881"/>
            <a:ext cx="9167784" cy="4984119"/>
            <a:chOff x="2458383" y="1873881"/>
            <a:chExt cx="9167784" cy="4984119"/>
          </a:xfrm>
        </p:grpSpPr>
        <p:pic>
          <p:nvPicPr>
            <p:cNvPr id="4" name="Hình ảnh 3" descr="Ảnh có chứa công cụ, cái búa, cuốc chim, cái rìu&#10;&#10;Mô tả được tạo tự động">
              <a:extLst>
                <a:ext uri="{FF2B5EF4-FFF2-40B4-BE49-F238E27FC236}">
                  <a16:creationId xmlns:a16="http://schemas.microsoft.com/office/drawing/2014/main" id="{41A3D389-8B5E-40C2-8A9D-2EF86571FE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8383" y="3991641"/>
              <a:ext cx="2321750" cy="2866359"/>
            </a:xfrm>
            <a:prstGeom prst="rect">
              <a:avLst/>
            </a:prstGeom>
          </p:spPr>
        </p:pic>
        <p:pic>
          <p:nvPicPr>
            <p:cNvPr id="13" name="Hình ảnh 12">
              <a:extLst>
                <a:ext uri="{FF2B5EF4-FFF2-40B4-BE49-F238E27FC236}">
                  <a16:creationId xmlns:a16="http://schemas.microsoft.com/office/drawing/2014/main" id="{A93FA0AD-5123-4370-830E-B286E3FF5B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68018" y="1873881"/>
              <a:ext cx="3565943" cy="2309923"/>
            </a:xfrm>
            <a:prstGeom prst="rect">
              <a:avLst/>
            </a:prstGeom>
          </p:spPr>
        </p:pic>
        <p:pic>
          <p:nvPicPr>
            <p:cNvPr id="19" name="Hình ảnh 18">
              <a:extLst>
                <a:ext uri="{FF2B5EF4-FFF2-40B4-BE49-F238E27FC236}">
                  <a16:creationId xmlns:a16="http://schemas.microsoft.com/office/drawing/2014/main" id="{19ABC695-6B58-4FB8-A413-D244FA4592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51180" y="1996870"/>
              <a:ext cx="1570719" cy="2523622"/>
            </a:xfrm>
            <a:prstGeom prst="rect">
              <a:avLst/>
            </a:prstGeom>
          </p:spPr>
        </p:pic>
        <p:pic>
          <p:nvPicPr>
            <p:cNvPr id="21" name="Hình ảnh 20">
              <a:extLst>
                <a:ext uri="{FF2B5EF4-FFF2-40B4-BE49-F238E27FC236}">
                  <a16:creationId xmlns:a16="http://schemas.microsoft.com/office/drawing/2014/main" id="{1EE903B2-225E-4C30-A02B-50391C65AD6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3667" y="4451318"/>
              <a:ext cx="4762500" cy="2381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68349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800554" y="247239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AA408F1-D4BF-4572-9D79-BDAB3EBBB428}"/>
              </a:ext>
            </a:extLst>
          </p:cNvPr>
          <p:cNvSpPr txBox="1"/>
          <p:nvPr/>
        </p:nvSpPr>
        <p:spPr>
          <a:xfrm>
            <a:off x="1615495" y="1034992"/>
            <a:ext cx="1005967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055" marR="0" algn="just" hangingPunct="0">
              <a:spcBef>
                <a:spcPts val="0"/>
              </a:spcBef>
              <a:spcAft>
                <a:spcPts val="600"/>
              </a:spcAft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600"/>
              </a:spcAf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1.6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sắt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Hình ảnh 2" descr="Ảnh có chứa công cụ&#10;&#10;Mô tả được tạo tự động">
            <a:extLst>
              <a:ext uri="{FF2B5EF4-FFF2-40B4-BE49-F238E27FC236}">
                <a16:creationId xmlns:a16="http://schemas.microsoft.com/office/drawing/2014/main" id="{7230A316-85F2-49B9-A4E7-6E8205D75F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325" y="2410664"/>
            <a:ext cx="3912734" cy="3912734"/>
          </a:xfrm>
          <a:prstGeom prst="rect">
            <a:avLst/>
          </a:prstGeom>
        </p:spPr>
      </p:pic>
      <p:pic>
        <p:nvPicPr>
          <p:cNvPr id="6" name="Hình ảnh 5">
            <a:extLst>
              <a:ext uri="{FF2B5EF4-FFF2-40B4-BE49-F238E27FC236}">
                <a16:creationId xmlns:a16="http://schemas.microsoft.com/office/drawing/2014/main" id="{5EFC0B13-EB99-464C-82EB-06C4170A61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665" y="2877003"/>
            <a:ext cx="47625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120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800554" y="247239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AA408F1-D4BF-4572-9D79-BDAB3EBBB428}"/>
              </a:ext>
            </a:extLst>
          </p:cNvPr>
          <p:cNvSpPr txBox="1"/>
          <p:nvPr/>
        </p:nvSpPr>
        <p:spPr>
          <a:xfrm>
            <a:off x="1615495" y="1034992"/>
            <a:ext cx="1005967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055" algn="just" hangingPunct="0">
              <a:spcAft>
                <a:spcPts val="600"/>
              </a:spcAft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que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88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2.1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B7A70E13-9C5C-46C7-B192-5FFA4089B9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001" y="1930401"/>
            <a:ext cx="8031283" cy="492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3654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800554" y="247239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AA408F1-D4BF-4572-9D79-BDAB3EBBB428}"/>
              </a:ext>
            </a:extLst>
          </p:cNvPr>
          <p:cNvSpPr txBox="1"/>
          <p:nvPr/>
        </p:nvSpPr>
        <p:spPr>
          <a:xfrm>
            <a:off x="1615495" y="1034992"/>
            <a:ext cx="1005967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055" algn="just" hangingPunct="0">
              <a:spcAft>
                <a:spcPts val="600"/>
              </a:spcAft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que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88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2.1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</a:p>
        </p:txBody>
      </p:sp>
      <p:pic>
        <p:nvPicPr>
          <p:cNvPr id="3074" name="Picture 1">
            <a:extLst>
              <a:ext uri="{FF2B5EF4-FFF2-40B4-BE49-F238E27FC236}">
                <a16:creationId xmlns:a16="http://schemas.microsoft.com/office/drawing/2014/main" id="{EF9A3461-AFE9-4D19-8EE4-5837BD311B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983" y="2016223"/>
            <a:ext cx="7732539" cy="484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6917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800554" y="247239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AA408F1-D4BF-4572-9D79-BDAB3EBBB428}"/>
              </a:ext>
            </a:extLst>
          </p:cNvPr>
          <p:cNvSpPr txBox="1"/>
          <p:nvPr/>
        </p:nvSpPr>
        <p:spPr>
          <a:xfrm>
            <a:off x="1615495" y="1034992"/>
            <a:ext cx="1005967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055" algn="just" hangingPunct="0">
              <a:spcAft>
                <a:spcPts val="600"/>
              </a:spcAft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que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88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2.1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B66382AD-7547-41CD-B29C-FEDAC7E11B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1527" y="2066043"/>
            <a:ext cx="7096125" cy="4543425"/>
          </a:xfrm>
          <a:prstGeom prst="rect">
            <a:avLst/>
          </a:prstGeom>
        </p:spPr>
      </p:pic>
      <p:sp>
        <p:nvSpPr>
          <p:cNvPr id="4" name="Mũi tên: Phải 3">
            <a:extLst>
              <a:ext uri="{FF2B5EF4-FFF2-40B4-BE49-F238E27FC236}">
                <a16:creationId xmlns:a16="http://schemas.microsoft.com/office/drawing/2014/main" id="{A4C01B01-508B-41FC-BCBD-11FFFD3D9D27}"/>
              </a:ext>
            </a:extLst>
          </p:cNvPr>
          <p:cNvSpPr/>
          <p:nvPr/>
        </p:nvSpPr>
        <p:spPr>
          <a:xfrm>
            <a:off x="1311965" y="3114260"/>
            <a:ext cx="2766549" cy="17095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vị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trí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07561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800554" y="247239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AA408F1-D4BF-4572-9D79-BDAB3EBBB428}"/>
              </a:ext>
            </a:extLst>
          </p:cNvPr>
          <p:cNvSpPr txBox="1"/>
          <p:nvPr/>
        </p:nvSpPr>
        <p:spPr>
          <a:xfrm>
            <a:off x="1615495" y="1034992"/>
            <a:ext cx="1005967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055" algn="just" hangingPunct="0">
              <a:spcAft>
                <a:spcPts val="600"/>
              </a:spcAft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que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88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2.1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que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Hình ảnh 5">
            <a:extLst>
              <a:ext uri="{FF2B5EF4-FFF2-40B4-BE49-F238E27FC236}">
                <a16:creationId xmlns:a16="http://schemas.microsoft.com/office/drawing/2014/main" id="{82421121-41BF-4590-8377-4417832BA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362" y="2228850"/>
            <a:ext cx="6610124" cy="3864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910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35+ mẫu slide cảm ơn powerpoint đẹp cho bài thuyết trình chuyên nghiệp">
            <a:extLst>
              <a:ext uri="{FF2B5EF4-FFF2-40B4-BE49-F238E27FC236}">
                <a16:creationId xmlns:a16="http://schemas.microsoft.com/office/drawing/2014/main" id="{FB988A58-5FE0-4D17-B490-D15F38F3432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33715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61E87E3-E3F4-4CBA-AE0A-EFADC05BB84C}"/>
              </a:ext>
            </a:extLst>
          </p:cNvPr>
          <p:cNvSpPr txBox="1"/>
          <p:nvPr/>
        </p:nvSpPr>
        <p:spPr>
          <a:xfrm>
            <a:off x="3942814" y="3429000"/>
            <a:ext cx="78872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BÀI 2: </a:t>
            </a:r>
            <a:r>
              <a:rPr lang="en-US" sz="3600" b="1" dirty="0">
                <a:latin typeface="Times New Roman" panose="02020603050405020304" pitchFamily="18" charset="0"/>
              </a:rPr>
              <a:t>HƯỚNG DẪN SỬ DỤNG THIẾT BỊ DỤNG CỤ NGHỀ HÀN - KÝ HIỆU MỐI HÀN, QUE 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HÀN</a:t>
            </a:r>
            <a:endParaRPr lang="en-US" sz="36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8AB240-0414-4AB0-90EF-61EA59546795}"/>
              </a:ext>
            </a:extLst>
          </p:cNvPr>
          <p:cNvSpPr txBox="1"/>
          <p:nvPr/>
        </p:nvSpPr>
        <p:spPr>
          <a:xfrm>
            <a:off x="4055166" y="1847335"/>
            <a:ext cx="6230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MÔN HỌC: THỰC HÀNH HÀN</a:t>
            </a:r>
          </a:p>
        </p:txBody>
      </p:sp>
      <p:pic>
        <p:nvPicPr>
          <p:cNvPr id="4" name="Hình ảnh 3" descr="Ảnh có chứa văn bản&#10;&#10;Mô tả được tạo tự động">
            <a:extLst>
              <a:ext uri="{FF2B5EF4-FFF2-40B4-BE49-F238E27FC236}">
                <a16:creationId xmlns:a16="http://schemas.microsoft.com/office/drawing/2014/main" id="{85097450-4C6B-4CA7-974B-380439403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401" y="-91391"/>
            <a:ext cx="7991060" cy="142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070388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>
            <a:extLst>
              <a:ext uri="{FF2B5EF4-FFF2-40B4-BE49-F238E27FC236}">
                <a16:creationId xmlns:a16="http://schemas.microsoft.com/office/drawing/2014/main" id="{6DCDE8F0-E668-4C20-83C0-1D500578D2A2}"/>
              </a:ext>
            </a:extLst>
          </p:cNvPr>
          <p:cNvSpPr txBox="1"/>
          <p:nvPr/>
        </p:nvSpPr>
        <p:spPr>
          <a:xfrm>
            <a:off x="1615495" y="22512"/>
            <a:ext cx="101776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BÀI 2: </a:t>
            </a:r>
            <a:r>
              <a:rPr lang="en-US" sz="3200" b="1" dirty="0">
                <a:latin typeface="Times New Roman" panose="02020603050405020304" pitchFamily="18" charset="0"/>
              </a:rPr>
              <a:t>HƯỚNG DẪN SỬ DỤNG THIẾT BỊ DỤNG CỤ NGHỀ HÀN - KÝ HIỆU MỐI HÀN, QUE 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HÀN</a:t>
            </a:r>
            <a:endParaRPr lang="en-US" sz="3200" b="1" dirty="0"/>
          </a:p>
        </p:txBody>
      </p:sp>
      <p:sp>
        <p:nvSpPr>
          <p:cNvPr id="4" name="Hình chữ nhật: Góc Tròn 3">
            <a:extLst>
              <a:ext uri="{FF2B5EF4-FFF2-40B4-BE49-F238E27FC236}">
                <a16:creationId xmlns:a16="http://schemas.microsoft.com/office/drawing/2014/main" id="{50038252-E50B-4D63-B644-DF9BEEA4F355}"/>
              </a:ext>
            </a:extLst>
          </p:cNvPr>
          <p:cNvSpPr/>
          <p:nvPr/>
        </p:nvSpPr>
        <p:spPr>
          <a:xfrm>
            <a:off x="1509007" y="1241152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MỤC TIÊU</a:t>
            </a:r>
          </a:p>
        </p:txBody>
      </p:sp>
      <p:graphicFrame>
        <p:nvGraphicFramePr>
          <p:cNvPr id="8" name="Sơ đồ 7">
            <a:extLst>
              <a:ext uri="{FF2B5EF4-FFF2-40B4-BE49-F238E27FC236}">
                <a16:creationId xmlns:a16="http://schemas.microsoft.com/office/drawing/2014/main" id="{E95CB913-4591-4CD9-B544-E58F5D1EAE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3882666"/>
              </p:ext>
            </p:extLst>
          </p:nvPr>
        </p:nvGraphicFramePr>
        <p:xfrm>
          <a:off x="1900030" y="1737360"/>
          <a:ext cx="9979660" cy="49125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1992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Sơ đồ 7">
            <a:extLst>
              <a:ext uri="{FF2B5EF4-FFF2-40B4-BE49-F238E27FC236}">
                <a16:creationId xmlns:a16="http://schemas.microsoft.com/office/drawing/2014/main" id="{E95CB913-4591-4CD9-B544-E58F5D1EAE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2270671"/>
              </p:ext>
            </p:extLst>
          </p:nvPr>
        </p:nvGraphicFramePr>
        <p:xfrm>
          <a:off x="1714500" y="2174681"/>
          <a:ext cx="9979660" cy="2194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Sơ đồ 6">
            <a:extLst>
              <a:ext uri="{FF2B5EF4-FFF2-40B4-BE49-F238E27FC236}">
                <a16:creationId xmlns:a16="http://schemas.microsoft.com/office/drawing/2014/main" id="{164CAD94-83D9-41A6-BBF4-A6635159DF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1037910"/>
              </p:ext>
            </p:extLst>
          </p:nvPr>
        </p:nvGraphicFramePr>
        <p:xfrm>
          <a:off x="1714500" y="4684518"/>
          <a:ext cx="9979660" cy="1645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TextBox 13">
            <a:extLst>
              <a:ext uri="{FF2B5EF4-FFF2-40B4-BE49-F238E27FC236}">
                <a16:creationId xmlns:a16="http://schemas.microsoft.com/office/drawing/2014/main" id="{3297053E-7342-4A22-A3E5-E1EE8C1D26F7}"/>
              </a:ext>
            </a:extLst>
          </p:cNvPr>
          <p:cNvSpPr txBox="1"/>
          <p:nvPr/>
        </p:nvSpPr>
        <p:spPr>
          <a:xfrm>
            <a:off x="1615495" y="22512"/>
            <a:ext cx="101776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BÀI 2: </a:t>
            </a:r>
            <a:r>
              <a:rPr lang="en-US" sz="3200" b="1" dirty="0">
                <a:latin typeface="Times New Roman" panose="02020603050405020304" pitchFamily="18" charset="0"/>
              </a:rPr>
              <a:t>HƯỚNG DẪN SỬ DỤNG THIẾT BỊ DỤNG CỤ NGHỀ HÀN - KÝ HIỆU MỐI HÀN, QUE 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HÀN</a:t>
            </a:r>
            <a:endParaRPr lang="en-US" sz="3200" b="1" dirty="0"/>
          </a:p>
        </p:txBody>
      </p:sp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509007" y="1241152"/>
            <a:ext cx="2534859" cy="646331"/>
          </a:xfrm>
          <a:prstGeom prst="roundRect">
            <a:avLst/>
          </a:prstGeom>
          <a:blipFill>
            <a:blip r:embed="rId1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MỤC TIÊU</a:t>
            </a:r>
          </a:p>
        </p:txBody>
      </p:sp>
    </p:spTree>
    <p:extLst>
      <p:ext uri="{BB962C8B-B14F-4D97-AF65-F5344CB8AC3E}">
        <p14:creationId xmlns:p14="http://schemas.microsoft.com/office/powerpoint/2010/main" val="1848585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7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3">
            <a:extLst>
              <a:ext uri="{FF2B5EF4-FFF2-40B4-BE49-F238E27FC236}">
                <a16:creationId xmlns:a16="http://schemas.microsoft.com/office/drawing/2014/main" id="{3297053E-7342-4A22-A3E5-E1EE8C1D26F7}"/>
              </a:ext>
            </a:extLst>
          </p:cNvPr>
          <p:cNvSpPr txBox="1"/>
          <p:nvPr/>
        </p:nvSpPr>
        <p:spPr>
          <a:xfrm>
            <a:off x="1615495" y="22512"/>
            <a:ext cx="101776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BÀI 2: </a:t>
            </a:r>
            <a:r>
              <a:rPr lang="en-US" sz="3200" b="1" dirty="0">
                <a:latin typeface="Times New Roman" panose="02020603050405020304" pitchFamily="18" charset="0"/>
              </a:rPr>
              <a:t>HƯỚNG DẪN SỬ DỤNG THIẾT BỊ DỤNG CỤ NGHỀ HÀN - KÝ HIỆU MỐI HÀN, QUE 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HÀN</a:t>
            </a:r>
            <a:endParaRPr lang="en-US" sz="3200" b="1" dirty="0"/>
          </a:p>
        </p:txBody>
      </p:sp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509007" y="1241152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AA408F1-D4BF-4572-9D79-BDAB3EBBB428}"/>
              </a:ext>
            </a:extLst>
          </p:cNvPr>
          <p:cNvSpPr txBox="1"/>
          <p:nvPr/>
        </p:nvSpPr>
        <p:spPr>
          <a:xfrm>
            <a:off x="1615495" y="2028905"/>
            <a:ext cx="10059670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05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7325" marR="0" algn="just" hangingPunct="0">
              <a:spcBef>
                <a:spcPts val="0"/>
              </a:spcBef>
              <a:spcAft>
                <a:spcPts val="6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1.1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187325" algn="just" hangingPunct="0">
              <a:spcAft>
                <a:spcPts val="6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effectLst/>
              <a:latin typeface="VNI-Times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Hình chữ nhật: Góc Tròn 12">
            <a:extLst>
              <a:ext uri="{FF2B5EF4-FFF2-40B4-BE49-F238E27FC236}">
                <a16:creationId xmlns:a16="http://schemas.microsoft.com/office/drawing/2014/main" id="{33602FC1-5EA3-4A22-B738-0A45A02F4576}"/>
              </a:ext>
            </a:extLst>
          </p:cNvPr>
          <p:cNvSpPr/>
          <p:nvPr/>
        </p:nvSpPr>
        <p:spPr>
          <a:xfrm>
            <a:off x="2211842" y="3664291"/>
            <a:ext cx="9198280" cy="1053482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800" baseline="-25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 80V ) </a:t>
            </a: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Hình chữ nhật: Góc Tròn 13">
            <a:extLst>
              <a:ext uri="{FF2B5EF4-FFF2-40B4-BE49-F238E27FC236}">
                <a16:creationId xmlns:a16="http://schemas.microsoft.com/office/drawing/2014/main" id="{26C060A2-71B3-4E60-8F39-CF6852D77DDC}"/>
              </a:ext>
            </a:extLst>
          </p:cNvPr>
          <p:cNvSpPr/>
          <p:nvPr/>
        </p:nvSpPr>
        <p:spPr>
          <a:xfrm>
            <a:off x="2211842" y="5086428"/>
            <a:ext cx="9198280" cy="104725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Iđ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Iđ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(1,3 ÷ 1,4 )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Ih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720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800554" y="247239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AA408F1-D4BF-4572-9D79-BDAB3EBBB428}"/>
              </a:ext>
            </a:extLst>
          </p:cNvPr>
          <p:cNvSpPr txBox="1"/>
          <p:nvPr/>
        </p:nvSpPr>
        <p:spPr>
          <a:xfrm>
            <a:off x="1615495" y="1034992"/>
            <a:ext cx="100596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055" marR="0" algn="just" hangingPunct="0">
              <a:spcBef>
                <a:spcPts val="0"/>
              </a:spcBef>
              <a:spcAft>
                <a:spcPts val="1200"/>
              </a:spcAft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7325" marR="0" algn="just" hangingPunct="0">
              <a:spcBef>
                <a:spcPts val="0"/>
              </a:spcBef>
              <a:spcAft>
                <a:spcPts val="12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1.1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grpSp>
        <p:nvGrpSpPr>
          <p:cNvPr id="2" name="Nhóm 1">
            <a:extLst>
              <a:ext uri="{FF2B5EF4-FFF2-40B4-BE49-F238E27FC236}">
                <a16:creationId xmlns:a16="http://schemas.microsoft.com/office/drawing/2014/main" id="{17A68418-FEC6-49B1-B263-545B2F4FDFD6}"/>
              </a:ext>
            </a:extLst>
          </p:cNvPr>
          <p:cNvGrpSpPr/>
          <p:nvPr/>
        </p:nvGrpSpPr>
        <p:grpSpPr>
          <a:xfrm>
            <a:off x="1411366" y="2024971"/>
            <a:ext cx="10263799" cy="3546426"/>
            <a:chOff x="1411366" y="2024971"/>
            <a:chExt cx="10263799" cy="3546426"/>
          </a:xfrm>
        </p:grpSpPr>
        <p:pic>
          <p:nvPicPr>
            <p:cNvPr id="5" name="Hình ảnh 4" descr="Ảnh có chứa động cơ&#10;&#10;Mô tả được tạo tự động">
              <a:extLst>
                <a:ext uri="{FF2B5EF4-FFF2-40B4-BE49-F238E27FC236}">
                  <a16:creationId xmlns:a16="http://schemas.microsoft.com/office/drawing/2014/main" id="{953C7635-52E9-4E79-85C2-EF0754F369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07895" y="2024971"/>
              <a:ext cx="3167270" cy="3167270"/>
            </a:xfrm>
            <a:prstGeom prst="rect">
              <a:avLst/>
            </a:prstGeom>
          </p:spPr>
        </p:pic>
        <p:pic>
          <p:nvPicPr>
            <p:cNvPr id="7" name="Hình ảnh 6">
              <a:extLst>
                <a:ext uri="{FF2B5EF4-FFF2-40B4-BE49-F238E27FC236}">
                  <a16:creationId xmlns:a16="http://schemas.microsoft.com/office/drawing/2014/main" id="{63FC8754-5F97-4540-ABAE-4F86B7CC5A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1366" y="2796209"/>
              <a:ext cx="3565969" cy="2574789"/>
            </a:xfrm>
            <a:prstGeom prst="rect">
              <a:avLst/>
            </a:prstGeom>
          </p:spPr>
        </p:pic>
        <p:pic>
          <p:nvPicPr>
            <p:cNvPr id="12" name="Hình ảnh 11" descr="Ảnh có chứa thiết bị điện tử, camera&#10;&#10;Mô tả được tạo tự động">
              <a:extLst>
                <a:ext uri="{FF2B5EF4-FFF2-40B4-BE49-F238E27FC236}">
                  <a16:creationId xmlns:a16="http://schemas.microsoft.com/office/drawing/2014/main" id="{30A128AD-0BF7-4BFB-B838-BB797E765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7335" y="2404127"/>
              <a:ext cx="3167270" cy="31672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89436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800554" y="247239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AA408F1-D4BF-4572-9D79-BDAB3EBBB428}"/>
              </a:ext>
            </a:extLst>
          </p:cNvPr>
          <p:cNvSpPr txBox="1"/>
          <p:nvPr/>
        </p:nvSpPr>
        <p:spPr>
          <a:xfrm>
            <a:off x="1615495" y="1034992"/>
            <a:ext cx="100596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055" marR="0" algn="just" hangingPunct="0">
              <a:spcBef>
                <a:spcPts val="0"/>
              </a:spcBef>
              <a:spcAft>
                <a:spcPts val="1200"/>
              </a:spcAft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Hình ảnh 2" descr="Ảnh có chứa trong nhà, đồ dùng nhà bếp, đặt&#10;&#10;Mô tả được tạo tự động">
            <a:extLst>
              <a:ext uri="{FF2B5EF4-FFF2-40B4-BE49-F238E27FC236}">
                <a16:creationId xmlns:a16="http://schemas.microsoft.com/office/drawing/2014/main" id="{8FE5059C-81A6-4B29-A23E-8F79563388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922" y="2544417"/>
            <a:ext cx="2642310" cy="3327846"/>
          </a:xfrm>
          <a:prstGeom prst="rect">
            <a:avLst/>
          </a:prstGeom>
        </p:spPr>
      </p:pic>
      <p:pic>
        <p:nvPicPr>
          <p:cNvPr id="9" name="Hình ảnh 8">
            <a:extLst>
              <a:ext uri="{FF2B5EF4-FFF2-40B4-BE49-F238E27FC236}">
                <a16:creationId xmlns:a16="http://schemas.microsoft.com/office/drawing/2014/main" id="{3F3EB4F4-219F-483B-B095-8405591B40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8628" y="2229228"/>
            <a:ext cx="3000094" cy="4381533"/>
          </a:xfrm>
          <a:prstGeom prst="rect">
            <a:avLst/>
          </a:prstGeom>
        </p:spPr>
      </p:pic>
      <p:pic>
        <p:nvPicPr>
          <p:cNvPr id="16" name="Hình ảnh 15">
            <a:extLst>
              <a:ext uri="{FF2B5EF4-FFF2-40B4-BE49-F238E27FC236}">
                <a16:creationId xmlns:a16="http://schemas.microsoft.com/office/drawing/2014/main" id="{B973F18E-043F-4758-9E89-B39A7104C5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5188" y="2544417"/>
            <a:ext cx="3540536" cy="354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732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800554" y="247239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AA408F1-D4BF-4572-9D79-BDAB3EBBB428}"/>
              </a:ext>
            </a:extLst>
          </p:cNvPr>
          <p:cNvSpPr txBox="1"/>
          <p:nvPr/>
        </p:nvSpPr>
        <p:spPr>
          <a:xfrm>
            <a:off x="1615495" y="1034992"/>
            <a:ext cx="100596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055" marR="0" algn="just" hangingPunct="0">
              <a:spcBef>
                <a:spcPts val="0"/>
              </a:spcBef>
              <a:spcAft>
                <a:spcPts val="1200"/>
              </a:spcAft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Hình ảnh 5">
            <a:extLst>
              <a:ext uri="{FF2B5EF4-FFF2-40B4-BE49-F238E27FC236}">
                <a16:creationId xmlns:a16="http://schemas.microsoft.com/office/drawing/2014/main" id="{19637061-8E35-4694-AC84-F20AF1D194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816" y="2142988"/>
            <a:ext cx="3422042" cy="4301355"/>
          </a:xfrm>
          <a:prstGeom prst="rect">
            <a:avLst/>
          </a:prstGeom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17C5B061-51F6-4730-B938-196892FDFE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179" y="2316937"/>
            <a:ext cx="3422042" cy="359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007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800554" y="247239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AA408F1-D4BF-4572-9D79-BDAB3EBBB428}"/>
              </a:ext>
            </a:extLst>
          </p:cNvPr>
          <p:cNvSpPr txBox="1"/>
          <p:nvPr/>
        </p:nvSpPr>
        <p:spPr>
          <a:xfrm>
            <a:off x="1615495" y="1034992"/>
            <a:ext cx="100596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055" marR="0" algn="just" hangingPunct="0">
              <a:spcBef>
                <a:spcPts val="0"/>
              </a:spcBef>
              <a:spcAft>
                <a:spcPts val="1200"/>
              </a:spcAft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1606A1D8-9AD1-4075-B669-92816FC147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0657" y="2232881"/>
            <a:ext cx="3145343" cy="2068990"/>
          </a:xfrm>
          <a:prstGeom prst="rect">
            <a:avLst/>
          </a:prstGeom>
        </p:spPr>
      </p:pic>
      <p:pic>
        <p:nvPicPr>
          <p:cNvPr id="13" name="Hình ảnh 12">
            <a:extLst>
              <a:ext uri="{FF2B5EF4-FFF2-40B4-BE49-F238E27FC236}">
                <a16:creationId xmlns:a16="http://schemas.microsoft.com/office/drawing/2014/main" id="{5EE2D25F-3240-4E4A-AB14-9F6BC9A4F6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9278" y="4586425"/>
            <a:ext cx="3848100" cy="2162175"/>
          </a:xfrm>
          <a:prstGeom prst="rect">
            <a:avLst/>
          </a:prstGeom>
        </p:spPr>
      </p:pic>
      <p:pic>
        <p:nvPicPr>
          <p:cNvPr id="17" name="Hình ảnh 16">
            <a:extLst>
              <a:ext uri="{FF2B5EF4-FFF2-40B4-BE49-F238E27FC236}">
                <a16:creationId xmlns:a16="http://schemas.microsoft.com/office/drawing/2014/main" id="{4042F7A1-34B7-40D0-9723-41D91A0A92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6708" y="2419350"/>
            <a:ext cx="3209925" cy="2019300"/>
          </a:xfrm>
          <a:prstGeom prst="rect">
            <a:avLst/>
          </a:prstGeom>
        </p:spPr>
      </p:pic>
      <p:pic>
        <p:nvPicPr>
          <p:cNvPr id="21" name="Hình ảnh 20">
            <a:extLst>
              <a:ext uri="{FF2B5EF4-FFF2-40B4-BE49-F238E27FC236}">
                <a16:creationId xmlns:a16="http://schemas.microsoft.com/office/drawing/2014/main" id="{CDD857A5-A011-4D37-ADE7-25AE485230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90039" y="4715013"/>
            <a:ext cx="394335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157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BC1C1C"/>
      </a:accent1>
      <a:accent2>
        <a:srgbClr val="F67534"/>
      </a:accent2>
      <a:accent3>
        <a:srgbClr val="EAAC35"/>
      </a:accent3>
      <a:accent4>
        <a:srgbClr val="9BAF68"/>
      </a:accent4>
      <a:accent5>
        <a:srgbClr val="68B9A6"/>
      </a:accent5>
      <a:accent6>
        <a:srgbClr val="50B1D4"/>
      </a:accent6>
      <a:hlink>
        <a:srgbClr val="E46416"/>
      </a:hlink>
      <a:folHlink>
        <a:srgbClr val="EE9340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93B4CCAC-FD5A-4D59-B1AC-EAF45910B5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1892</TotalTime>
  <Words>729</Words>
  <Application>Microsoft Office PowerPoint</Application>
  <PresentationFormat>Màn hình rộng</PresentationFormat>
  <Paragraphs>73</Paragraphs>
  <Slides>18</Slides>
  <Notes>0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4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18</vt:i4>
      </vt:variant>
    </vt:vector>
  </HeadingPairs>
  <TitlesOfParts>
    <vt:vector size="23" baseType="lpstr">
      <vt:lpstr>Arial</vt:lpstr>
      <vt:lpstr>Corbel</vt:lpstr>
      <vt:lpstr>Times New Roman</vt:lpstr>
      <vt:lpstr>VNI-Times</vt:lpstr>
      <vt:lpstr>Parallax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TRƯỜNG CAO ĐẲNG LÝ TỰ TRỌNG TP. HỒ CHÍ MINH</dc:title>
  <dc:creator>Admin</dc:creator>
  <cp:lastModifiedBy>TRAN MINH THONG</cp:lastModifiedBy>
  <cp:revision>147</cp:revision>
  <dcterms:created xsi:type="dcterms:W3CDTF">2021-06-25T09:49:20Z</dcterms:created>
  <dcterms:modified xsi:type="dcterms:W3CDTF">2021-07-21T16:57:58Z</dcterms:modified>
</cp:coreProperties>
</file>