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8" r:id="rId3"/>
    <p:sldId id="259" r:id="rId4"/>
    <p:sldId id="278" r:id="rId5"/>
    <p:sldId id="279" r:id="rId6"/>
    <p:sldId id="280" r:id="rId7"/>
    <p:sldId id="284" r:id="rId8"/>
    <p:sldId id="285" r:id="rId9"/>
    <p:sldId id="286" r:id="rId10"/>
    <p:sldId id="277" r:id="rId11"/>
    <p:sldId id="28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CCFF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100x40x4;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số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4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13532" custScaleY="40270" custLinFactNeighborX="-9640" custLinFactNeighborY="31723"/>
      <dgm:spPr>
        <a:prstGeom prst="roundRect">
          <a:avLst/>
        </a:prstGeom>
      </dgm:spPr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123745" custScaleY="36236" custLinFactNeighborX="-14730" custLinFactNeighborY="17259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58425" custScaleY="34630" custLinFactNeighborX="-14730" custLinFactNeighborY="10963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130597" custScaleY="35265" custLinFactNeighborX="-14730" custLinFactNeighborY="-858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62802" custScaleY="20287" custLinFactNeighborX="15217" custLinFactNeighborY="-8312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82863" custScaleY="29686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04253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2"/>
      <dgm:spPr/>
    </dgm:pt>
    <dgm:pt modelId="{7E499725-7B42-4C32-9F74-0CBFEC252C2F}" type="pres">
      <dgm:prSet presAssocID="{626B4663-1F54-4A2A-A2A4-324EF46263C0}" presName="childText" presStyleLbl="bgAcc1" presStyleIdx="0" presStyleCnt="2" custScaleX="86878" custScaleY="48633" custLinFactNeighborY="403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1" presStyleCnt="2"/>
      <dgm:spPr/>
    </dgm:pt>
    <dgm:pt modelId="{5ADDC66C-B213-4811-AFCB-DEFEF2CB429A}" type="pres">
      <dgm:prSet presAssocID="{9DDA5F21-97B2-4EB0-A67A-B4071D4D590F}" presName="childText" presStyleLbl="bgAcc1" presStyleIdx="1" presStyleCnt="2" custScaleX="87000" custScaleY="41195" custLinFactNeighborY="-1267">
        <dgm:presLayoutVars>
          <dgm:bulletEnabled val="1"/>
        </dgm:presLayoutVars>
      </dgm:prSet>
      <dgm:spPr/>
    </dgm:pt>
  </dgm:ptLst>
  <dgm:cxnLst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1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27E50E85-D8FE-44C2-9405-7E7EDAD06E2E}" type="presParOf" srcId="{7EE895CF-5459-4643-BAAB-B8A9F482AFDE}" destId="{DEF4DD8D-D367-4DE8-B7BF-18B2D3B9C673}" srcOrd="2" destOrd="0" presId="urn:microsoft.com/office/officeart/2005/8/layout/hierarchy3"/>
    <dgm:cxn modelId="{3A478A9A-E356-47D9-9B74-DA13AB94FA3F}" type="presParOf" srcId="{7EE895CF-5459-4643-BAAB-B8A9F482AFDE}" destId="{5ADDC66C-B213-4811-AFCB-DEFEF2CB429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1513654" y="524803"/>
          <a:ext cx="3749051" cy="664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546112" y="557261"/>
        <a:ext cx="3684135" cy="599981"/>
      </dsp:txXfrm>
    </dsp:sp>
    <dsp:sp modelId="{90F4F4B3-C253-48F3-895F-B5308B2EBC54}">
      <dsp:nvSpPr>
        <dsp:cNvPr id="0" name=""/>
        <dsp:cNvSpPr/>
      </dsp:nvSpPr>
      <dsp:spPr>
        <a:xfrm>
          <a:off x="1888559" y="1189700"/>
          <a:ext cx="304106" cy="4731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105"/>
              </a:lnTo>
              <a:lnTo>
                <a:pt x="304106" y="47310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2192665" y="1363660"/>
          <a:ext cx="3269044" cy="59829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100x40x4;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số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4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10188" y="1381183"/>
        <a:ext cx="3233998" cy="563246"/>
      </dsp:txXfrm>
    </dsp:sp>
    <dsp:sp modelId="{98248EA6-6D32-4471-8598-FA5039535A1E}">
      <dsp:nvSpPr>
        <dsp:cNvPr id="0" name=""/>
        <dsp:cNvSpPr/>
      </dsp:nvSpPr>
      <dsp:spPr>
        <a:xfrm>
          <a:off x="1888559" y="1189700"/>
          <a:ext cx="304106" cy="1366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961"/>
              </a:lnTo>
              <a:lnTo>
                <a:pt x="304106" y="136696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2192665" y="2270774"/>
          <a:ext cx="1543447" cy="571775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412" y="2287521"/>
        <a:ext cx="1509953" cy="538281"/>
      </dsp:txXfrm>
    </dsp:sp>
    <dsp:sp modelId="{DEF4DD8D-D367-4DE8-B7BF-18B2D3B9C673}">
      <dsp:nvSpPr>
        <dsp:cNvPr id="0" name=""/>
        <dsp:cNvSpPr/>
      </dsp:nvSpPr>
      <dsp:spPr>
        <a:xfrm>
          <a:off x="1888559" y="1189700"/>
          <a:ext cx="304106" cy="2161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577"/>
              </a:lnTo>
              <a:lnTo>
                <a:pt x="304106" y="216157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2192665" y="3060148"/>
          <a:ext cx="3450057" cy="582260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719" y="3077202"/>
        <a:ext cx="3415949" cy="548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1920215" y="-233642"/>
          <a:ext cx="3566163" cy="731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2551151" y="365746"/>
          <a:ext cx="3566163" cy="731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572576" y="387171"/>
        <a:ext cx="3523313" cy="6886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416040" y="17617"/>
          <a:ext cx="4023383" cy="9152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955536" y="530138"/>
          <a:ext cx="4023383" cy="9152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982344" y="556946"/>
        <a:ext cx="3969767" cy="8616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378" y="581589"/>
          <a:ext cx="3291082" cy="6818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349" y="601560"/>
        <a:ext cx="3251140" cy="641931"/>
      </dsp:txXfrm>
    </dsp:sp>
    <dsp:sp modelId="{90F4F4B3-C253-48F3-895F-B5308B2EBC54}">
      <dsp:nvSpPr>
        <dsp:cNvPr id="0" name=""/>
        <dsp:cNvSpPr/>
      </dsp:nvSpPr>
      <dsp:spPr>
        <a:xfrm>
          <a:off x="329486" y="1263462"/>
          <a:ext cx="329108" cy="678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8961"/>
              </a:lnTo>
              <a:lnTo>
                <a:pt x="329108" y="67896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658595" y="1558610"/>
          <a:ext cx="2194067" cy="767628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1078" y="1581093"/>
        <a:ext cx="2149101" cy="722662"/>
      </dsp:txXfrm>
    </dsp:sp>
    <dsp:sp modelId="{DEF4DD8D-D367-4DE8-B7BF-18B2D3B9C673}">
      <dsp:nvSpPr>
        <dsp:cNvPr id="0" name=""/>
        <dsp:cNvSpPr/>
      </dsp:nvSpPr>
      <dsp:spPr>
        <a:xfrm>
          <a:off x="329486" y="1263462"/>
          <a:ext cx="329108" cy="17561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6132"/>
              </a:lnTo>
              <a:lnTo>
                <a:pt x="329108" y="175613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658595" y="2694482"/>
          <a:ext cx="2197148" cy="650226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7639" y="2713526"/>
        <a:ext cx="2159060" cy="612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9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82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010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202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26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89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63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56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9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35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18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79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8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58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12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6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227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43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035125" y="2644170"/>
            <a:ext cx="8630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7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432943" y="4617285"/>
            <a:ext cx="675905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005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734272"/>
              </p:ext>
            </p:extLst>
          </p:nvPr>
        </p:nvGraphicFramePr>
        <p:xfrm>
          <a:off x="1996440" y="1644184"/>
          <a:ext cx="9367112" cy="4003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8698">
                  <a:extLst>
                    <a:ext uri="{9D8B030D-6E8A-4147-A177-3AD203B41FA5}">
                      <a16:colId xmlns:a16="http://schemas.microsoft.com/office/drawing/2014/main" val="3090032013"/>
                    </a:ext>
                  </a:extLst>
                </a:gridCol>
                <a:gridCol w="4648414">
                  <a:extLst>
                    <a:ext uri="{9D8B030D-6E8A-4147-A177-3AD203B41FA5}">
                      <a16:colId xmlns:a16="http://schemas.microsoft.com/office/drawing/2014/main" val="1478281760"/>
                    </a:ext>
                  </a:extLst>
                </a:gridCol>
              </a:tblGrid>
              <a:tr h="77998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500" i="1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500" i="1" u="sng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500" b="1" i="1" u="sng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lang="en-US" sz="25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883628"/>
                  </a:ext>
                </a:extLst>
              </a:tr>
              <a:tr h="710040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143000" algn="l"/>
                          <a:tab pos="1371600" algn="l"/>
                        </a:tabLst>
                      </a:pP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cháy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cạnh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823173"/>
                  </a:ext>
                </a:extLst>
              </a:tr>
              <a:tr h="710040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chậm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đều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dây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67852"/>
                  </a:ext>
                </a:extLst>
              </a:tr>
              <a:tr h="710040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ngấu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rổ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xỉ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2103056"/>
                  </a:ext>
                </a:extLst>
              </a:tr>
            </a:tbl>
          </a:graphicData>
        </a:graphic>
      </p:graphicFrame>
      <p:sp>
        <p:nvSpPr>
          <p:cNvPr id="4" name="Rectangle 25">
            <a:extLst>
              <a:ext uri="{FF2B5EF4-FFF2-40B4-BE49-F238E27FC236}">
                <a16:creationId xmlns:a16="http://schemas.microsoft.com/office/drawing/2014/main" id="{DD609422-A65E-4307-A4E5-B1D760EC6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829" y="52850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56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80657" y="268031"/>
            <a:ext cx="7646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MIG-MAG </a:t>
            </a:r>
            <a:endParaRPr lang="en-US" sz="3200" dirty="0"/>
          </a:p>
        </p:txBody>
      </p:sp>
      <p:sp>
        <p:nvSpPr>
          <p:cNvPr id="5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17705" y="3291840"/>
            <a:ext cx="2103117" cy="1370257"/>
            <a:chOff x="0" y="1771170"/>
            <a:chExt cx="2103117" cy="1370257"/>
          </a:xfrm>
          <a:scene3d>
            <a:camera prst="orthographicFront"/>
            <a:lightRig rig="flat" dir="t"/>
          </a:scene3d>
        </p:grpSpPr>
        <p:sp>
          <p:nvSpPr>
            <p:cNvPr id="7" name="Right Arrow 6"/>
            <p:cNvSpPr/>
            <p:nvPr/>
          </p:nvSpPr>
          <p:spPr>
            <a:xfrm>
              <a:off x="0" y="1771170"/>
              <a:ext cx="2103117" cy="137025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Right Arrow 4"/>
            <p:cNvSpPr txBox="1"/>
            <p:nvPr/>
          </p:nvSpPr>
          <p:spPr>
            <a:xfrm>
              <a:off x="0" y="2113734"/>
              <a:ext cx="1760553" cy="6851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614440" y="1920240"/>
            <a:ext cx="7852092" cy="4663440"/>
            <a:chOff x="2127568" y="475746"/>
            <a:chExt cx="7852092" cy="3961105"/>
          </a:xfrm>
        </p:grpSpPr>
        <p:sp>
          <p:nvSpPr>
            <p:cNvPr id="10" name="Rounded Rectangle 9"/>
            <p:cNvSpPr/>
            <p:nvPr/>
          </p:nvSpPr>
          <p:spPr>
            <a:xfrm rot="5400000">
              <a:off x="4073061" y="-1469747"/>
              <a:ext cx="3961105" cy="7852092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Rounded Rectangle 4"/>
            <p:cNvSpPr txBox="1"/>
            <p:nvPr/>
          </p:nvSpPr>
          <p:spPr>
            <a:xfrm>
              <a:off x="2320933" y="669111"/>
              <a:ext cx="7465362" cy="35743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phôi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sạch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loại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cụ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đủ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chế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phù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chiều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dày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liệu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lớp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bày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1G.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1G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kích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thước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Kiểm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nghiệp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mi ở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5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9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01460" y="3663661"/>
            <a:ext cx="1828800" cy="1371597"/>
            <a:chOff x="873" y="365769"/>
            <a:chExt cx="1828800" cy="1371597"/>
          </a:xfrm>
          <a:scene3d>
            <a:camera prst="orthographicFront"/>
            <a:lightRig rig="flat" dir="t"/>
          </a:scene3d>
        </p:grpSpPr>
        <p:sp>
          <p:nvSpPr>
            <p:cNvPr id="3" name="Right Arrow 2"/>
            <p:cNvSpPr/>
            <p:nvPr/>
          </p:nvSpPr>
          <p:spPr>
            <a:xfrm>
              <a:off x="873" y="365769"/>
              <a:ext cx="1828800" cy="137159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Right Arrow 4"/>
            <p:cNvSpPr txBox="1"/>
            <p:nvPr/>
          </p:nvSpPr>
          <p:spPr>
            <a:xfrm>
              <a:off x="873" y="708668"/>
              <a:ext cx="1485901" cy="6857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64349" y="2250830"/>
            <a:ext cx="8339973" cy="4339140"/>
            <a:chOff x="1936367" y="-454425"/>
            <a:chExt cx="8147270" cy="2974316"/>
          </a:xfrm>
        </p:grpSpPr>
        <p:sp>
          <p:nvSpPr>
            <p:cNvPr id="9" name="Rounded Rectangle 8"/>
            <p:cNvSpPr/>
            <p:nvPr/>
          </p:nvSpPr>
          <p:spPr>
            <a:xfrm rot="5400000">
              <a:off x="4522844" y="-3040902"/>
              <a:ext cx="2974316" cy="8147270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tx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ounded Rectangle 4"/>
            <p:cNvSpPr txBox="1"/>
            <p:nvPr/>
          </p:nvSpPr>
          <p:spPr>
            <a:xfrm>
              <a:off x="1936368" y="0"/>
              <a:ext cx="7937614" cy="204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hành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thạo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cụ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MIG/MAG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MIG/MAG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cấu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đảm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endParaRPr 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đảm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rỗ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ngậm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xỉ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ít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dạng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đủ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dư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thao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chế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que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sạch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kiểm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  <p:sp>
        <p:nvSpPr>
          <p:cNvPr id="15" name="Hình chữ nhật: Góc Tròn 3">
            <a:extLst>
              <a:ext uri="{FF2B5EF4-FFF2-40B4-BE49-F238E27FC236}">
                <a16:creationId xmlns:a16="http://schemas.microsoft.com/office/drawing/2014/main" id="{B26B8330-31FC-4F79-BB09-344F037441BA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3A2A1C45-38D3-4840-B2E3-46A2ABDB161A}"/>
              </a:ext>
            </a:extLst>
          </p:cNvPr>
          <p:cNvSpPr/>
          <p:nvPr/>
        </p:nvSpPr>
        <p:spPr>
          <a:xfrm>
            <a:off x="3180657" y="268031"/>
            <a:ext cx="7646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MIG-MAG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3160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08100" y="3378601"/>
            <a:ext cx="1828800" cy="1280163"/>
            <a:chOff x="873" y="148594"/>
            <a:chExt cx="1828800" cy="1280163"/>
          </a:xfrm>
          <a:scene3d>
            <a:camera prst="orthographicFront"/>
            <a:lightRig rig="flat" dir="t"/>
          </a:scene3d>
        </p:grpSpPr>
        <p:sp>
          <p:nvSpPr>
            <p:cNvPr id="6" name="Right Arrow 5"/>
            <p:cNvSpPr/>
            <p:nvPr/>
          </p:nvSpPr>
          <p:spPr>
            <a:xfrm>
              <a:off x="873" y="148594"/>
              <a:ext cx="1828800" cy="1280163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Right Arrow 4"/>
            <p:cNvSpPr txBox="1"/>
            <p:nvPr/>
          </p:nvSpPr>
          <p:spPr>
            <a:xfrm>
              <a:off x="873" y="468635"/>
              <a:ext cx="1508759" cy="64008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52977" y="2731488"/>
            <a:ext cx="8147269" cy="2937791"/>
            <a:chOff x="1842787" y="278685"/>
            <a:chExt cx="8147269" cy="2147410"/>
          </a:xfrm>
        </p:grpSpPr>
        <p:sp>
          <p:nvSpPr>
            <p:cNvPr id="12" name="Rounded Rectangle 11"/>
            <p:cNvSpPr/>
            <p:nvPr/>
          </p:nvSpPr>
          <p:spPr>
            <a:xfrm rot="5400000">
              <a:off x="4842717" y="-2721245"/>
              <a:ext cx="2147410" cy="8147269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tx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ed Rectangle 4"/>
            <p:cNvSpPr txBox="1"/>
            <p:nvPr/>
          </p:nvSpPr>
          <p:spPr>
            <a:xfrm>
              <a:off x="1947615" y="416340"/>
              <a:ext cx="7937613" cy="19377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457200" indent="-457200" algn="just" hangingPunct="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phòng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chống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cháy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nổ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phân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xưởng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457200" indent="-457200" algn="just" hangingPunct="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nghiệp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457200" indent="-457200" algn="just" hangingPunct="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Rèn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kỷ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cẩn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tỉ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mỷ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chính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viên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Hình chữ nhật: Góc Tròn 3">
            <a:extLst>
              <a:ext uri="{FF2B5EF4-FFF2-40B4-BE49-F238E27FC236}">
                <a16:creationId xmlns:a16="http://schemas.microsoft.com/office/drawing/2014/main" id="{45333CBB-B621-4FC0-AF6E-74391429D254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2325B52D-FF2C-4EF5-B3B2-53E26A55DD29}"/>
              </a:ext>
            </a:extLst>
          </p:cNvPr>
          <p:cNvSpPr/>
          <p:nvPr/>
        </p:nvSpPr>
        <p:spPr>
          <a:xfrm>
            <a:off x="3180657" y="268031"/>
            <a:ext cx="7646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MIG-MAG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33298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7A248462-F6F5-4668-9D39-9FC5BA97C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030" y="2744230"/>
            <a:ext cx="4893881" cy="3819456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22198187-E248-4D98-B4E5-669E43609618}"/>
              </a:ext>
            </a:extLst>
          </p:cNvPr>
          <p:cNvSpPr/>
          <p:nvPr/>
        </p:nvSpPr>
        <p:spPr>
          <a:xfrm>
            <a:off x="3180657" y="268031"/>
            <a:ext cx="7646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MIG-MAG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51212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7C1460DC-8FF8-4B57-A2B7-CC817BE71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0" t="39590" r="19481" b="25385"/>
          <a:stretch>
            <a:fillRect/>
          </a:stretch>
        </p:blipFill>
        <p:spPr bwMode="auto">
          <a:xfrm>
            <a:off x="6360053" y="3559126"/>
            <a:ext cx="5818742" cy="236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Sơ đồ 2">
            <a:extLst>
              <a:ext uri="{FF2B5EF4-FFF2-40B4-BE49-F238E27FC236}">
                <a16:creationId xmlns:a16="http://schemas.microsoft.com/office/drawing/2014/main" id="{742EC012-3962-4AC0-919F-5568CE1C0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3544117"/>
              </p:ext>
            </p:extLst>
          </p:nvPr>
        </p:nvGraphicFramePr>
        <p:xfrm>
          <a:off x="365760" y="2600320"/>
          <a:ext cx="786384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FE92827D-BC3B-4C54-A0D4-A2C919D31F19}"/>
              </a:ext>
            </a:extLst>
          </p:cNvPr>
          <p:cNvSpPr/>
          <p:nvPr/>
        </p:nvSpPr>
        <p:spPr>
          <a:xfrm>
            <a:off x="3180657" y="268031"/>
            <a:ext cx="7646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MIG-MAG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72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4630129"/>
              </p:ext>
            </p:extLst>
          </p:nvPr>
        </p:nvGraphicFramePr>
        <p:xfrm>
          <a:off x="1737360" y="1736550"/>
          <a:ext cx="63093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ũi tên: Cong Phải 1">
            <a:extLst>
              <a:ext uri="{FF2B5EF4-FFF2-40B4-BE49-F238E27FC236}">
                <a16:creationId xmlns:a16="http://schemas.microsoft.com/office/drawing/2014/main" id="{C416552A-4F71-43E8-90D1-A1B0797F7659}"/>
              </a:ext>
            </a:extLst>
          </p:cNvPr>
          <p:cNvSpPr/>
          <p:nvPr/>
        </p:nvSpPr>
        <p:spPr>
          <a:xfrm>
            <a:off x="3418448" y="2559105"/>
            <a:ext cx="717453" cy="14630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A3FCC47-81BA-47A4-9605-D572F225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960" y="3199590"/>
            <a:ext cx="5627169" cy="353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41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4483064"/>
              </p:ext>
            </p:extLst>
          </p:nvPr>
        </p:nvGraphicFramePr>
        <p:xfrm>
          <a:off x="1148797" y="2463716"/>
          <a:ext cx="53949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E15D57BE-E163-48EC-80C3-1A8808415826}"/>
              </a:ext>
            </a:extLst>
          </p:cNvPr>
          <p:cNvSpPr/>
          <p:nvPr/>
        </p:nvSpPr>
        <p:spPr>
          <a:xfrm>
            <a:off x="7090117" y="1474610"/>
            <a:ext cx="4847771" cy="1471748"/>
          </a:xfrm>
          <a:prstGeom prst="roundRect">
            <a:avLst/>
          </a:prstGeom>
          <a:solidFill>
            <a:srgbClr val="3FE1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ỏ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71D46383-6675-4753-9FF9-8B8AEF3455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6267" y="3592968"/>
            <a:ext cx="3884654" cy="284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897932" y="819807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Sơ đồ 41">
            <a:extLst>
              <a:ext uri="{FF2B5EF4-FFF2-40B4-BE49-F238E27FC236}">
                <a16:creationId xmlns:a16="http://schemas.microsoft.com/office/drawing/2014/main" id="{5184B47F-D4AD-4C01-B9DB-0976A41E76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412111"/>
              </p:ext>
            </p:extLst>
          </p:nvPr>
        </p:nvGraphicFramePr>
        <p:xfrm>
          <a:off x="1797598" y="1881190"/>
          <a:ext cx="329184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ũi tên: Phải Có Khía 1">
            <a:extLst>
              <a:ext uri="{FF2B5EF4-FFF2-40B4-BE49-F238E27FC236}">
                <a16:creationId xmlns:a16="http://schemas.microsoft.com/office/drawing/2014/main" id="{FB089A40-9603-4E6C-99BF-E2761A034CDA}"/>
              </a:ext>
            </a:extLst>
          </p:cNvPr>
          <p:cNvSpPr/>
          <p:nvPr/>
        </p:nvSpPr>
        <p:spPr>
          <a:xfrm>
            <a:off x="5237841" y="3639251"/>
            <a:ext cx="1246045" cy="4756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Hình ảnh 3" descr="Ảnh có chứa ngoài trời, bãi biển, có cát&#10;&#10;Mô tả được tạo tự động">
            <a:extLst>
              <a:ext uri="{FF2B5EF4-FFF2-40B4-BE49-F238E27FC236}">
                <a16:creationId xmlns:a16="http://schemas.microsoft.com/office/drawing/2014/main" id="{12B75863-FD1C-4887-A64C-CFFF486CEB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80" y="2924586"/>
            <a:ext cx="5080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95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527</TotalTime>
  <Words>519</Words>
  <Application>Microsoft Office PowerPoint</Application>
  <PresentationFormat>Màn hình rộng</PresentationFormat>
  <Paragraphs>59</Paragraphs>
  <Slides>11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11</vt:i4>
      </vt:variant>
    </vt:vector>
  </HeadingPairs>
  <TitlesOfParts>
    <vt:vector size="16" baseType="lpstr">
      <vt:lpstr>Arial</vt:lpstr>
      <vt:lpstr>Corbel</vt:lpstr>
      <vt:lpstr>Times New Roman</vt:lpstr>
      <vt:lpstr>Wingdings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TRAN MINH THONG</cp:lastModifiedBy>
  <cp:revision>39</cp:revision>
  <dcterms:created xsi:type="dcterms:W3CDTF">2021-07-27T20:25:12Z</dcterms:created>
  <dcterms:modified xsi:type="dcterms:W3CDTF">2021-07-28T15:17:42Z</dcterms:modified>
</cp:coreProperties>
</file>