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61" r:id="rId4"/>
    <p:sldId id="275" r:id="rId5"/>
    <p:sldId id="645" r:id="rId6"/>
    <p:sldId id="646" r:id="rId7"/>
    <p:sldId id="647" r:id="rId8"/>
    <p:sldId id="648" r:id="rId9"/>
    <p:sldId id="280" r:id="rId10"/>
    <p:sldId id="655" r:id="rId11"/>
    <p:sldId id="284" r:id="rId12"/>
    <p:sldId id="283" r:id="rId13"/>
    <p:sldId id="649" r:id="rId14"/>
    <p:sldId id="650" r:id="rId15"/>
    <p:sldId id="651" r:id="rId16"/>
    <p:sldId id="278" r:id="rId17"/>
    <p:sldId id="644" r:id="rId18"/>
    <p:sldId id="289" r:id="rId19"/>
    <p:sldId id="652" r:id="rId20"/>
    <p:sldId id="281" r:id="rId21"/>
    <p:sldId id="268" r:id="rId22"/>
    <p:sldId id="653" r:id="rId23"/>
    <p:sldId id="272" r:id="rId24"/>
    <p:sldId id="286" r:id="rId25"/>
    <p:sldId id="654" r:id="rId26"/>
    <p:sldId id="290" r:id="rId27"/>
    <p:sldId id="26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28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77" autoAdjust="0"/>
    <p:restoredTop sz="94660"/>
  </p:normalViewPr>
  <p:slideViewPr>
    <p:cSldViewPr snapToGrid="0">
      <p:cViewPr varScale="1">
        <p:scale>
          <a:sx n="73" d="100"/>
          <a:sy n="73" d="100"/>
        </p:scale>
        <p:origin x="648" y="7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Source Han Sans CN Medium" panose="020B0500000000000000" pitchFamily="34" charset="-128"/>
                <a:ea typeface="Source Han Sans CN Medium" panose="020B0500000000000000" pitchFamily="34" charset="-128"/>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Source Han Sans CN Medium" panose="020B0500000000000000" pitchFamily="34" charset="-128"/>
                <a:ea typeface="Source Han Sans CN Medium" panose="020B0500000000000000" pitchFamily="34" charset="-128"/>
              </a:defRPr>
            </a:lvl1pPr>
          </a:lstStyle>
          <a:p>
            <a:fld id="{7B137348-25ED-45FF-8FC3-38182D775456}" type="datetimeFigureOut">
              <a:rPr lang="zh-CN" altLang="en-US" smtClean="0"/>
              <a:pPr/>
              <a:t>2021/8/27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Source Han Sans CN Medium" panose="020B0500000000000000" pitchFamily="34" charset="-128"/>
                <a:ea typeface="Source Han Sans CN Medium" panose="020B0500000000000000" pitchFamily="34" charset="-128"/>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Source Han Sans CN Medium" panose="020B0500000000000000" pitchFamily="34" charset="-128"/>
                <a:ea typeface="Source Han Sans CN Medium" panose="020B0500000000000000" pitchFamily="34" charset="-128"/>
              </a:defRPr>
            </a:lvl1pPr>
          </a:lstStyle>
          <a:p>
            <a:fld id="{DE6511BC-3749-46B0-972C-262A81E454A3}" type="slidenum">
              <a:rPr lang="zh-CN" altLang="en-US" smtClean="0"/>
              <a:pPr/>
              <a:t>‹#›</a:t>
            </a:fld>
            <a:endParaRPr lang="zh-CN" altLang="en-US" dirty="0"/>
          </a:p>
        </p:txBody>
      </p:sp>
    </p:spTree>
    <p:extLst>
      <p:ext uri="{BB962C8B-B14F-4D97-AF65-F5344CB8AC3E}">
        <p14:creationId xmlns:p14="http://schemas.microsoft.com/office/powerpoint/2010/main" val="3124755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Source Han Sans CN Medium" panose="020B0500000000000000" pitchFamily="34" charset="-128"/>
        <a:ea typeface="Source Han Sans CN Medium" panose="020B0500000000000000" pitchFamily="34" charset="-128"/>
        <a:cs typeface="+mn-cs"/>
      </a:defRPr>
    </a:lvl1pPr>
    <a:lvl2pPr marL="457200" algn="l" defTabSz="914400" rtl="0" eaLnBrk="1" latinLnBrk="0" hangingPunct="1">
      <a:defRPr sz="1200" b="0" i="0" kern="1200">
        <a:solidFill>
          <a:schemeClr val="tx1"/>
        </a:solidFill>
        <a:latin typeface="Source Han Sans CN Medium" panose="020B0500000000000000" pitchFamily="34" charset="-128"/>
        <a:ea typeface="Source Han Sans CN Medium" panose="020B0500000000000000" pitchFamily="34" charset="-128"/>
        <a:cs typeface="+mn-cs"/>
      </a:defRPr>
    </a:lvl2pPr>
    <a:lvl3pPr marL="914400" algn="l" defTabSz="914400" rtl="0" eaLnBrk="1" latinLnBrk="0" hangingPunct="1">
      <a:defRPr sz="1200" b="0" i="0" kern="1200">
        <a:solidFill>
          <a:schemeClr val="tx1"/>
        </a:solidFill>
        <a:latin typeface="Source Han Sans CN Medium" panose="020B0500000000000000" pitchFamily="34" charset="-128"/>
        <a:ea typeface="Source Han Sans CN Medium" panose="020B0500000000000000" pitchFamily="34" charset="-128"/>
        <a:cs typeface="+mn-cs"/>
      </a:defRPr>
    </a:lvl3pPr>
    <a:lvl4pPr marL="1371600" algn="l" defTabSz="914400" rtl="0" eaLnBrk="1" latinLnBrk="0" hangingPunct="1">
      <a:defRPr sz="1200" b="0" i="0" kern="1200">
        <a:solidFill>
          <a:schemeClr val="tx1"/>
        </a:solidFill>
        <a:latin typeface="Source Han Sans CN Medium" panose="020B0500000000000000" pitchFamily="34" charset="-128"/>
        <a:ea typeface="Source Han Sans CN Medium" panose="020B0500000000000000" pitchFamily="34" charset="-128"/>
        <a:cs typeface="+mn-cs"/>
      </a:defRPr>
    </a:lvl4pPr>
    <a:lvl5pPr marL="1828800" algn="l" defTabSz="914400" rtl="0" eaLnBrk="1" latinLnBrk="0" hangingPunct="1">
      <a:defRPr sz="1200" b="0" i="0" kern="1200">
        <a:solidFill>
          <a:schemeClr val="tx1"/>
        </a:solidFill>
        <a:latin typeface="Source Han Sans CN Medium" panose="020B0500000000000000" pitchFamily="34" charset="-128"/>
        <a:ea typeface="Source Han Sans CN Medium" panose="020B0500000000000000"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4</a:t>
            </a:fld>
            <a:endParaRPr lang="zh-CN" altLang="en-US"/>
          </a:p>
        </p:txBody>
      </p:sp>
    </p:spTree>
    <p:extLst>
      <p:ext uri="{BB962C8B-B14F-4D97-AF65-F5344CB8AC3E}">
        <p14:creationId xmlns:p14="http://schemas.microsoft.com/office/powerpoint/2010/main" val="993559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14</a:t>
            </a:fld>
            <a:endParaRPr lang="zh-CN" altLang="en-US"/>
          </a:p>
        </p:txBody>
      </p:sp>
    </p:spTree>
    <p:extLst>
      <p:ext uri="{BB962C8B-B14F-4D97-AF65-F5344CB8AC3E}">
        <p14:creationId xmlns:p14="http://schemas.microsoft.com/office/powerpoint/2010/main" val="1326460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070AA35-F4D5-40DE-9E3F-0F056989F66C}" type="slidenum">
              <a:rPr lang="zh-CN" altLang="en-US" smtClean="0">
                <a:latin typeface="Source Han Sans CN Medium" panose="020B0500000000000000" pitchFamily="34" charset="-128"/>
              </a:rPr>
              <a:pPr eaLnBrk="1" hangingPunct="1"/>
              <a:t>15</a:t>
            </a:fld>
            <a:endParaRPr lang="zh-CN" altLang="en-US" dirty="0">
              <a:latin typeface="Source Han Sans CN Medium" panose="020B0500000000000000" pitchFamily="34" charset="-128"/>
            </a:endParaRPr>
          </a:p>
        </p:txBody>
      </p:sp>
    </p:spTree>
    <p:extLst>
      <p:ext uri="{BB962C8B-B14F-4D97-AF65-F5344CB8AC3E}">
        <p14:creationId xmlns:p14="http://schemas.microsoft.com/office/powerpoint/2010/main" val="2260496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16</a:t>
            </a:fld>
            <a:endParaRPr lang="zh-CN" altLang="en-US"/>
          </a:p>
        </p:txBody>
      </p:sp>
    </p:spTree>
    <p:extLst>
      <p:ext uri="{BB962C8B-B14F-4D97-AF65-F5344CB8AC3E}">
        <p14:creationId xmlns:p14="http://schemas.microsoft.com/office/powerpoint/2010/main" val="927810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pPr/>
              <a:t>17</a:t>
            </a:fld>
            <a:endParaRPr lang="zh-CN" altLang="en-US"/>
          </a:p>
        </p:txBody>
      </p:sp>
    </p:spTree>
    <p:extLst>
      <p:ext uri="{BB962C8B-B14F-4D97-AF65-F5344CB8AC3E}">
        <p14:creationId xmlns:p14="http://schemas.microsoft.com/office/powerpoint/2010/main" val="783281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pPr/>
              <a:t>18</a:t>
            </a:fld>
            <a:endParaRPr lang="zh-CN" altLang="en-US"/>
          </a:p>
        </p:txBody>
      </p:sp>
    </p:spTree>
    <p:extLst>
      <p:ext uri="{BB962C8B-B14F-4D97-AF65-F5344CB8AC3E}">
        <p14:creationId xmlns:p14="http://schemas.microsoft.com/office/powerpoint/2010/main" val="1507172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pPr/>
              <a:t>19</a:t>
            </a:fld>
            <a:endParaRPr lang="zh-CN" altLang="en-US"/>
          </a:p>
        </p:txBody>
      </p:sp>
    </p:spTree>
    <p:extLst>
      <p:ext uri="{BB962C8B-B14F-4D97-AF65-F5344CB8AC3E}">
        <p14:creationId xmlns:p14="http://schemas.microsoft.com/office/powerpoint/2010/main" val="3041434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20</a:t>
            </a:fld>
            <a:endParaRPr lang="zh-CN" altLang="en-US"/>
          </a:p>
        </p:txBody>
      </p:sp>
    </p:spTree>
    <p:extLst>
      <p:ext uri="{BB962C8B-B14F-4D97-AF65-F5344CB8AC3E}">
        <p14:creationId xmlns:p14="http://schemas.microsoft.com/office/powerpoint/2010/main" val="1164710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21</a:t>
            </a:fld>
            <a:endParaRPr lang="zh-CN" altLang="en-US"/>
          </a:p>
        </p:txBody>
      </p:sp>
    </p:spTree>
    <p:extLst>
      <p:ext uri="{BB962C8B-B14F-4D97-AF65-F5344CB8AC3E}">
        <p14:creationId xmlns:p14="http://schemas.microsoft.com/office/powerpoint/2010/main" val="55947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23</a:t>
            </a:fld>
            <a:endParaRPr lang="zh-CN" altLang="en-US"/>
          </a:p>
        </p:txBody>
      </p:sp>
    </p:spTree>
    <p:extLst>
      <p:ext uri="{BB962C8B-B14F-4D97-AF65-F5344CB8AC3E}">
        <p14:creationId xmlns:p14="http://schemas.microsoft.com/office/powerpoint/2010/main" val="1650170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pPr/>
              <a:t>24</a:t>
            </a:fld>
            <a:endParaRPr lang="zh-CN" altLang="en-US"/>
          </a:p>
        </p:txBody>
      </p:sp>
    </p:spTree>
    <p:extLst>
      <p:ext uri="{BB962C8B-B14F-4D97-AF65-F5344CB8AC3E}">
        <p14:creationId xmlns:p14="http://schemas.microsoft.com/office/powerpoint/2010/main" val="1544659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5</a:t>
            </a:fld>
            <a:endParaRPr lang="zh-CN" altLang="en-US"/>
          </a:p>
        </p:txBody>
      </p:sp>
    </p:spTree>
    <p:extLst>
      <p:ext uri="{BB962C8B-B14F-4D97-AF65-F5344CB8AC3E}">
        <p14:creationId xmlns:p14="http://schemas.microsoft.com/office/powerpoint/2010/main" val="34696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pPr/>
              <a:t>25</a:t>
            </a:fld>
            <a:endParaRPr lang="zh-CN" altLang="en-US"/>
          </a:p>
        </p:txBody>
      </p:sp>
    </p:spTree>
    <p:extLst>
      <p:ext uri="{BB962C8B-B14F-4D97-AF65-F5344CB8AC3E}">
        <p14:creationId xmlns:p14="http://schemas.microsoft.com/office/powerpoint/2010/main" val="3317844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pPr/>
              <a:t>26</a:t>
            </a:fld>
            <a:endParaRPr lang="zh-CN" altLang="en-US"/>
          </a:p>
        </p:txBody>
      </p:sp>
    </p:spTree>
    <p:extLst>
      <p:ext uri="{BB962C8B-B14F-4D97-AF65-F5344CB8AC3E}">
        <p14:creationId xmlns:p14="http://schemas.microsoft.com/office/powerpoint/2010/main" val="3187362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6</a:t>
            </a:fld>
            <a:endParaRPr lang="zh-CN" altLang="en-US"/>
          </a:p>
        </p:txBody>
      </p:sp>
    </p:spTree>
    <p:extLst>
      <p:ext uri="{BB962C8B-B14F-4D97-AF65-F5344CB8AC3E}">
        <p14:creationId xmlns:p14="http://schemas.microsoft.com/office/powerpoint/2010/main" val="2241933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8</a:t>
            </a:fld>
            <a:endParaRPr lang="zh-CN" altLang="en-US"/>
          </a:p>
        </p:txBody>
      </p:sp>
    </p:spTree>
    <p:extLst>
      <p:ext uri="{BB962C8B-B14F-4D97-AF65-F5344CB8AC3E}">
        <p14:creationId xmlns:p14="http://schemas.microsoft.com/office/powerpoint/2010/main" val="83750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0B7B1C-B1AE-46DF-9C35-8FF65D41A5CA}" type="slidenum">
              <a:rPr lang="zh-CN" altLang="en-US" smtClean="0"/>
              <a:pPr/>
              <a:t>9</a:t>
            </a:fld>
            <a:endParaRPr lang="zh-CN" altLang="en-US"/>
          </a:p>
        </p:txBody>
      </p:sp>
    </p:spTree>
    <p:extLst>
      <p:ext uri="{BB962C8B-B14F-4D97-AF65-F5344CB8AC3E}">
        <p14:creationId xmlns:p14="http://schemas.microsoft.com/office/powerpoint/2010/main" val="2671525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10</a:t>
            </a:fld>
            <a:endParaRPr lang="zh-CN" altLang="en-US"/>
          </a:p>
        </p:txBody>
      </p:sp>
    </p:spTree>
    <p:extLst>
      <p:ext uri="{BB962C8B-B14F-4D97-AF65-F5344CB8AC3E}">
        <p14:creationId xmlns:p14="http://schemas.microsoft.com/office/powerpoint/2010/main" val="2960536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pPr/>
              <a:t>11</a:t>
            </a:fld>
            <a:endParaRPr lang="zh-CN" altLang="en-US"/>
          </a:p>
        </p:txBody>
      </p:sp>
    </p:spTree>
    <p:extLst>
      <p:ext uri="{BB962C8B-B14F-4D97-AF65-F5344CB8AC3E}">
        <p14:creationId xmlns:p14="http://schemas.microsoft.com/office/powerpoint/2010/main" val="35604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pPr/>
              <a:t>12</a:t>
            </a:fld>
            <a:endParaRPr lang="zh-CN" altLang="en-US"/>
          </a:p>
        </p:txBody>
      </p:sp>
    </p:spTree>
    <p:extLst>
      <p:ext uri="{BB962C8B-B14F-4D97-AF65-F5344CB8AC3E}">
        <p14:creationId xmlns:p14="http://schemas.microsoft.com/office/powerpoint/2010/main" val="2003753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D2CDC-EBA6-46FD-95BA-A9F4F15638CA}" type="slidenum">
              <a:rPr lang="zh-CN" altLang="en-US" smtClean="0"/>
              <a:pPr/>
              <a:t>13</a:t>
            </a:fld>
            <a:endParaRPr lang="zh-CN" altLang="en-US"/>
          </a:p>
        </p:txBody>
      </p:sp>
    </p:spTree>
    <p:extLst>
      <p:ext uri="{BB962C8B-B14F-4D97-AF65-F5344CB8AC3E}">
        <p14:creationId xmlns:p14="http://schemas.microsoft.com/office/powerpoint/2010/main" val="603317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F7867E-1896-4462-ACEE-6C262B3E0D9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1260374-5444-4ABC-B63F-AC70911163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0A17B84-AAAA-4571-8935-036C69FC1A5D}"/>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5" name="页脚占位符 4">
            <a:extLst>
              <a:ext uri="{FF2B5EF4-FFF2-40B4-BE49-F238E27FC236}">
                <a16:creationId xmlns:a16="http://schemas.microsoft.com/office/drawing/2014/main" id="{87C50A9E-FF9F-4ACC-9AAE-996D941BC0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3E60BA-4BD0-405B-A68A-A8798D337BE0}"/>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1923097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56F56-513C-49F9-A370-5AF715941D5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793AB4D-E679-4ABF-8141-4D19DAA19A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686ABAB-2647-458F-8FD4-A194120B6F8C}"/>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5" name="页脚占位符 4">
            <a:extLst>
              <a:ext uri="{FF2B5EF4-FFF2-40B4-BE49-F238E27FC236}">
                <a16:creationId xmlns:a16="http://schemas.microsoft.com/office/drawing/2014/main" id="{705A4328-E745-456C-814A-F01D009D86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7AAE645-117E-4ABE-ACA9-4278C0761447}"/>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1172691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F75341E-F70A-428F-9988-B355E310019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07DEB83-B5D5-4DCA-B8E2-3789A613CB0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3D999C4-85EC-4DB7-B69E-A85068712829}"/>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5" name="页脚占位符 4">
            <a:extLst>
              <a:ext uri="{FF2B5EF4-FFF2-40B4-BE49-F238E27FC236}">
                <a16:creationId xmlns:a16="http://schemas.microsoft.com/office/drawing/2014/main" id="{B9FC55E6-9B52-44F7-9ADC-1FC4272F67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10959D-9692-4C08-8E43-06AC4916E7BD}"/>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551206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5105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EBF3C6-09B4-45D5-BD55-7E7CB84A88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A1C167-75E5-4C83-8523-A5E23F8731C1}"/>
              </a:ext>
            </a:extLst>
          </p:cNvPr>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BFA69AC-DBCE-4037-BE43-32B912EFE44E}"/>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5" name="页脚占位符 4">
            <a:extLst>
              <a:ext uri="{FF2B5EF4-FFF2-40B4-BE49-F238E27FC236}">
                <a16:creationId xmlns:a16="http://schemas.microsoft.com/office/drawing/2014/main" id="{9ECE4563-E3E8-4B4F-99AC-B8A6BB1147D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EBF175-F2C3-44AD-ABE0-77A4E21EE8A3}"/>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270289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172ADE-14B6-41D5-8928-F6E0C170FAD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0DDD73C-4E62-4870-AD6A-1F7A3CDD53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4B79D8B-AC1D-4999-94A9-2334884CBBBA}"/>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5" name="页脚占位符 4">
            <a:extLst>
              <a:ext uri="{FF2B5EF4-FFF2-40B4-BE49-F238E27FC236}">
                <a16:creationId xmlns:a16="http://schemas.microsoft.com/office/drawing/2014/main" id="{3B30A3E7-BA58-4438-9CCB-A6FD9A6D28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D3E0A7-ABC8-438E-84FE-5320D3779D2E}"/>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290718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6AF977-206F-43C9-8D52-1B4CFC0A318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F2C05CA-671A-4DCE-91B2-0DBC7428F0C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AA8EEA5-75E4-4168-84F7-B70183A1389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8232CE6-DA90-4850-BC97-9164DFB4EE5E}"/>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6" name="页脚占位符 5">
            <a:extLst>
              <a:ext uri="{FF2B5EF4-FFF2-40B4-BE49-F238E27FC236}">
                <a16:creationId xmlns:a16="http://schemas.microsoft.com/office/drawing/2014/main" id="{42FDD065-4EF5-401D-A933-0C76239FE3D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DD19AE-36D5-479E-BD0C-123BC428FA22}"/>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1293581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736EF-4B81-4596-BA1E-427C89B3573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DBBBE73-DE97-4C66-8B22-35296AD976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E54C764-7673-4B73-AC78-2AF167024D5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701194F-8A28-4432-B185-B7D45C6CDF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8BE0759-CFCA-45A4-8DFD-89C5533B4A8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DBECAB1-1233-4391-AC87-6033218C7F21}"/>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8" name="页脚占位符 7">
            <a:extLst>
              <a:ext uri="{FF2B5EF4-FFF2-40B4-BE49-F238E27FC236}">
                <a16:creationId xmlns:a16="http://schemas.microsoft.com/office/drawing/2014/main" id="{8A422336-E8AD-4F18-BF93-CE90FCB0F1D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3EA2F5C-5D3A-41CB-B1BB-875DCB12D49E}"/>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2292333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34787B-FCD2-4A0C-BD9E-E8F0418AEAE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4BE482-4658-4C4C-8A85-9F16F98BBC69}"/>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4" name="页脚占位符 3">
            <a:extLst>
              <a:ext uri="{FF2B5EF4-FFF2-40B4-BE49-F238E27FC236}">
                <a16:creationId xmlns:a16="http://schemas.microsoft.com/office/drawing/2014/main" id="{3FB064A0-976A-4C26-9560-7C18A225C23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EE27D61-368D-4698-84BB-E8B72AA92D80}"/>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3924950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21C1987-28A8-4E61-8428-9C9400682D03}"/>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3" name="页脚占位符 2">
            <a:extLst>
              <a:ext uri="{FF2B5EF4-FFF2-40B4-BE49-F238E27FC236}">
                <a16:creationId xmlns:a16="http://schemas.microsoft.com/office/drawing/2014/main" id="{CD49A94F-4380-49D0-9818-6213C112F9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1D3E1B4-7290-44C2-9A6A-600E92B0F1AF}"/>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2125450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B946D1-6CAA-4527-B992-EE5C8AED7DF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A2853A0-74E4-47C7-80B5-89BF8360D5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07FC519-08CE-404D-94C4-827D220110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46F2EA-41E7-43BE-B729-4F4073EF32CF}"/>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6" name="页脚占位符 5">
            <a:extLst>
              <a:ext uri="{FF2B5EF4-FFF2-40B4-BE49-F238E27FC236}">
                <a16:creationId xmlns:a16="http://schemas.microsoft.com/office/drawing/2014/main" id="{6EFA738E-0F88-42F5-85E5-3D66777A0E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E5EE737-1602-4717-8886-321D0A6920DB}"/>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937622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C70875-E4C6-40AB-B812-9FE37509C72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DFAA209-EAB4-4C21-BB18-C1B77D0655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EEB7F994-A2AA-4165-9D48-24D41E3431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8ACCA04-AD64-4A77-BE47-9D66F92EFD5D}"/>
              </a:ext>
            </a:extLst>
          </p:cNvPr>
          <p:cNvSpPr>
            <a:spLocks noGrp="1"/>
          </p:cNvSpPr>
          <p:nvPr>
            <p:ph type="dt" sz="half" idx="10"/>
          </p:nvPr>
        </p:nvSpPr>
        <p:spPr/>
        <p:txBody>
          <a:bodyPr/>
          <a:lstStyle/>
          <a:p>
            <a:fld id="{C579690C-FD19-4EC8-B8B4-296DD396E793}" type="datetimeFigureOut">
              <a:rPr lang="zh-CN" altLang="en-US" smtClean="0"/>
              <a:pPr/>
              <a:t>2021/8/27</a:t>
            </a:fld>
            <a:endParaRPr lang="zh-CN" altLang="en-US"/>
          </a:p>
        </p:txBody>
      </p:sp>
      <p:sp>
        <p:nvSpPr>
          <p:cNvPr id="6" name="页脚占位符 5">
            <a:extLst>
              <a:ext uri="{FF2B5EF4-FFF2-40B4-BE49-F238E27FC236}">
                <a16:creationId xmlns:a16="http://schemas.microsoft.com/office/drawing/2014/main" id="{A2BF8E01-4F5C-4227-A065-0A669524072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560601-8473-42F7-B10E-25746607D63D}"/>
              </a:ext>
            </a:extLst>
          </p:cNvPr>
          <p:cNvSpPr>
            <a:spLocks noGrp="1"/>
          </p:cNvSpPr>
          <p:nvPr>
            <p:ph type="sldNum" sz="quarter" idx="12"/>
          </p:nvPr>
        </p:nvSpPr>
        <p:spPr/>
        <p:txBody>
          <a:bodyPr/>
          <a:lstStyle/>
          <a:p>
            <a:fld id="{FC9083C8-9651-44F2-9022-28D8621D5902}" type="slidenum">
              <a:rPr lang="zh-CN" altLang="en-US" smtClean="0"/>
              <a:pPr/>
              <a:t>‹#›</a:t>
            </a:fld>
            <a:endParaRPr lang="zh-CN" altLang="en-US"/>
          </a:p>
        </p:txBody>
      </p:sp>
    </p:spTree>
    <p:extLst>
      <p:ext uri="{BB962C8B-B14F-4D97-AF65-F5344CB8AC3E}">
        <p14:creationId xmlns:p14="http://schemas.microsoft.com/office/powerpoint/2010/main" val="240718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7E8DA72-EEBE-45C5-9E5D-EFE96DBDA4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02F5870C-8639-4EB7-8DA6-CFE301C691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AE8343F0-38C3-4458-834E-6B3A3E5FE8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Source Han Sans CN Medium" panose="020B0500000000000000" pitchFamily="34" charset="-128"/>
                <a:ea typeface="Source Han Sans CN Medium" panose="020B0500000000000000" pitchFamily="34" charset="-128"/>
              </a:defRPr>
            </a:lvl1pPr>
          </a:lstStyle>
          <a:p>
            <a:fld id="{C579690C-FD19-4EC8-B8B4-296DD396E793}" type="datetimeFigureOut">
              <a:rPr lang="zh-CN" altLang="en-US" smtClean="0"/>
              <a:pPr/>
              <a:t>2021/8/27</a:t>
            </a:fld>
            <a:endParaRPr lang="zh-CN" altLang="en-US" dirty="0"/>
          </a:p>
        </p:txBody>
      </p:sp>
      <p:sp>
        <p:nvSpPr>
          <p:cNvPr id="5" name="页脚占位符 4">
            <a:extLst>
              <a:ext uri="{FF2B5EF4-FFF2-40B4-BE49-F238E27FC236}">
                <a16:creationId xmlns:a16="http://schemas.microsoft.com/office/drawing/2014/main" id="{B4FD6FFE-D4A0-4AB4-940A-1C7ADBB392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Source Han Sans CN Medium" panose="020B0500000000000000" pitchFamily="34" charset="-128"/>
                <a:ea typeface="Source Han Sans CN Medium" panose="020B0500000000000000" pitchFamily="34" charset="-128"/>
              </a:defRPr>
            </a:lvl1pPr>
          </a:lstStyle>
          <a:p>
            <a:endParaRPr lang="zh-CN" altLang="en-US" dirty="0"/>
          </a:p>
        </p:txBody>
      </p:sp>
      <p:sp>
        <p:nvSpPr>
          <p:cNvPr id="6" name="灯片编号占位符 5">
            <a:extLst>
              <a:ext uri="{FF2B5EF4-FFF2-40B4-BE49-F238E27FC236}">
                <a16:creationId xmlns:a16="http://schemas.microsoft.com/office/drawing/2014/main" id="{8E8F6B1A-CAE5-4A54-8D4C-207B105114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Source Han Sans CN Medium" panose="020B0500000000000000" pitchFamily="34" charset="-128"/>
                <a:ea typeface="Source Han Sans CN Medium" panose="020B0500000000000000" pitchFamily="34" charset="-128"/>
              </a:defRPr>
            </a:lvl1pPr>
          </a:lstStyle>
          <a:p>
            <a:fld id="{FC9083C8-9651-44F2-9022-28D8621D5902}" type="slidenum">
              <a:rPr lang="zh-CN" altLang="en-US" smtClean="0"/>
              <a:pPr/>
              <a:t>‹#›</a:t>
            </a:fld>
            <a:endParaRPr lang="zh-CN" altLang="en-US" dirty="0"/>
          </a:p>
        </p:txBody>
      </p:sp>
    </p:spTree>
    <p:extLst>
      <p:ext uri="{BB962C8B-B14F-4D97-AF65-F5344CB8AC3E}">
        <p14:creationId xmlns:p14="http://schemas.microsoft.com/office/powerpoint/2010/main" val="3425645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b="0" i="0" kern="1200">
          <a:solidFill>
            <a:schemeClr val="tx1"/>
          </a:solidFill>
          <a:latin typeface="Source Han Sans CN Medium" panose="020B0500000000000000" pitchFamily="34" charset="-128"/>
          <a:ea typeface="Source Han Sans CN Medium" panose="020B0500000000000000"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Source Han Sans CN Medium" panose="020B0500000000000000" pitchFamily="34" charset="-128"/>
          <a:ea typeface="Source Han Sans CN Medium"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Source Han Sans CN Medium" panose="020B0500000000000000" pitchFamily="34" charset="-128"/>
          <a:ea typeface="Source Han Sans CN Medium"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Source Han Sans CN Medium" panose="020B0500000000000000" pitchFamily="34" charset="-128"/>
          <a:ea typeface="Source Han Sans CN Medium"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Source Han Sans CN Medium" panose="020B0500000000000000" pitchFamily="34" charset="-128"/>
          <a:ea typeface="Source Han Sans CN Medium"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Source Han Sans CN Medium" panose="020B0500000000000000" pitchFamily="34" charset="-128"/>
          <a:ea typeface="Source Han Sans CN Medium"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18" Type="http://schemas.openxmlformats.org/officeDocument/2006/relationships/image" Target="../media/image12.png"/><Relationship Id="rId3" Type="http://schemas.microsoft.com/office/2007/relationships/media" Target="../media/media1.mp3"/><Relationship Id="rId7" Type="http://schemas.openxmlformats.org/officeDocument/2006/relationships/image" Target="../media/image1.png"/><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tags" Target="../tags/tag2.xml"/><Relationship Id="rId16" Type="http://schemas.openxmlformats.org/officeDocument/2006/relationships/image" Target="../media/image10.png"/><Relationship Id="rId1" Type="http://schemas.openxmlformats.org/officeDocument/2006/relationships/tags" Target="../tags/tag1.xml"/><Relationship Id="rId6" Type="http://schemas.openxmlformats.org/officeDocument/2006/relationships/slideLayout" Target="../slideLayouts/slideLayout1.xml"/><Relationship Id="rId11" Type="http://schemas.openxmlformats.org/officeDocument/2006/relationships/image" Target="../media/image5.png"/><Relationship Id="rId5" Type="http://schemas.openxmlformats.org/officeDocument/2006/relationships/tags" Target="../tags/tag3.xml"/><Relationship Id="rId15" Type="http://schemas.openxmlformats.org/officeDocument/2006/relationships/image" Target="../media/image9.png"/><Relationship Id="rId10" Type="http://schemas.openxmlformats.org/officeDocument/2006/relationships/image" Target="../media/image4.png"/><Relationship Id="rId19" Type="http://schemas.openxmlformats.org/officeDocument/2006/relationships/image" Target="../media/image13.png"/><Relationship Id="rId4" Type="http://schemas.openxmlformats.org/officeDocument/2006/relationships/audio" Target="../media/media1.mp3"/><Relationship Id="rId9" Type="http://schemas.openxmlformats.org/officeDocument/2006/relationships/image" Target="../media/image3.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xml"/><Relationship Id="rId7" Type="http://schemas.openxmlformats.org/officeDocument/2006/relationships/image" Target="../media/image7.png"/><Relationship Id="rId12" Type="http://schemas.openxmlformats.org/officeDocument/2006/relationships/image" Target="../media/image1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4.png"/><Relationship Id="rId11" Type="http://schemas.openxmlformats.org/officeDocument/2006/relationships/image" Target="../media/image9.png"/><Relationship Id="rId5" Type="http://schemas.openxmlformats.org/officeDocument/2006/relationships/image" Target="../media/image1.png"/><Relationship Id="rId10" Type="http://schemas.openxmlformats.org/officeDocument/2006/relationships/image" Target="../media/image16.png"/><Relationship Id="rId4" Type="http://schemas.openxmlformats.org/officeDocument/2006/relationships/slideLayout" Target="../slideLayouts/slideLayout7.xml"/><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7.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10"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10.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png"/><Relationship Id="rId11" Type="http://schemas.openxmlformats.org/officeDocument/2006/relationships/image" Target="../media/image9.png"/><Relationship Id="rId5" Type="http://schemas.openxmlformats.org/officeDocument/2006/relationships/image" Target="../media/image2.png"/><Relationship Id="rId10" Type="http://schemas.openxmlformats.org/officeDocument/2006/relationships/image" Target="../media/image8.png"/><Relationship Id="rId4" Type="http://schemas.openxmlformats.org/officeDocument/2006/relationships/image" Target="../media/image1.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7.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10"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7.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10"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73466D0-A485-4779-ADB1-7AEF200AA70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pic>
        <p:nvPicPr>
          <p:cNvPr id="9" name="图片 8">
            <a:extLst>
              <a:ext uri="{FF2B5EF4-FFF2-40B4-BE49-F238E27FC236}">
                <a16:creationId xmlns:a16="http://schemas.microsoft.com/office/drawing/2014/main" id="{23B786B4-A665-4FB6-AA8B-3581804C3DC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5846" y="478971"/>
            <a:ext cx="2774377" cy="2685143"/>
          </a:xfrm>
          <a:prstGeom prst="rect">
            <a:avLst/>
          </a:prstGeom>
        </p:spPr>
      </p:pic>
      <p:pic>
        <p:nvPicPr>
          <p:cNvPr id="11" name="图片 10">
            <a:extLst>
              <a:ext uri="{FF2B5EF4-FFF2-40B4-BE49-F238E27FC236}">
                <a16:creationId xmlns:a16="http://schemas.microsoft.com/office/drawing/2014/main" id="{E2168380-4589-4F74-B046-147DFDAA954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58971" y="4276973"/>
            <a:ext cx="1824265" cy="2316241"/>
          </a:xfrm>
          <a:prstGeom prst="rect">
            <a:avLst/>
          </a:prstGeom>
        </p:spPr>
      </p:pic>
      <p:pic>
        <p:nvPicPr>
          <p:cNvPr id="13" name="图片 12">
            <a:extLst>
              <a:ext uri="{FF2B5EF4-FFF2-40B4-BE49-F238E27FC236}">
                <a16:creationId xmlns:a16="http://schemas.microsoft.com/office/drawing/2014/main" id="{8569D8A4-36A6-4A07-A280-E37EA7C0B04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832733">
            <a:off x="3872936" y="4601253"/>
            <a:ext cx="1726214" cy="1936994"/>
          </a:xfrm>
          <a:prstGeom prst="rect">
            <a:avLst/>
          </a:prstGeom>
        </p:spPr>
      </p:pic>
      <p:pic>
        <p:nvPicPr>
          <p:cNvPr id="15" name="图片 14">
            <a:extLst>
              <a:ext uri="{FF2B5EF4-FFF2-40B4-BE49-F238E27FC236}">
                <a16:creationId xmlns:a16="http://schemas.microsoft.com/office/drawing/2014/main" id="{4F50A5D7-9908-4A76-A6C0-EE7F3C08CD2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03036" y="4039621"/>
            <a:ext cx="968750" cy="619158"/>
          </a:xfrm>
          <a:prstGeom prst="rect">
            <a:avLst/>
          </a:prstGeom>
        </p:spPr>
      </p:pic>
      <p:pic>
        <p:nvPicPr>
          <p:cNvPr id="17" name="图片 16">
            <a:extLst>
              <a:ext uri="{FF2B5EF4-FFF2-40B4-BE49-F238E27FC236}">
                <a16:creationId xmlns:a16="http://schemas.microsoft.com/office/drawing/2014/main" id="{E1914CF6-0C35-4C62-8E5E-7D3336A56D2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05793" y="3429000"/>
            <a:ext cx="979942" cy="847973"/>
          </a:xfrm>
          <a:prstGeom prst="rect">
            <a:avLst/>
          </a:prstGeom>
        </p:spPr>
      </p:pic>
      <p:pic>
        <p:nvPicPr>
          <p:cNvPr id="23" name="图片 22">
            <a:extLst>
              <a:ext uri="{FF2B5EF4-FFF2-40B4-BE49-F238E27FC236}">
                <a16:creationId xmlns:a16="http://schemas.microsoft.com/office/drawing/2014/main" id="{63948D0A-F231-43EA-837B-4694E584B59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954493" y="4961844"/>
            <a:ext cx="1591162" cy="1780067"/>
          </a:xfrm>
          <a:prstGeom prst="rect">
            <a:avLst/>
          </a:prstGeom>
        </p:spPr>
      </p:pic>
      <p:pic>
        <p:nvPicPr>
          <p:cNvPr id="25" name="图片 24">
            <a:extLst>
              <a:ext uri="{FF2B5EF4-FFF2-40B4-BE49-F238E27FC236}">
                <a16:creationId xmlns:a16="http://schemas.microsoft.com/office/drawing/2014/main" id="{92FD57A4-4BAB-4093-9C53-E23FE5B5F07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0683242">
            <a:off x="262904" y="3889448"/>
            <a:ext cx="778803" cy="955803"/>
          </a:xfrm>
          <a:prstGeom prst="rect">
            <a:avLst/>
          </a:prstGeom>
        </p:spPr>
      </p:pic>
      <p:pic>
        <p:nvPicPr>
          <p:cNvPr id="27" name="图片 26">
            <a:extLst>
              <a:ext uri="{FF2B5EF4-FFF2-40B4-BE49-F238E27FC236}">
                <a16:creationId xmlns:a16="http://schemas.microsoft.com/office/drawing/2014/main" id="{6DC62F50-46EE-491B-AE67-49F4DABA203B}"/>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299865" y="3696569"/>
            <a:ext cx="723900" cy="822459"/>
          </a:xfrm>
          <a:prstGeom prst="rect">
            <a:avLst/>
          </a:prstGeom>
        </p:spPr>
      </p:pic>
      <p:pic>
        <p:nvPicPr>
          <p:cNvPr id="29" name="图片 28">
            <a:extLst>
              <a:ext uri="{FF2B5EF4-FFF2-40B4-BE49-F238E27FC236}">
                <a16:creationId xmlns:a16="http://schemas.microsoft.com/office/drawing/2014/main" id="{58A187ED-B5FD-485F-A346-27CC0463D99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551300" y="-431348"/>
            <a:ext cx="1988710" cy="2075315"/>
          </a:xfrm>
          <a:prstGeom prst="rect">
            <a:avLst/>
          </a:prstGeom>
        </p:spPr>
      </p:pic>
      <p:pic>
        <p:nvPicPr>
          <p:cNvPr id="31" name="图片 30">
            <a:extLst>
              <a:ext uri="{FF2B5EF4-FFF2-40B4-BE49-F238E27FC236}">
                <a16:creationId xmlns:a16="http://schemas.microsoft.com/office/drawing/2014/main" id="{BEED2DE9-60CC-4D27-966C-1A0A961994E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00223" y="530981"/>
            <a:ext cx="1534070" cy="1023937"/>
          </a:xfrm>
          <a:prstGeom prst="rect">
            <a:avLst/>
          </a:prstGeom>
        </p:spPr>
      </p:pic>
      <p:sp>
        <p:nvSpPr>
          <p:cNvPr id="32" name="PA_矩形 4">
            <a:extLst>
              <a:ext uri="{FF2B5EF4-FFF2-40B4-BE49-F238E27FC236}">
                <a16:creationId xmlns:a16="http://schemas.microsoft.com/office/drawing/2014/main" id="{2EFD3EE9-77D2-4914-A456-00B6CC9A36D1}"/>
              </a:ext>
            </a:extLst>
          </p:cNvPr>
          <p:cNvSpPr txBox="1">
            <a:spLocks noChangeArrowheads="1"/>
          </p:cNvSpPr>
          <p:nvPr>
            <p:custDataLst>
              <p:tags r:id="rId1"/>
            </p:custDataLst>
          </p:nvPr>
        </p:nvSpPr>
        <p:spPr bwMode="auto">
          <a:xfrm>
            <a:off x="5922326" y="1323683"/>
            <a:ext cx="4061962"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5" tIns="45697" rIns="91395" bIns="4569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9078" fontAlgn="base">
              <a:spcBef>
                <a:spcPct val="0"/>
              </a:spcBef>
              <a:spcAft>
                <a:spcPct val="0"/>
              </a:spcAft>
              <a:defRPr/>
            </a:pPr>
            <a:r>
              <a:rPr lang="en-US" altLang="zh-CN" sz="2400" kern="0" smtClean="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Khoa Điện – Điện tử</a:t>
            </a:r>
            <a:endParaRPr lang="zh-CN" altLang="en-US" sz="2400" kern="0" dirty="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34" name="PA_文本框 15">
            <a:extLst>
              <a:ext uri="{FF2B5EF4-FFF2-40B4-BE49-F238E27FC236}">
                <a16:creationId xmlns:a16="http://schemas.microsoft.com/office/drawing/2014/main" id="{D7A41EE0-6EC4-47A6-ADD2-15199162B5AA}"/>
              </a:ext>
            </a:extLst>
          </p:cNvPr>
          <p:cNvSpPr txBox="1"/>
          <p:nvPr>
            <p:custDataLst>
              <p:tags r:id="rId2"/>
            </p:custDataLst>
          </p:nvPr>
        </p:nvSpPr>
        <p:spPr>
          <a:xfrm>
            <a:off x="3115787" y="1881830"/>
            <a:ext cx="9470979" cy="1969758"/>
          </a:xfrm>
          <a:prstGeom prst="rect">
            <a:avLst/>
          </a:prstGeom>
          <a:noFill/>
        </p:spPr>
        <p:txBody>
          <a:bodyPr wrap="square" lIns="121908" tIns="60954" rIns="121908" bIns="60954" rtlCol="0">
            <a:spAutoFit/>
          </a:bodyPr>
          <a:lstStyle/>
          <a:p>
            <a:pPr algn="ctr"/>
            <a:r>
              <a:rPr lang="en-US" sz="2400">
                <a:ln w="12700">
                  <a:noFill/>
                  <a:prstDash val="solid"/>
                </a:ln>
                <a:solidFill>
                  <a:srgbClr val="7030A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NGHIỆM THU</a:t>
            </a:r>
          </a:p>
          <a:p>
            <a:pPr algn="ctr"/>
            <a:r>
              <a:rPr lang="en-US" sz="2400">
                <a:ln w="12700">
                  <a:noFill/>
                  <a:prstDash val="solid"/>
                </a:ln>
                <a:solidFill>
                  <a:srgbClr val="7030A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ĐỀ TÀI KHOA HỌC VÀ CÔNG NGHỆ CẤP TRƯỜNG </a:t>
            </a:r>
          </a:p>
          <a:p>
            <a:pPr algn="ctr"/>
            <a:endParaRPr lang="en-US" altLang="zh-CN" sz="2400" smtClean="0">
              <a:ln w="12700">
                <a:noFill/>
                <a:prstDash val="solid"/>
              </a:ln>
              <a:solidFill>
                <a:srgbClr val="422813"/>
              </a:solidFill>
              <a:latin typeface="思源黑体 CN Heavy" panose="020B0A00000000000000" pitchFamily="34" charset="-122"/>
              <a:ea typeface="思源黑体 CN Heavy" panose="020B0A00000000000000" pitchFamily="34" charset="-122"/>
              <a:cs typeface="+mn-ea"/>
              <a:sym typeface="FZHei-B01S" panose="02010601030101010101" pitchFamily="2" charset="-122"/>
            </a:endParaRPr>
          </a:p>
          <a:p>
            <a:pPr algn="ctr"/>
            <a:r>
              <a:rPr lang="en-US" altLang="zh-CN" sz="4800" smtClean="0">
                <a:ln w="12700">
                  <a:noFill/>
                  <a:prstDash val="solid"/>
                </a:ln>
                <a:solidFill>
                  <a:srgbClr val="FF000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sym typeface="FZHei-B01S" panose="02010601030101010101" pitchFamily="2" charset="-122"/>
              </a:rPr>
              <a:t>THI CÔNG MÔ HÌNH TỦ ATS</a:t>
            </a:r>
            <a:endParaRPr lang="zh-CN" altLang="en-US" sz="4800" dirty="0">
              <a:ln w="12700">
                <a:noFill/>
                <a:prstDash val="solid"/>
              </a:ln>
              <a:solidFill>
                <a:srgbClr val="FF000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sym typeface="FZHei-B01S" panose="02010601030101010101" pitchFamily="2" charset="-122"/>
            </a:endParaRPr>
          </a:p>
        </p:txBody>
      </p:sp>
      <p:grpSp>
        <p:nvGrpSpPr>
          <p:cNvPr id="37" name="组合 36">
            <a:extLst>
              <a:ext uri="{FF2B5EF4-FFF2-40B4-BE49-F238E27FC236}">
                <a16:creationId xmlns:a16="http://schemas.microsoft.com/office/drawing/2014/main" id="{AE973C6C-6AF9-4C1A-858C-4E611D2B8E96}"/>
              </a:ext>
            </a:extLst>
          </p:cNvPr>
          <p:cNvGrpSpPr/>
          <p:nvPr/>
        </p:nvGrpSpPr>
        <p:grpSpPr>
          <a:xfrm flipH="1" flipV="1">
            <a:off x="6568753" y="5912264"/>
            <a:ext cx="1112586" cy="347696"/>
            <a:chOff x="479766" y="849487"/>
            <a:chExt cx="4641745" cy="1450598"/>
          </a:xfrm>
        </p:grpSpPr>
        <p:sp>
          <p:nvSpPr>
            <p:cNvPr id="38" name="椭圆 37">
              <a:extLst>
                <a:ext uri="{FF2B5EF4-FFF2-40B4-BE49-F238E27FC236}">
                  <a16:creationId xmlns:a16="http://schemas.microsoft.com/office/drawing/2014/main" id="{38D0EF5F-0238-4B63-A45D-546AB4089896}"/>
                </a:ext>
              </a:extLst>
            </p:cNvPr>
            <p:cNvSpPr/>
            <p:nvPr/>
          </p:nvSpPr>
          <p:spPr>
            <a:xfrm>
              <a:off x="479766" y="849487"/>
              <a:ext cx="1500019" cy="142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39" name="流程图: 库存数据 5">
              <a:extLst>
                <a:ext uri="{FF2B5EF4-FFF2-40B4-BE49-F238E27FC236}">
                  <a16:creationId xmlns:a16="http://schemas.microsoft.com/office/drawing/2014/main" id="{FD6E1F6D-E162-4206-A4FA-9F95617A25BE}"/>
                </a:ext>
              </a:extLst>
            </p:cNvPr>
            <p:cNvSpPr/>
            <p:nvPr/>
          </p:nvSpPr>
          <p:spPr>
            <a:xfrm flipH="1">
              <a:off x="1745788" y="872049"/>
              <a:ext cx="3375723" cy="1428036"/>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sp>
        <p:nvSpPr>
          <p:cNvPr id="40" name="文本框 39">
            <a:extLst>
              <a:ext uri="{FF2B5EF4-FFF2-40B4-BE49-F238E27FC236}">
                <a16:creationId xmlns:a16="http://schemas.microsoft.com/office/drawing/2014/main" id="{24AC808C-D18E-4589-9872-2F23F1117894}"/>
              </a:ext>
            </a:extLst>
          </p:cNvPr>
          <p:cNvSpPr txBox="1"/>
          <p:nvPr/>
        </p:nvSpPr>
        <p:spPr>
          <a:xfrm>
            <a:off x="6603233" y="5891546"/>
            <a:ext cx="697627" cy="369332"/>
          </a:xfrm>
          <a:prstGeom prst="rect">
            <a:avLst/>
          </a:prstGeom>
          <a:noFill/>
        </p:spPr>
        <p:txBody>
          <a:bodyPr wrap="none" rtlCol="0">
            <a:spAutoFit/>
          </a:bodyPr>
          <a:lstStyle/>
          <a:p>
            <a:r>
              <a:rPr lang="en-US" altLang="zh-CN" smtClean="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rPr>
              <a:t>2021</a:t>
            </a:r>
            <a:endParaRPr lang="zh-CN" altLang="en-US" dirty="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41" name="组合 40">
            <a:extLst>
              <a:ext uri="{FF2B5EF4-FFF2-40B4-BE49-F238E27FC236}">
                <a16:creationId xmlns:a16="http://schemas.microsoft.com/office/drawing/2014/main" id="{4CAEED54-BA53-4815-8599-8283FA537E6D}"/>
              </a:ext>
            </a:extLst>
          </p:cNvPr>
          <p:cNvGrpSpPr/>
          <p:nvPr/>
        </p:nvGrpSpPr>
        <p:grpSpPr>
          <a:xfrm flipH="1" flipV="1">
            <a:off x="8255022" y="5902433"/>
            <a:ext cx="1217064" cy="328472"/>
            <a:chOff x="479766" y="849487"/>
            <a:chExt cx="4641745" cy="1450598"/>
          </a:xfrm>
        </p:grpSpPr>
        <p:sp>
          <p:nvSpPr>
            <p:cNvPr id="42" name="椭圆 41">
              <a:extLst>
                <a:ext uri="{FF2B5EF4-FFF2-40B4-BE49-F238E27FC236}">
                  <a16:creationId xmlns:a16="http://schemas.microsoft.com/office/drawing/2014/main" id="{49A709C8-CD14-47D5-8729-8F15654BF51C}"/>
                </a:ext>
              </a:extLst>
            </p:cNvPr>
            <p:cNvSpPr/>
            <p:nvPr/>
          </p:nvSpPr>
          <p:spPr>
            <a:xfrm>
              <a:off x="479766" y="849487"/>
              <a:ext cx="1500019" cy="142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43" name="流程图: 库存数据 5">
              <a:extLst>
                <a:ext uri="{FF2B5EF4-FFF2-40B4-BE49-F238E27FC236}">
                  <a16:creationId xmlns:a16="http://schemas.microsoft.com/office/drawing/2014/main" id="{90EA09D8-BB25-4B6B-A9F8-FBAF28806300}"/>
                </a:ext>
              </a:extLst>
            </p:cNvPr>
            <p:cNvSpPr/>
            <p:nvPr/>
          </p:nvSpPr>
          <p:spPr>
            <a:xfrm flipH="1">
              <a:off x="1745788" y="872049"/>
              <a:ext cx="3375723" cy="1428036"/>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sp>
        <p:nvSpPr>
          <p:cNvPr id="44" name="文本框 43">
            <a:extLst>
              <a:ext uri="{FF2B5EF4-FFF2-40B4-BE49-F238E27FC236}">
                <a16:creationId xmlns:a16="http://schemas.microsoft.com/office/drawing/2014/main" id="{92788E6B-4D76-49DA-8831-38736C573136}"/>
              </a:ext>
            </a:extLst>
          </p:cNvPr>
          <p:cNvSpPr txBox="1"/>
          <p:nvPr/>
        </p:nvSpPr>
        <p:spPr>
          <a:xfrm>
            <a:off x="8254867" y="5890660"/>
            <a:ext cx="603050" cy="369332"/>
          </a:xfrm>
          <a:prstGeom prst="rect">
            <a:avLst/>
          </a:prstGeom>
          <a:noFill/>
        </p:spPr>
        <p:txBody>
          <a:bodyPr wrap="none" rtlCol="0">
            <a:spAutoFit/>
          </a:bodyPr>
          <a:lstStyle/>
          <a:p>
            <a:r>
              <a:rPr lang="en-US" altLang="zh-CN" smtClean="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rPr>
              <a:t>T 08</a:t>
            </a:r>
            <a:endParaRPr lang="zh-CN" altLang="en-US" dirty="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pic>
        <p:nvPicPr>
          <p:cNvPr id="45" name="钢琴曲 - 水边的阿狄丽娜 - 理查德 克莱德曼">
            <a:hlinkClick r:id="" action="ppaction://media"/>
            <a:extLst>
              <a:ext uri="{FF2B5EF4-FFF2-40B4-BE49-F238E27FC236}">
                <a16:creationId xmlns:a16="http://schemas.microsoft.com/office/drawing/2014/main" id="{B826FE65-5D43-408F-9EE3-77D167FCBEA0}"/>
              </a:ext>
            </a:extLst>
          </p:cNvPr>
          <p:cNvPicPr>
            <a:picLocks noChangeAspect="1"/>
          </p:cNvPicPr>
          <p:nvPr>
            <a:audioFile r:link="rId4"/>
            <p:extLst>
              <p:ext uri="{DAA4B4D4-6D71-4841-9C94-3DE7FCFB9230}">
                <p14:media xmlns:p14="http://schemas.microsoft.com/office/powerpoint/2010/main" r:embed="rId3"/>
              </p:ext>
            </p:extLst>
          </p:nvPr>
        </p:nvPicPr>
        <p:blipFill>
          <a:blip r:embed="rId18" cstate="print"/>
          <a:stretch>
            <a:fillRect/>
          </a:stretch>
        </p:blipFill>
        <p:spPr>
          <a:xfrm>
            <a:off x="6110514" y="-1157929"/>
            <a:ext cx="609600" cy="609600"/>
          </a:xfrm>
          <a:prstGeom prst="rect">
            <a:avLst/>
          </a:prstGeom>
        </p:spPr>
      </p:pic>
      <p:pic>
        <p:nvPicPr>
          <p:cNvPr id="24" name="Picture 2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789279" y="98425"/>
            <a:ext cx="2257711" cy="1142145"/>
          </a:xfrm>
          <a:prstGeom prst="rect">
            <a:avLst/>
          </a:prstGeom>
        </p:spPr>
      </p:pic>
      <p:sp>
        <p:nvSpPr>
          <p:cNvPr id="26" name="PA_矩形 4">
            <a:extLst>
              <a:ext uri="{FF2B5EF4-FFF2-40B4-BE49-F238E27FC236}">
                <a16:creationId xmlns:a16="http://schemas.microsoft.com/office/drawing/2014/main" id="{2EFD3EE9-77D2-4914-A456-00B6CC9A36D1}"/>
              </a:ext>
            </a:extLst>
          </p:cNvPr>
          <p:cNvSpPr txBox="1">
            <a:spLocks noChangeArrowheads="1"/>
          </p:cNvSpPr>
          <p:nvPr>
            <p:custDataLst>
              <p:tags r:id="rId5"/>
            </p:custDataLst>
          </p:nvPr>
        </p:nvSpPr>
        <p:spPr bwMode="auto">
          <a:xfrm>
            <a:off x="6026419" y="3960189"/>
            <a:ext cx="5273446" cy="18951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5" tIns="45697" rIns="91395" bIns="4569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spcBef>
                <a:spcPts val="600"/>
              </a:spcBef>
              <a:spcAft>
                <a:spcPts val="600"/>
              </a:spcAft>
            </a:pPr>
            <a:r>
              <a:rPr lang="en-US" sz="2400">
                <a:ln w="12700">
                  <a:noFill/>
                  <a:prstDash val="solid"/>
                </a:ln>
                <a:solidFill>
                  <a:schemeClr val="accent6">
                    <a:lumMod val="50000"/>
                    <a:lumOff val="50000"/>
                  </a:schemeClr>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Chủ nhiệm đề tài: </a:t>
            </a:r>
            <a:r>
              <a:rPr lang="it-IT" sz="2400">
                <a:ln w="12700">
                  <a:noFill/>
                  <a:prstDash val="solid"/>
                </a:ln>
                <a:solidFill>
                  <a:schemeClr val="accent6">
                    <a:lumMod val="50000"/>
                    <a:lumOff val="50000"/>
                  </a:schemeClr>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Tạ Minh Cường</a:t>
            </a:r>
          </a:p>
          <a:p>
            <a:pPr algn="l">
              <a:spcBef>
                <a:spcPts val="600"/>
              </a:spcBef>
              <a:spcAft>
                <a:spcPts val="600"/>
              </a:spcAft>
            </a:pPr>
            <a:r>
              <a:rPr lang="en-US" sz="1800">
                <a:ln w="12700">
                  <a:noFill/>
                  <a:prstDash val="solid"/>
                </a:ln>
                <a:solidFill>
                  <a:srgbClr val="00206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Thành viên tham gia nghiên cứu:</a:t>
            </a:r>
          </a:p>
          <a:p>
            <a:pPr algn="l">
              <a:spcBef>
                <a:spcPts val="600"/>
              </a:spcBef>
              <a:spcAft>
                <a:spcPts val="600"/>
              </a:spcAft>
            </a:pPr>
            <a:r>
              <a:rPr lang="en-US" sz="1800">
                <a:ln w="12700">
                  <a:noFill/>
                  <a:prstDash val="solid"/>
                </a:ln>
                <a:solidFill>
                  <a:srgbClr val="00206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Quách Minh Thử</a:t>
            </a:r>
          </a:p>
          <a:p>
            <a:pPr algn="l">
              <a:spcBef>
                <a:spcPts val="600"/>
              </a:spcBef>
              <a:spcAft>
                <a:spcPts val="600"/>
              </a:spcAft>
            </a:pPr>
            <a:r>
              <a:rPr lang="en-US" sz="1800">
                <a:ln w="12700">
                  <a:noFill/>
                  <a:prstDash val="solid"/>
                </a:ln>
                <a:solidFill>
                  <a:srgbClr val="00206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rPr>
              <a:t>Trần Nam Anh</a:t>
            </a:r>
          </a:p>
        </p:txBody>
      </p:sp>
    </p:spTree>
    <p:extLst>
      <p:ext uri="{BB962C8B-B14F-4D97-AF65-F5344CB8AC3E}">
        <p14:creationId xmlns:p14="http://schemas.microsoft.com/office/powerpoint/2010/main" val="1302592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6667">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26667">
                                          <p:cBhvr additive="base">
                                            <p:cTn id="7" dur="750" fill="hold"/>
                                            <p:tgtEl>
                                              <p:spTgt spid="34"/>
                                            </p:tgtEl>
                                            <p:attrNameLst>
                                              <p:attrName>ppt_x</p:attrName>
                                            </p:attrNameLst>
                                          </p:cBhvr>
                                          <p:tavLst>
                                            <p:tav tm="0">
                                              <p:val>
                                                <p:strVal val="0-#ppt_w/2"/>
                                              </p:val>
                                            </p:tav>
                                            <p:tav tm="100000">
                                              <p:val>
                                                <p:strVal val="#ppt_x"/>
                                              </p:val>
                                            </p:tav>
                                          </p:tavLst>
                                        </p:anim>
                                        <p:anim calcmode="lin" valueType="num" p14:bounceEnd="26667">
                                          <p:cBhvr additive="base">
                                            <p:cTn id="8" dur="75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400" fill="hold"/>
                                            <p:tgtEl>
                                              <p:spTgt spid="32"/>
                                            </p:tgtEl>
                                            <p:attrNameLst>
                                              <p:attrName>ppt_x</p:attrName>
                                            </p:attrNameLst>
                                          </p:cBhvr>
                                          <p:tavLst>
                                            <p:tav tm="0">
                                              <p:val>
                                                <p:strVal val="0-#ppt_w/2"/>
                                              </p:val>
                                            </p:tav>
                                            <p:tav tm="100000">
                                              <p:val>
                                                <p:strVal val="#ppt_x"/>
                                              </p:val>
                                            </p:tav>
                                          </p:tavLst>
                                        </p:anim>
                                        <p:anim calcmode="lin" valueType="num">
                                          <p:cBhvr additive="base">
                                            <p:cTn id="12" dur="4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 presetClass="mediacall" presetSubtype="0" fill="hold" nodeType="afterEffect">
                                      <p:stCondLst>
                                        <p:cond delay="0"/>
                                      </p:stCondLst>
                                      <p:childTnLst>
                                        <p:cmd type="call" cmd="playFrom(0.0)">
                                          <p:cBhvr>
                                            <p:cTn id="15" dur="1" fill="hold"/>
                                            <p:tgtEl>
                                              <p:spTgt spid="45"/>
                                            </p:tgtEl>
                                          </p:cBhvr>
                                        </p:cmd>
                                      </p:childTnLst>
                                    </p:cTn>
                                  </p:par>
                                  <p:par>
                                    <p:cTn id="16" presetID="2" presetClass="entr" presetSubtype="8"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45"/>
                    </p:tgtEl>
                  </p:cMediaNode>
                </p:audio>
              </p:childTnLst>
            </p:cTn>
          </p:par>
        </p:tnLst>
        <p:bldLst>
          <p:bldP spid="32" grpId="0"/>
          <p:bldP spid="3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400" fill="hold"/>
                                            <p:tgtEl>
                                              <p:spTgt spid="32"/>
                                            </p:tgtEl>
                                            <p:attrNameLst>
                                              <p:attrName>ppt_x</p:attrName>
                                            </p:attrNameLst>
                                          </p:cBhvr>
                                          <p:tavLst>
                                            <p:tav tm="0">
                                              <p:val>
                                                <p:strVal val="0-#ppt_w/2"/>
                                              </p:val>
                                            </p:tav>
                                            <p:tav tm="100000">
                                              <p:val>
                                                <p:strVal val="#ppt_x"/>
                                              </p:val>
                                            </p:tav>
                                          </p:tavLst>
                                        </p:anim>
                                        <p:anim calcmode="lin" valueType="num">
                                          <p:cBhvr additive="base">
                                            <p:cTn id="12" dur="4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 presetClass="mediacall" presetSubtype="0" fill="hold" nodeType="afterEffect">
                                      <p:stCondLst>
                                        <p:cond delay="0"/>
                                      </p:stCondLst>
                                      <p:childTnLst>
                                        <p:cmd type="call" cmd="playFrom(0.0)">
                                          <p:cBhvr>
                                            <p:cTn id="15" dur="1" fill="hold"/>
                                            <p:tgtEl>
                                              <p:spTgt spid="45"/>
                                            </p:tgtEl>
                                          </p:cBhvr>
                                        </p:cmd>
                                      </p:childTnLst>
                                    </p:cTn>
                                  </p:par>
                                  <p:par>
                                    <p:cTn id="16" presetID="2" presetClass="entr" presetSubtype="8"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45"/>
                    </p:tgtEl>
                  </p:cMediaNode>
                </p:audio>
              </p:childTnLst>
            </p:cTn>
          </p:par>
        </p:tnLst>
        <p:bldLst>
          <p:bldP spid="32" grpId="0"/>
          <p:bldP spid="3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5747" y="371398"/>
            <a:ext cx="1119555" cy="5887326"/>
            <a:chOff x="4209190" y="1017784"/>
            <a:chExt cx="720000" cy="3786214"/>
          </a:xfrm>
        </p:grpSpPr>
        <p:sp>
          <p:nvSpPr>
            <p:cNvPr id="3" name="椭圆 9"/>
            <p:cNvSpPr>
              <a:spLocks noChangeArrowheads="1"/>
            </p:cNvSpPr>
            <p:nvPr/>
          </p:nvSpPr>
          <p:spPr bwMode="auto">
            <a:xfrm>
              <a:off x="4209190" y="3712572"/>
              <a:ext cx="720000" cy="720000"/>
            </a:xfrm>
            <a:prstGeom prst="ellipse">
              <a:avLst/>
            </a:prstGeom>
            <a:noFill/>
            <a:ln>
              <a:solidFill>
                <a:schemeClr val="accent6"/>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椭圆 9"/>
            <p:cNvSpPr>
              <a:spLocks noChangeArrowheads="1"/>
            </p:cNvSpPr>
            <p:nvPr/>
          </p:nvSpPr>
          <p:spPr bwMode="auto">
            <a:xfrm>
              <a:off x="4209190" y="2512362"/>
              <a:ext cx="720000" cy="720000"/>
            </a:xfrm>
            <a:prstGeom prst="ellipse">
              <a:avLst/>
            </a:prstGeom>
            <a:noFill/>
            <a:ln>
              <a:solidFill>
                <a:schemeClr val="accent2"/>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椭圆 9"/>
            <p:cNvSpPr>
              <a:spLocks noChangeArrowheads="1"/>
            </p:cNvSpPr>
            <p:nvPr/>
          </p:nvSpPr>
          <p:spPr bwMode="auto">
            <a:xfrm>
              <a:off x="4209190" y="1369354"/>
              <a:ext cx="720000" cy="720000"/>
            </a:xfrm>
            <a:prstGeom prst="ellipse">
              <a:avLst/>
            </a:prstGeom>
            <a:noFill/>
            <a:ln>
              <a:solidFill>
                <a:schemeClr val="accent1"/>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27"/>
            <p:cNvSpPr>
              <a:spLocks noEditPoints="1"/>
            </p:cNvSpPr>
            <p:nvPr/>
          </p:nvSpPr>
          <p:spPr bwMode="auto">
            <a:xfrm>
              <a:off x="4357686" y="2660858"/>
              <a:ext cx="428628" cy="415923"/>
            </a:xfrm>
            <a:custGeom>
              <a:avLst/>
              <a:gdLst/>
              <a:ahLst/>
              <a:cxnLst>
                <a:cxn ang="0">
                  <a:pos x="490" y="1319"/>
                </a:cxn>
                <a:cxn ang="0">
                  <a:pos x="299" y="1249"/>
                </a:cxn>
                <a:cxn ang="0">
                  <a:pos x="24" y="872"/>
                </a:cxn>
                <a:cxn ang="0">
                  <a:pos x="23" y="587"/>
                </a:cxn>
                <a:cxn ang="0">
                  <a:pos x="179" y="369"/>
                </a:cxn>
                <a:cxn ang="0">
                  <a:pos x="405" y="256"/>
                </a:cxn>
                <a:cxn ang="0">
                  <a:pos x="612" y="249"/>
                </a:cxn>
                <a:cxn ang="0">
                  <a:pos x="760" y="0"/>
                </a:cxn>
                <a:cxn ang="0">
                  <a:pos x="726" y="239"/>
                </a:cxn>
                <a:cxn ang="0">
                  <a:pos x="858" y="179"/>
                </a:cxn>
                <a:cxn ang="0">
                  <a:pos x="1076" y="176"/>
                </a:cxn>
                <a:cxn ang="0">
                  <a:pos x="1275" y="203"/>
                </a:cxn>
                <a:cxn ang="0">
                  <a:pos x="1155" y="426"/>
                </a:cxn>
                <a:cxn ang="0">
                  <a:pos x="1243" y="607"/>
                </a:cxn>
                <a:cxn ang="0">
                  <a:pos x="1184" y="942"/>
                </a:cxn>
                <a:cxn ang="0">
                  <a:pos x="967" y="1234"/>
                </a:cxn>
                <a:cxn ang="0">
                  <a:pos x="737" y="1300"/>
                </a:cxn>
                <a:cxn ang="0">
                  <a:pos x="671" y="1294"/>
                </a:cxn>
                <a:cxn ang="0">
                  <a:pos x="620" y="1297"/>
                </a:cxn>
                <a:cxn ang="0">
                  <a:pos x="747" y="46"/>
                </a:cxn>
                <a:cxn ang="0">
                  <a:pos x="723" y="35"/>
                </a:cxn>
                <a:cxn ang="0">
                  <a:pos x="664" y="186"/>
                </a:cxn>
                <a:cxn ang="0">
                  <a:pos x="643" y="275"/>
                </a:cxn>
                <a:cxn ang="0">
                  <a:pos x="668" y="395"/>
                </a:cxn>
                <a:cxn ang="0">
                  <a:pos x="777" y="71"/>
                </a:cxn>
                <a:cxn ang="0">
                  <a:pos x="1063" y="202"/>
                </a:cxn>
                <a:cxn ang="0">
                  <a:pos x="824" y="253"/>
                </a:cxn>
                <a:cxn ang="0">
                  <a:pos x="745" y="364"/>
                </a:cxn>
                <a:cxn ang="0">
                  <a:pos x="874" y="274"/>
                </a:cxn>
                <a:cxn ang="0">
                  <a:pos x="946" y="282"/>
                </a:cxn>
                <a:cxn ang="0">
                  <a:pos x="990" y="282"/>
                </a:cxn>
                <a:cxn ang="0">
                  <a:pos x="1131" y="246"/>
                </a:cxn>
                <a:cxn ang="0">
                  <a:pos x="1103" y="301"/>
                </a:cxn>
                <a:cxn ang="0">
                  <a:pos x="1052" y="399"/>
                </a:cxn>
                <a:cxn ang="0">
                  <a:pos x="934" y="325"/>
                </a:cxn>
                <a:cxn ang="0">
                  <a:pos x="975" y="434"/>
                </a:cxn>
                <a:cxn ang="0">
                  <a:pos x="875" y="365"/>
                </a:cxn>
                <a:cxn ang="0">
                  <a:pos x="728" y="436"/>
                </a:cxn>
                <a:cxn ang="0">
                  <a:pos x="1026" y="453"/>
                </a:cxn>
                <a:cxn ang="0">
                  <a:pos x="1198" y="320"/>
                </a:cxn>
                <a:cxn ang="0">
                  <a:pos x="1118" y="211"/>
                </a:cxn>
                <a:cxn ang="0">
                  <a:pos x="240" y="368"/>
                </a:cxn>
                <a:cxn ang="0">
                  <a:pos x="121" y="467"/>
                </a:cxn>
                <a:cxn ang="0">
                  <a:pos x="32" y="700"/>
                </a:cxn>
                <a:cxn ang="0">
                  <a:pos x="115" y="989"/>
                </a:cxn>
                <a:cxn ang="0">
                  <a:pos x="364" y="1251"/>
                </a:cxn>
                <a:cxn ang="0">
                  <a:pos x="509" y="1247"/>
                </a:cxn>
                <a:cxn ang="0">
                  <a:pos x="478" y="1199"/>
                </a:cxn>
                <a:cxn ang="0">
                  <a:pos x="621" y="1214"/>
                </a:cxn>
                <a:cxn ang="0">
                  <a:pos x="702" y="1137"/>
                </a:cxn>
                <a:cxn ang="0">
                  <a:pos x="736" y="1262"/>
                </a:cxn>
                <a:cxn ang="0">
                  <a:pos x="941" y="1222"/>
                </a:cxn>
                <a:cxn ang="0">
                  <a:pos x="1153" y="940"/>
                </a:cxn>
                <a:cxn ang="0">
                  <a:pos x="1214" y="706"/>
                </a:cxn>
                <a:cxn ang="0">
                  <a:pos x="1101" y="453"/>
                </a:cxn>
                <a:cxn ang="0">
                  <a:pos x="861" y="474"/>
                </a:cxn>
                <a:cxn ang="0">
                  <a:pos x="646" y="483"/>
                </a:cxn>
                <a:cxn ang="0">
                  <a:pos x="552" y="395"/>
                </a:cxn>
                <a:cxn ang="0">
                  <a:pos x="583" y="431"/>
                </a:cxn>
                <a:cxn ang="0">
                  <a:pos x="595" y="302"/>
                </a:cxn>
              </a:cxnLst>
              <a:rect l="0" t="0" r="r" b="b"/>
              <a:pathLst>
                <a:path w="1275" h="1327">
                  <a:moveTo>
                    <a:pt x="580" y="1313"/>
                  </a:moveTo>
                  <a:lnTo>
                    <a:pt x="580" y="1313"/>
                  </a:lnTo>
                  <a:lnTo>
                    <a:pt x="578" y="1301"/>
                  </a:lnTo>
                  <a:lnTo>
                    <a:pt x="577" y="1289"/>
                  </a:lnTo>
                  <a:lnTo>
                    <a:pt x="578" y="1283"/>
                  </a:lnTo>
                  <a:lnTo>
                    <a:pt x="579" y="1277"/>
                  </a:lnTo>
                  <a:lnTo>
                    <a:pt x="581" y="1272"/>
                  </a:lnTo>
                  <a:lnTo>
                    <a:pt x="583" y="1267"/>
                  </a:lnTo>
                  <a:lnTo>
                    <a:pt x="583" y="1267"/>
                  </a:lnTo>
                  <a:lnTo>
                    <a:pt x="570" y="1273"/>
                  </a:lnTo>
                  <a:lnTo>
                    <a:pt x="557" y="1279"/>
                  </a:lnTo>
                  <a:lnTo>
                    <a:pt x="532" y="1296"/>
                  </a:lnTo>
                  <a:lnTo>
                    <a:pt x="504" y="1312"/>
                  </a:lnTo>
                  <a:lnTo>
                    <a:pt x="490" y="1319"/>
                  </a:lnTo>
                  <a:lnTo>
                    <a:pt x="475" y="1327"/>
                  </a:lnTo>
                  <a:lnTo>
                    <a:pt x="475" y="1327"/>
                  </a:lnTo>
                  <a:lnTo>
                    <a:pt x="461" y="1327"/>
                  </a:lnTo>
                  <a:lnTo>
                    <a:pt x="448" y="1327"/>
                  </a:lnTo>
                  <a:lnTo>
                    <a:pt x="435" y="1326"/>
                  </a:lnTo>
                  <a:lnTo>
                    <a:pt x="424" y="1322"/>
                  </a:lnTo>
                  <a:lnTo>
                    <a:pt x="412" y="1319"/>
                  </a:lnTo>
                  <a:lnTo>
                    <a:pt x="400" y="1315"/>
                  </a:lnTo>
                  <a:lnTo>
                    <a:pt x="389" y="1311"/>
                  </a:lnTo>
                  <a:lnTo>
                    <a:pt x="380" y="1305"/>
                  </a:lnTo>
                  <a:lnTo>
                    <a:pt x="359" y="1293"/>
                  </a:lnTo>
                  <a:lnTo>
                    <a:pt x="339" y="1279"/>
                  </a:lnTo>
                  <a:lnTo>
                    <a:pt x="299" y="1249"/>
                  </a:lnTo>
                  <a:lnTo>
                    <a:pt x="299" y="1249"/>
                  </a:lnTo>
                  <a:lnTo>
                    <a:pt x="269" y="1226"/>
                  </a:lnTo>
                  <a:lnTo>
                    <a:pt x="240" y="1202"/>
                  </a:lnTo>
                  <a:lnTo>
                    <a:pt x="214" y="1177"/>
                  </a:lnTo>
                  <a:lnTo>
                    <a:pt x="188" y="1150"/>
                  </a:lnTo>
                  <a:lnTo>
                    <a:pt x="164" y="1122"/>
                  </a:lnTo>
                  <a:lnTo>
                    <a:pt x="141" y="1092"/>
                  </a:lnTo>
                  <a:lnTo>
                    <a:pt x="119" y="1060"/>
                  </a:lnTo>
                  <a:lnTo>
                    <a:pt x="99" y="1025"/>
                  </a:lnTo>
                  <a:lnTo>
                    <a:pt x="99" y="1025"/>
                  </a:lnTo>
                  <a:lnTo>
                    <a:pt x="79" y="987"/>
                  </a:lnTo>
                  <a:lnTo>
                    <a:pt x="58" y="950"/>
                  </a:lnTo>
                  <a:lnTo>
                    <a:pt x="40" y="911"/>
                  </a:lnTo>
                  <a:lnTo>
                    <a:pt x="32" y="892"/>
                  </a:lnTo>
                  <a:lnTo>
                    <a:pt x="24" y="872"/>
                  </a:lnTo>
                  <a:lnTo>
                    <a:pt x="18" y="851"/>
                  </a:lnTo>
                  <a:lnTo>
                    <a:pt x="12" y="830"/>
                  </a:lnTo>
                  <a:lnTo>
                    <a:pt x="7" y="808"/>
                  </a:lnTo>
                  <a:lnTo>
                    <a:pt x="4" y="785"/>
                  </a:lnTo>
                  <a:lnTo>
                    <a:pt x="1" y="761"/>
                  </a:lnTo>
                  <a:lnTo>
                    <a:pt x="0" y="736"/>
                  </a:lnTo>
                  <a:lnTo>
                    <a:pt x="0" y="709"/>
                  </a:lnTo>
                  <a:lnTo>
                    <a:pt x="1" y="681"/>
                  </a:lnTo>
                  <a:lnTo>
                    <a:pt x="1" y="681"/>
                  </a:lnTo>
                  <a:lnTo>
                    <a:pt x="3" y="663"/>
                  </a:lnTo>
                  <a:lnTo>
                    <a:pt x="6" y="647"/>
                  </a:lnTo>
                  <a:lnTo>
                    <a:pt x="10" y="631"/>
                  </a:lnTo>
                  <a:lnTo>
                    <a:pt x="15" y="617"/>
                  </a:lnTo>
                  <a:lnTo>
                    <a:pt x="23" y="587"/>
                  </a:lnTo>
                  <a:lnTo>
                    <a:pt x="28" y="570"/>
                  </a:lnTo>
                  <a:lnTo>
                    <a:pt x="33" y="551"/>
                  </a:lnTo>
                  <a:lnTo>
                    <a:pt x="33" y="551"/>
                  </a:lnTo>
                  <a:lnTo>
                    <a:pt x="40" y="543"/>
                  </a:lnTo>
                  <a:lnTo>
                    <a:pt x="47" y="533"/>
                  </a:lnTo>
                  <a:lnTo>
                    <a:pt x="53" y="522"/>
                  </a:lnTo>
                  <a:lnTo>
                    <a:pt x="58" y="512"/>
                  </a:lnTo>
                  <a:lnTo>
                    <a:pt x="68" y="489"/>
                  </a:lnTo>
                  <a:lnTo>
                    <a:pt x="78" y="467"/>
                  </a:lnTo>
                  <a:lnTo>
                    <a:pt x="78" y="467"/>
                  </a:lnTo>
                  <a:lnTo>
                    <a:pt x="108" y="439"/>
                  </a:lnTo>
                  <a:lnTo>
                    <a:pt x="136" y="411"/>
                  </a:lnTo>
                  <a:lnTo>
                    <a:pt x="164" y="383"/>
                  </a:lnTo>
                  <a:lnTo>
                    <a:pt x="179" y="369"/>
                  </a:lnTo>
                  <a:lnTo>
                    <a:pt x="194" y="357"/>
                  </a:lnTo>
                  <a:lnTo>
                    <a:pt x="209" y="344"/>
                  </a:lnTo>
                  <a:lnTo>
                    <a:pt x="227" y="332"/>
                  </a:lnTo>
                  <a:lnTo>
                    <a:pt x="244" y="321"/>
                  </a:lnTo>
                  <a:lnTo>
                    <a:pt x="261" y="310"/>
                  </a:lnTo>
                  <a:lnTo>
                    <a:pt x="280" y="301"/>
                  </a:lnTo>
                  <a:lnTo>
                    <a:pt x="300" y="293"/>
                  </a:lnTo>
                  <a:lnTo>
                    <a:pt x="322" y="287"/>
                  </a:lnTo>
                  <a:lnTo>
                    <a:pt x="345" y="282"/>
                  </a:lnTo>
                  <a:lnTo>
                    <a:pt x="345" y="282"/>
                  </a:lnTo>
                  <a:lnTo>
                    <a:pt x="358" y="273"/>
                  </a:lnTo>
                  <a:lnTo>
                    <a:pt x="373" y="265"/>
                  </a:lnTo>
                  <a:lnTo>
                    <a:pt x="388" y="260"/>
                  </a:lnTo>
                  <a:lnTo>
                    <a:pt x="405" y="256"/>
                  </a:lnTo>
                  <a:lnTo>
                    <a:pt x="422" y="254"/>
                  </a:lnTo>
                  <a:lnTo>
                    <a:pt x="440" y="252"/>
                  </a:lnTo>
                  <a:lnTo>
                    <a:pt x="458" y="250"/>
                  </a:lnTo>
                  <a:lnTo>
                    <a:pt x="476" y="252"/>
                  </a:lnTo>
                  <a:lnTo>
                    <a:pt x="495" y="253"/>
                  </a:lnTo>
                  <a:lnTo>
                    <a:pt x="512" y="255"/>
                  </a:lnTo>
                  <a:lnTo>
                    <a:pt x="531" y="257"/>
                  </a:lnTo>
                  <a:lnTo>
                    <a:pt x="548" y="260"/>
                  </a:lnTo>
                  <a:lnTo>
                    <a:pt x="565" y="264"/>
                  </a:lnTo>
                  <a:lnTo>
                    <a:pt x="580" y="268"/>
                  </a:lnTo>
                  <a:lnTo>
                    <a:pt x="595" y="273"/>
                  </a:lnTo>
                  <a:lnTo>
                    <a:pt x="608" y="277"/>
                  </a:lnTo>
                  <a:lnTo>
                    <a:pt x="608" y="277"/>
                  </a:lnTo>
                  <a:lnTo>
                    <a:pt x="612" y="249"/>
                  </a:lnTo>
                  <a:lnTo>
                    <a:pt x="618" y="218"/>
                  </a:lnTo>
                  <a:lnTo>
                    <a:pt x="627" y="187"/>
                  </a:lnTo>
                  <a:lnTo>
                    <a:pt x="637" y="155"/>
                  </a:lnTo>
                  <a:lnTo>
                    <a:pt x="658" y="90"/>
                  </a:lnTo>
                  <a:lnTo>
                    <a:pt x="678" y="29"/>
                  </a:lnTo>
                  <a:lnTo>
                    <a:pt x="678" y="29"/>
                  </a:lnTo>
                  <a:lnTo>
                    <a:pt x="686" y="22"/>
                  </a:lnTo>
                  <a:lnTo>
                    <a:pt x="696" y="17"/>
                  </a:lnTo>
                  <a:lnTo>
                    <a:pt x="705" y="12"/>
                  </a:lnTo>
                  <a:lnTo>
                    <a:pt x="716" y="7"/>
                  </a:lnTo>
                  <a:lnTo>
                    <a:pt x="727" y="4"/>
                  </a:lnTo>
                  <a:lnTo>
                    <a:pt x="737" y="2"/>
                  </a:lnTo>
                  <a:lnTo>
                    <a:pt x="749" y="0"/>
                  </a:lnTo>
                  <a:lnTo>
                    <a:pt x="760" y="0"/>
                  </a:lnTo>
                  <a:lnTo>
                    <a:pt x="770" y="0"/>
                  </a:lnTo>
                  <a:lnTo>
                    <a:pt x="781" y="2"/>
                  </a:lnTo>
                  <a:lnTo>
                    <a:pt x="791" y="5"/>
                  </a:lnTo>
                  <a:lnTo>
                    <a:pt x="800" y="10"/>
                  </a:lnTo>
                  <a:lnTo>
                    <a:pt x="808" y="16"/>
                  </a:lnTo>
                  <a:lnTo>
                    <a:pt x="815" y="25"/>
                  </a:lnTo>
                  <a:lnTo>
                    <a:pt x="821" y="34"/>
                  </a:lnTo>
                  <a:lnTo>
                    <a:pt x="825" y="46"/>
                  </a:lnTo>
                  <a:lnTo>
                    <a:pt x="825" y="46"/>
                  </a:lnTo>
                  <a:lnTo>
                    <a:pt x="787" y="110"/>
                  </a:lnTo>
                  <a:lnTo>
                    <a:pt x="769" y="141"/>
                  </a:lnTo>
                  <a:lnTo>
                    <a:pt x="753" y="172"/>
                  </a:lnTo>
                  <a:lnTo>
                    <a:pt x="738" y="204"/>
                  </a:lnTo>
                  <a:lnTo>
                    <a:pt x="726" y="239"/>
                  </a:lnTo>
                  <a:lnTo>
                    <a:pt x="714" y="276"/>
                  </a:lnTo>
                  <a:lnTo>
                    <a:pt x="703" y="316"/>
                  </a:lnTo>
                  <a:lnTo>
                    <a:pt x="703" y="316"/>
                  </a:lnTo>
                  <a:lnTo>
                    <a:pt x="721" y="290"/>
                  </a:lnTo>
                  <a:lnTo>
                    <a:pt x="731" y="277"/>
                  </a:lnTo>
                  <a:lnTo>
                    <a:pt x="743" y="264"/>
                  </a:lnTo>
                  <a:lnTo>
                    <a:pt x="754" y="252"/>
                  </a:lnTo>
                  <a:lnTo>
                    <a:pt x="767" y="240"/>
                  </a:lnTo>
                  <a:lnTo>
                    <a:pt x="780" y="227"/>
                  </a:lnTo>
                  <a:lnTo>
                    <a:pt x="795" y="216"/>
                  </a:lnTo>
                  <a:lnTo>
                    <a:pt x="810" y="206"/>
                  </a:lnTo>
                  <a:lnTo>
                    <a:pt x="825" y="196"/>
                  </a:lnTo>
                  <a:lnTo>
                    <a:pt x="842" y="186"/>
                  </a:lnTo>
                  <a:lnTo>
                    <a:pt x="858" y="179"/>
                  </a:lnTo>
                  <a:lnTo>
                    <a:pt x="876" y="172"/>
                  </a:lnTo>
                  <a:lnTo>
                    <a:pt x="895" y="167"/>
                  </a:lnTo>
                  <a:lnTo>
                    <a:pt x="914" y="164"/>
                  </a:lnTo>
                  <a:lnTo>
                    <a:pt x="934" y="162"/>
                  </a:lnTo>
                  <a:lnTo>
                    <a:pt x="934" y="162"/>
                  </a:lnTo>
                  <a:lnTo>
                    <a:pt x="945" y="162"/>
                  </a:lnTo>
                  <a:lnTo>
                    <a:pt x="956" y="163"/>
                  </a:lnTo>
                  <a:lnTo>
                    <a:pt x="975" y="165"/>
                  </a:lnTo>
                  <a:lnTo>
                    <a:pt x="986" y="165"/>
                  </a:lnTo>
                  <a:lnTo>
                    <a:pt x="995" y="164"/>
                  </a:lnTo>
                  <a:lnTo>
                    <a:pt x="1005" y="162"/>
                  </a:lnTo>
                  <a:lnTo>
                    <a:pt x="1015" y="158"/>
                  </a:lnTo>
                  <a:lnTo>
                    <a:pt x="1015" y="158"/>
                  </a:lnTo>
                  <a:lnTo>
                    <a:pt x="1076" y="176"/>
                  </a:lnTo>
                  <a:lnTo>
                    <a:pt x="1106" y="183"/>
                  </a:lnTo>
                  <a:lnTo>
                    <a:pt x="1137" y="189"/>
                  </a:lnTo>
                  <a:lnTo>
                    <a:pt x="1166" y="194"/>
                  </a:lnTo>
                  <a:lnTo>
                    <a:pt x="1179" y="195"/>
                  </a:lnTo>
                  <a:lnTo>
                    <a:pt x="1193" y="195"/>
                  </a:lnTo>
                  <a:lnTo>
                    <a:pt x="1207" y="195"/>
                  </a:lnTo>
                  <a:lnTo>
                    <a:pt x="1219" y="193"/>
                  </a:lnTo>
                  <a:lnTo>
                    <a:pt x="1232" y="191"/>
                  </a:lnTo>
                  <a:lnTo>
                    <a:pt x="1243" y="186"/>
                  </a:lnTo>
                  <a:lnTo>
                    <a:pt x="1243" y="186"/>
                  </a:lnTo>
                  <a:lnTo>
                    <a:pt x="1252" y="189"/>
                  </a:lnTo>
                  <a:lnTo>
                    <a:pt x="1261" y="194"/>
                  </a:lnTo>
                  <a:lnTo>
                    <a:pt x="1267" y="198"/>
                  </a:lnTo>
                  <a:lnTo>
                    <a:pt x="1275" y="203"/>
                  </a:lnTo>
                  <a:lnTo>
                    <a:pt x="1275" y="203"/>
                  </a:lnTo>
                  <a:lnTo>
                    <a:pt x="1253" y="263"/>
                  </a:lnTo>
                  <a:lnTo>
                    <a:pt x="1242" y="294"/>
                  </a:lnTo>
                  <a:lnTo>
                    <a:pt x="1228" y="324"/>
                  </a:lnTo>
                  <a:lnTo>
                    <a:pt x="1220" y="339"/>
                  </a:lnTo>
                  <a:lnTo>
                    <a:pt x="1213" y="353"/>
                  </a:lnTo>
                  <a:lnTo>
                    <a:pt x="1203" y="367"/>
                  </a:lnTo>
                  <a:lnTo>
                    <a:pt x="1193" y="379"/>
                  </a:lnTo>
                  <a:lnTo>
                    <a:pt x="1183" y="391"/>
                  </a:lnTo>
                  <a:lnTo>
                    <a:pt x="1171" y="401"/>
                  </a:lnTo>
                  <a:lnTo>
                    <a:pt x="1158" y="410"/>
                  </a:lnTo>
                  <a:lnTo>
                    <a:pt x="1145" y="418"/>
                  </a:lnTo>
                  <a:lnTo>
                    <a:pt x="1145" y="418"/>
                  </a:lnTo>
                  <a:lnTo>
                    <a:pt x="1155" y="426"/>
                  </a:lnTo>
                  <a:lnTo>
                    <a:pt x="1164" y="434"/>
                  </a:lnTo>
                  <a:lnTo>
                    <a:pt x="1172" y="443"/>
                  </a:lnTo>
                  <a:lnTo>
                    <a:pt x="1179" y="453"/>
                  </a:lnTo>
                  <a:lnTo>
                    <a:pt x="1193" y="474"/>
                  </a:lnTo>
                  <a:lnTo>
                    <a:pt x="1208" y="499"/>
                  </a:lnTo>
                  <a:lnTo>
                    <a:pt x="1208" y="499"/>
                  </a:lnTo>
                  <a:lnTo>
                    <a:pt x="1223" y="524"/>
                  </a:lnTo>
                  <a:lnTo>
                    <a:pt x="1229" y="535"/>
                  </a:lnTo>
                  <a:lnTo>
                    <a:pt x="1233" y="546"/>
                  </a:lnTo>
                  <a:lnTo>
                    <a:pt x="1237" y="558"/>
                  </a:lnTo>
                  <a:lnTo>
                    <a:pt x="1239" y="571"/>
                  </a:lnTo>
                  <a:lnTo>
                    <a:pt x="1242" y="588"/>
                  </a:lnTo>
                  <a:lnTo>
                    <a:pt x="1243" y="607"/>
                  </a:lnTo>
                  <a:lnTo>
                    <a:pt x="1243" y="607"/>
                  </a:lnTo>
                  <a:lnTo>
                    <a:pt x="1244" y="635"/>
                  </a:lnTo>
                  <a:lnTo>
                    <a:pt x="1245" y="663"/>
                  </a:lnTo>
                  <a:lnTo>
                    <a:pt x="1244" y="688"/>
                  </a:lnTo>
                  <a:lnTo>
                    <a:pt x="1243" y="714"/>
                  </a:lnTo>
                  <a:lnTo>
                    <a:pt x="1241" y="739"/>
                  </a:lnTo>
                  <a:lnTo>
                    <a:pt x="1237" y="763"/>
                  </a:lnTo>
                  <a:lnTo>
                    <a:pt x="1233" y="787"/>
                  </a:lnTo>
                  <a:lnTo>
                    <a:pt x="1229" y="809"/>
                  </a:lnTo>
                  <a:lnTo>
                    <a:pt x="1222" y="833"/>
                  </a:lnTo>
                  <a:lnTo>
                    <a:pt x="1216" y="855"/>
                  </a:lnTo>
                  <a:lnTo>
                    <a:pt x="1209" y="877"/>
                  </a:lnTo>
                  <a:lnTo>
                    <a:pt x="1201" y="899"/>
                  </a:lnTo>
                  <a:lnTo>
                    <a:pt x="1192" y="921"/>
                  </a:lnTo>
                  <a:lnTo>
                    <a:pt x="1184" y="942"/>
                  </a:lnTo>
                  <a:lnTo>
                    <a:pt x="1162" y="986"/>
                  </a:lnTo>
                  <a:lnTo>
                    <a:pt x="1162" y="986"/>
                  </a:lnTo>
                  <a:lnTo>
                    <a:pt x="1145" y="1016"/>
                  </a:lnTo>
                  <a:lnTo>
                    <a:pt x="1128" y="1046"/>
                  </a:lnTo>
                  <a:lnTo>
                    <a:pt x="1120" y="1061"/>
                  </a:lnTo>
                  <a:lnTo>
                    <a:pt x="1111" y="1076"/>
                  </a:lnTo>
                  <a:lnTo>
                    <a:pt x="1105" y="1091"/>
                  </a:lnTo>
                  <a:lnTo>
                    <a:pt x="1099" y="1106"/>
                  </a:lnTo>
                  <a:lnTo>
                    <a:pt x="1099" y="1106"/>
                  </a:lnTo>
                  <a:lnTo>
                    <a:pt x="1060" y="1148"/>
                  </a:lnTo>
                  <a:lnTo>
                    <a:pt x="1038" y="1170"/>
                  </a:lnTo>
                  <a:lnTo>
                    <a:pt x="1016" y="1193"/>
                  </a:lnTo>
                  <a:lnTo>
                    <a:pt x="992" y="1214"/>
                  </a:lnTo>
                  <a:lnTo>
                    <a:pt x="967" y="1234"/>
                  </a:lnTo>
                  <a:lnTo>
                    <a:pt x="942" y="1254"/>
                  </a:lnTo>
                  <a:lnTo>
                    <a:pt x="916" y="1271"/>
                  </a:lnTo>
                  <a:lnTo>
                    <a:pt x="902" y="1278"/>
                  </a:lnTo>
                  <a:lnTo>
                    <a:pt x="888" y="1285"/>
                  </a:lnTo>
                  <a:lnTo>
                    <a:pt x="874" y="1291"/>
                  </a:lnTo>
                  <a:lnTo>
                    <a:pt x="860" y="1297"/>
                  </a:lnTo>
                  <a:lnTo>
                    <a:pt x="845" y="1301"/>
                  </a:lnTo>
                  <a:lnTo>
                    <a:pt x="830" y="1304"/>
                  </a:lnTo>
                  <a:lnTo>
                    <a:pt x="815" y="1306"/>
                  </a:lnTo>
                  <a:lnTo>
                    <a:pt x="800" y="1307"/>
                  </a:lnTo>
                  <a:lnTo>
                    <a:pt x="785" y="1307"/>
                  </a:lnTo>
                  <a:lnTo>
                    <a:pt x="769" y="1306"/>
                  </a:lnTo>
                  <a:lnTo>
                    <a:pt x="753" y="1304"/>
                  </a:lnTo>
                  <a:lnTo>
                    <a:pt x="737" y="1300"/>
                  </a:lnTo>
                  <a:lnTo>
                    <a:pt x="721" y="1296"/>
                  </a:lnTo>
                  <a:lnTo>
                    <a:pt x="705" y="1288"/>
                  </a:lnTo>
                  <a:lnTo>
                    <a:pt x="688" y="1281"/>
                  </a:lnTo>
                  <a:lnTo>
                    <a:pt x="671" y="1271"/>
                  </a:lnTo>
                  <a:lnTo>
                    <a:pt x="671" y="1271"/>
                  </a:lnTo>
                  <a:lnTo>
                    <a:pt x="669" y="1273"/>
                  </a:lnTo>
                  <a:lnTo>
                    <a:pt x="669" y="1275"/>
                  </a:lnTo>
                  <a:lnTo>
                    <a:pt x="670" y="1278"/>
                  </a:lnTo>
                  <a:lnTo>
                    <a:pt x="672" y="1282"/>
                  </a:lnTo>
                  <a:lnTo>
                    <a:pt x="674" y="1285"/>
                  </a:lnTo>
                  <a:lnTo>
                    <a:pt x="675" y="1288"/>
                  </a:lnTo>
                  <a:lnTo>
                    <a:pt x="674" y="1291"/>
                  </a:lnTo>
                  <a:lnTo>
                    <a:pt x="671" y="1294"/>
                  </a:lnTo>
                  <a:lnTo>
                    <a:pt x="671" y="1294"/>
                  </a:lnTo>
                  <a:lnTo>
                    <a:pt x="663" y="1296"/>
                  </a:lnTo>
                  <a:lnTo>
                    <a:pt x="657" y="1296"/>
                  </a:lnTo>
                  <a:lnTo>
                    <a:pt x="651" y="1294"/>
                  </a:lnTo>
                  <a:lnTo>
                    <a:pt x="646" y="1292"/>
                  </a:lnTo>
                  <a:lnTo>
                    <a:pt x="642" y="1289"/>
                  </a:lnTo>
                  <a:lnTo>
                    <a:pt x="639" y="1285"/>
                  </a:lnTo>
                  <a:lnTo>
                    <a:pt x="637" y="1279"/>
                  </a:lnTo>
                  <a:lnTo>
                    <a:pt x="636" y="1274"/>
                  </a:lnTo>
                  <a:lnTo>
                    <a:pt x="636" y="1274"/>
                  </a:lnTo>
                  <a:lnTo>
                    <a:pt x="634" y="1274"/>
                  </a:lnTo>
                  <a:lnTo>
                    <a:pt x="633" y="1276"/>
                  </a:lnTo>
                  <a:lnTo>
                    <a:pt x="629" y="1282"/>
                  </a:lnTo>
                  <a:lnTo>
                    <a:pt x="625" y="1289"/>
                  </a:lnTo>
                  <a:lnTo>
                    <a:pt x="620" y="1297"/>
                  </a:lnTo>
                  <a:lnTo>
                    <a:pt x="613" y="1304"/>
                  </a:lnTo>
                  <a:lnTo>
                    <a:pt x="609" y="1308"/>
                  </a:lnTo>
                  <a:lnTo>
                    <a:pt x="605" y="1311"/>
                  </a:lnTo>
                  <a:lnTo>
                    <a:pt x="599" y="1313"/>
                  </a:lnTo>
                  <a:lnTo>
                    <a:pt x="594" y="1314"/>
                  </a:lnTo>
                  <a:lnTo>
                    <a:pt x="587" y="1314"/>
                  </a:lnTo>
                  <a:lnTo>
                    <a:pt x="580" y="1313"/>
                  </a:lnTo>
                  <a:lnTo>
                    <a:pt x="580" y="1313"/>
                  </a:lnTo>
                  <a:close/>
                  <a:moveTo>
                    <a:pt x="723" y="35"/>
                  </a:moveTo>
                  <a:lnTo>
                    <a:pt x="723" y="35"/>
                  </a:lnTo>
                  <a:lnTo>
                    <a:pt x="728" y="40"/>
                  </a:lnTo>
                  <a:lnTo>
                    <a:pt x="733" y="43"/>
                  </a:lnTo>
                  <a:lnTo>
                    <a:pt x="739" y="45"/>
                  </a:lnTo>
                  <a:lnTo>
                    <a:pt x="747" y="46"/>
                  </a:lnTo>
                  <a:lnTo>
                    <a:pt x="754" y="46"/>
                  </a:lnTo>
                  <a:lnTo>
                    <a:pt x="763" y="46"/>
                  </a:lnTo>
                  <a:lnTo>
                    <a:pt x="769" y="45"/>
                  </a:lnTo>
                  <a:lnTo>
                    <a:pt x="777" y="43"/>
                  </a:lnTo>
                  <a:lnTo>
                    <a:pt x="777" y="43"/>
                  </a:lnTo>
                  <a:lnTo>
                    <a:pt x="774" y="38"/>
                  </a:lnTo>
                  <a:lnTo>
                    <a:pt x="772" y="36"/>
                  </a:lnTo>
                  <a:lnTo>
                    <a:pt x="765" y="33"/>
                  </a:lnTo>
                  <a:lnTo>
                    <a:pt x="759" y="31"/>
                  </a:lnTo>
                  <a:lnTo>
                    <a:pt x="752" y="31"/>
                  </a:lnTo>
                  <a:lnTo>
                    <a:pt x="737" y="34"/>
                  </a:lnTo>
                  <a:lnTo>
                    <a:pt x="731" y="35"/>
                  </a:lnTo>
                  <a:lnTo>
                    <a:pt x="723" y="35"/>
                  </a:lnTo>
                  <a:lnTo>
                    <a:pt x="723" y="35"/>
                  </a:lnTo>
                  <a:close/>
                  <a:moveTo>
                    <a:pt x="706" y="60"/>
                  </a:moveTo>
                  <a:lnTo>
                    <a:pt x="706" y="60"/>
                  </a:lnTo>
                  <a:lnTo>
                    <a:pt x="703" y="63"/>
                  </a:lnTo>
                  <a:lnTo>
                    <a:pt x="700" y="67"/>
                  </a:lnTo>
                  <a:lnTo>
                    <a:pt x="693" y="80"/>
                  </a:lnTo>
                  <a:lnTo>
                    <a:pt x="686" y="96"/>
                  </a:lnTo>
                  <a:lnTo>
                    <a:pt x="679" y="113"/>
                  </a:lnTo>
                  <a:lnTo>
                    <a:pt x="667" y="149"/>
                  </a:lnTo>
                  <a:lnTo>
                    <a:pt x="662" y="163"/>
                  </a:lnTo>
                  <a:lnTo>
                    <a:pt x="660" y="172"/>
                  </a:lnTo>
                  <a:lnTo>
                    <a:pt x="660" y="172"/>
                  </a:lnTo>
                  <a:lnTo>
                    <a:pt x="661" y="177"/>
                  </a:lnTo>
                  <a:lnTo>
                    <a:pt x="662" y="181"/>
                  </a:lnTo>
                  <a:lnTo>
                    <a:pt x="664" y="186"/>
                  </a:lnTo>
                  <a:lnTo>
                    <a:pt x="664" y="189"/>
                  </a:lnTo>
                  <a:lnTo>
                    <a:pt x="664" y="189"/>
                  </a:lnTo>
                  <a:lnTo>
                    <a:pt x="661" y="193"/>
                  </a:lnTo>
                  <a:lnTo>
                    <a:pt x="657" y="195"/>
                  </a:lnTo>
                  <a:lnTo>
                    <a:pt x="653" y="198"/>
                  </a:lnTo>
                  <a:lnTo>
                    <a:pt x="651" y="200"/>
                  </a:lnTo>
                  <a:lnTo>
                    <a:pt x="651" y="200"/>
                  </a:lnTo>
                  <a:lnTo>
                    <a:pt x="648" y="206"/>
                  </a:lnTo>
                  <a:lnTo>
                    <a:pt x="646" y="212"/>
                  </a:lnTo>
                  <a:lnTo>
                    <a:pt x="645" y="224"/>
                  </a:lnTo>
                  <a:lnTo>
                    <a:pt x="644" y="238"/>
                  </a:lnTo>
                  <a:lnTo>
                    <a:pt x="644" y="250"/>
                  </a:lnTo>
                  <a:lnTo>
                    <a:pt x="644" y="263"/>
                  </a:lnTo>
                  <a:lnTo>
                    <a:pt x="643" y="275"/>
                  </a:lnTo>
                  <a:lnTo>
                    <a:pt x="641" y="286"/>
                  </a:lnTo>
                  <a:lnTo>
                    <a:pt x="639" y="291"/>
                  </a:lnTo>
                  <a:lnTo>
                    <a:pt x="636" y="295"/>
                  </a:lnTo>
                  <a:lnTo>
                    <a:pt x="636" y="295"/>
                  </a:lnTo>
                  <a:lnTo>
                    <a:pt x="640" y="327"/>
                  </a:lnTo>
                  <a:lnTo>
                    <a:pt x="642" y="343"/>
                  </a:lnTo>
                  <a:lnTo>
                    <a:pt x="644" y="359"/>
                  </a:lnTo>
                  <a:lnTo>
                    <a:pt x="647" y="375"/>
                  </a:lnTo>
                  <a:lnTo>
                    <a:pt x="652" y="391"/>
                  </a:lnTo>
                  <a:lnTo>
                    <a:pt x="659" y="407"/>
                  </a:lnTo>
                  <a:lnTo>
                    <a:pt x="662" y="414"/>
                  </a:lnTo>
                  <a:lnTo>
                    <a:pt x="668" y="422"/>
                  </a:lnTo>
                  <a:lnTo>
                    <a:pt x="668" y="422"/>
                  </a:lnTo>
                  <a:lnTo>
                    <a:pt x="668" y="395"/>
                  </a:lnTo>
                  <a:lnTo>
                    <a:pt x="669" y="369"/>
                  </a:lnTo>
                  <a:lnTo>
                    <a:pt x="671" y="344"/>
                  </a:lnTo>
                  <a:lnTo>
                    <a:pt x="674" y="320"/>
                  </a:lnTo>
                  <a:lnTo>
                    <a:pt x="679" y="297"/>
                  </a:lnTo>
                  <a:lnTo>
                    <a:pt x="685" y="273"/>
                  </a:lnTo>
                  <a:lnTo>
                    <a:pt x="691" y="252"/>
                  </a:lnTo>
                  <a:lnTo>
                    <a:pt x="699" y="229"/>
                  </a:lnTo>
                  <a:lnTo>
                    <a:pt x="706" y="208"/>
                  </a:lnTo>
                  <a:lnTo>
                    <a:pt x="715" y="187"/>
                  </a:lnTo>
                  <a:lnTo>
                    <a:pt x="724" y="167"/>
                  </a:lnTo>
                  <a:lnTo>
                    <a:pt x="734" y="147"/>
                  </a:lnTo>
                  <a:lnTo>
                    <a:pt x="754" y="108"/>
                  </a:lnTo>
                  <a:lnTo>
                    <a:pt x="777" y="71"/>
                  </a:lnTo>
                  <a:lnTo>
                    <a:pt x="777" y="71"/>
                  </a:lnTo>
                  <a:lnTo>
                    <a:pt x="767" y="73"/>
                  </a:lnTo>
                  <a:lnTo>
                    <a:pt x="758" y="74"/>
                  </a:lnTo>
                  <a:lnTo>
                    <a:pt x="749" y="74"/>
                  </a:lnTo>
                  <a:lnTo>
                    <a:pt x="740" y="72"/>
                  </a:lnTo>
                  <a:lnTo>
                    <a:pt x="732" y="70"/>
                  </a:lnTo>
                  <a:lnTo>
                    <a:pt x="723" y="67"/>
                  </a:lnTo>
                  <a:lnTo>
                    <a:pt x="706" y="60"/>
                  </a:lnTo>
                  <a:lnTo>
                    <a:pt x="706" y="60"/>
                  </a:lnTo>
                  <a:close/>
                  <a:moveTo>
                    <a:pt x="1102" y="203"/>
                  </a:moveTo>
                  <a:lnTo>
                    <a:pt x="1102" y="203"/>
                  </a:lnTo>
                  <a:lnTo>
                    <a:pt x="1093" y="206"/>
                  </a:lnTo>
                  <a:lnTo>
                    <a:pt x="1082" y="206"/>
                  </a:lnTo>
                  <a:lnTo>
                    <a:pt x="1072" y="204"/>
                  </a:lnTo>
                  <a:lnTo>
                    <a:pt x="1063" y="202"/>
                  </a:lnTo>
                  <a:lnTo>
                    <a:pt x="1045" y="197"/>
                  </a:lnTo>
                  <a:lnTo>
                    <a:pt x="1035" y="195"/>
                  </a:lnTo>
                  <a:lnTo>
                    <a:pt x="1025" y="194"/>
                  </a:lnTo>
                  <a:lnTo>
                    <a:pt x="1025" y="194"/>
                  </a:lnTo>
                  <a:lnTo>
                    <a:pt x="1010" y="193"/>
                  </a:lnTo>
                  <a:lnTo>
                    <a:pt x="995" y="193"/>
                  </a:lnTo>
                  <a:lnTo>
                    <a:pt x="980" y="195"/>
                  </a:lnTo>
                  <a:lnTo>
                    <a:pt x="965" y="197"/>
                  </a:lnTo>
                  <a:lnTo>
                    <a:pt x="950" y="200"/>
                  </a:lnTo>
                  <a:lnTo>
                    <a:pt x="936" y="204"/>
                  </a:lnTo>
                  <a:lnTo>
                    <a:pt x="906" y="215"/>
                  </a:lnTo>
                  <a:lnTo>
                    <a:pt x="879" y="227"/>
                  </a:lnTo>
                  <a:lnTo>
                    <a:pt x="851" y="240"/>
                  </a:lnTo>
                  <a:lnTo>
                    <a:pt x="824" y="253"/>
                  </a:lnTo>
                  <a:lnTo>
                    <a:pt x="797" y="263"/>
                  </a:lnTo>
                  <a:lnTo>
                    <a:pt x="797" y="263"/>
                  </a:lnTo>
                  <a:lnTo>
                    <a:pt x="789" y="277"/>
                  </a:lnTo>
                  <a:lnTo>
                    <a:pt x="777" y="291"/>
                  </a:lnTo>
                  <a:lnTo>
                    <a:pt x="751" y="321"/>
                  </a:lnTo>
                  <a:lnTo>
                    <a:pt x="739" y="337"/>
                  </a:lnTo>
                  <a:lnTo>
                    <a:pt x="728" y="353"/>
                  </a:lnTo>
                  <a:lnTo>
                    <a:pt x="723" y="362"/>
                  </a:lnTo>
                  <a:lnTo>
                    <a:pt x="719" y="371"/>
                  </a:lnTo>
                  <a:lnTo>
                    <a:pt x="716" y="380"/>
                  </a:lnTo>
                  <a:lnTo>
                    <a:pt x="714" y="390"/>
                  </a:lnTo>
                  <a:lnTo>
                    <a:pt x="714" y="390"/>
                  </a:lnTo>
                  <a:lnTo>
                    <a:pt x="729" y="377"/>
                  </a:lnTo>
                  <a:lnTo>
                    <a:pt x="745" y="364"/>
                  </a:lnTo>
                  <a:lnTo>
                    <a:pt x="763" y="352"/>
                  </a:lnTo>
                  <a:lnTo>
                    <a:pt x="780" y="340"/>
                  </a:lnTo>
                  <a:lnTo>
                    <a:pt x="799" y="331"/>
                  </a:lnTo>
                  <a:lnTo>
                    <a:pt x="818" y="321"/>
                  </a:lnTo>
                  <a:lnTo>
                    <a:pt x="854" y="305"/>
                  </a:lnTo>
                  <a:lnTo>
                    <a:pt x="854" y="305"/>
                  </a:lnTo>
                  <a:lnTo>
                    <a:pt x="856" y="291"/>
                  </a:lnTo>
                  <a:lnTo>
                    <a:pt x="858" y="280"/>
                  </a:lnTo>
                  <a:lnTo>
                    <a:pt x="860" y="276"/>
                  </a:lnTo>
                  <a:lnTo>
                    <a:pt x="863" y="272"/>
                  </a:lnTo>
                  <a:lnTo>
                    <a:pt x="866" y="268"/>
                  </a:lnTo>
                  <a:lnTo>
                    <a:pt x="871" y="263"/>
                  </a:lnTo>
                  <a:lnTo>
                    <a:pt x="871" y="263"/>
                  </a:lnTo>
                  <a:lnTo>
                    <a:pt x="874" y="274"/>
                  </a:lnTo>
                  <a:lnTo>
                    <a:pt x="876" y="284"/>
                  </a:lnTo>
                  <a:lnTo>
                    <a:pt x="878" y="291"/>
                  </a:lnTo>
                  <a:lnTo>
                    <a:pt x="882" y="302"/>
                  </a:lnTo>
                  <a:lnTo>
                    <a:pt x="882" y="302"/>
                  </a:lnTo>
                  <a:lnTo>
                    <a:pt x="887" y="300"/>
                  </a:lnTo>
                  <a:lnTo>
                    <a:pt x="893" y="297"/>
                  </a:lnTo>
                  <a:lnTo>
                    <a:pt x="897" y="293"/>
                  </a:lnTo>
                  <a:lnTo>
                    <a:pt x="903" y="291"/>
                  </a:lnTo>
                  <a:lnTo>
                    <a:pt x="903" y="291"/>
                  </a:lnTo>
                  <a:lnTo>
                    <a:pt x="914" y="292"/>
                  </a:lnTo>
                  <a:lnTo>
                    <a:pt x="924" y="291"/>
                  </a:lnTo>
                  <a:lnTo>
                    <a:pt x="932" y="289"/>
                  </a:lnTo>
                  <a:lnTo>
                    <a:pt x="940" y="286"/>
                  </a:lnTo>
                  <a:lnTo>
                    <a:pt x="946" y="282"/>
                  </a:lnTo>
                  <a:lnTo>
                    <a:pt x="951" y="277"/>
                  </a:lnTo>
                  <a:lnTo>
                    <a:pt x="957" y="272"/>
                  </a:lnTo>
                  <a:lnTo>
                    <a:pt x="961" y="265"/>
                  </a:lnTo>
                  <a:lnTo>
                    <a:pt x="970" y="253"/>
                  </a:lnTo>
                  <a:lnTo>
                    <a:pt x="977" y="240"/>
                  </a:lnTo>
                  <a:lnTo>
                    <a:pt x="985" y="226"/>
                  </a:lnTo>
                  <a:lnTo>
                    <a:pt x="989" y="221"/>
                  </a:lnTo>
                  <a:lnTo>
                    <a:pt x="994" y="214"/>
                  </a:lnTo>
                  <a:lnTo>
                    <a:pt x="994" y="214"/>
                  </a:lnTo>
                  <a:lnTo>
                    <a:pt x="995" y="221"/>
                  </a:lnTo>
                  <a:lnTo>
                    <a:pt x="995" y="228"/>
                  </a:lnTo>
                  <a:lnTo>
                    <a:pt x="994" y="246"/>
                  </a:lnTo>
                  <a:lnTo>
                    <a:pt x="992" y="264"/>
                  </a:lnTo>
                  <a:lnTo>
                    <a:pt x="990" y="282"/>
                  </a:lnTo>
                  <a:lnTo>
                    <a:pt x="990" y="282"/>
                  </a:lnTo>
                  <a:lnTo>
                    <a:pt x="994" y="278"/>
                  </a:lnTo>
                  <a:lnTo>
                    <a:pt x="999" y="277"/>
                  </a:lnTo>
                  <a:lnTo>
                    <a:pt x="1003" y="277"/>
                  </a:lnTo>
                  <a:lnTo>
                    <a:pt x="1007" y="278"/>
                  </a:lnTo>
                  <a:lnTo>
                    <a:pt x="1018" y="282"/>
                  </a:lnTo>
                  <a:lnTo>
                    <a:pt x="1029" y="285"/>
                  </a:lnTo>
                  <a:lnTo>
                    <a:pt x="1029" y="285"/>
                  </a:lnTo>
                  <a:lnTo>
                    <a:pt x="1056" y="277"/>
                  </a:lnTo>
                  <a:lnTo>
                    <a:pt x="1083" y="269"/>
                  </a:lnTo>
                  <a:lnTo>
                    <a:pt x="1108" y="258"/>
                  </a:lnTo>
                  <a:lnTo>
                    <a:pt x="1120" y="253"/>
                  </a:lnTo>
                  <a:lnTo>
                    <a:pt x="1131" y="246"/>
                  </a:lnTo>
                  <a:lnTo>
                    <a:pt x="1131" y="246"/>
                  </a:lnTo>
                  <a:lnTo>
                    <a:pt x="1131" y="248"/>
                  </a:lnTo>
                  <a:lnTo>
                    <a:pt x="1133" y="249"/>
                  </a:lnTo>
                  <a:lnTo>
                    <a:pt x="1139" y="250"/>
                  </a:lnTo>
                  <a:lnTo>
                    <a:pt x="1141" y="250"/>
                  </a:lnTo>
                  <a:lnTo>
                    <a:pt x="1143" y="252"/>
                  </a:lnTo>
                  <a:lnTo>
                    <a:pt x="1144" y="254"/>
                  </a:lnTo>
                  <a:lnTo>
                    <a:pt x="1145" y="257"/>
                  </a:lnTo>
                  <a:lnTo>
                    <a:pt x="1145" y="257"/>
                  </a:lnTo>
                  <a:lnTo>
                    <a:pt x="1140" y="265"/>
                  </a:lnTo>
                  <a:lnTo>
                    <a:pt x="1133" y="274"/>
                  </a:lnTo>
                  <a:lnTo>
                    <a:pt x="1127" y="282"/>
                  </a:lnTo>
                  <a:lnTo>
                    <a:pt x="1120" y="289"/>
                  </a:lnTo>
                  <a:lnTo>
                    <a:pt x="1112" y="295"/>
                  </a:lnTo>
                  <a:lnTo>
                    <a:pt x="1103" y="301"/>
                  </a:lnTo>
                  <a:lnTo>
                    <a:pt x="1094" y="305"/>
                  </a:lnTo>
                  <a:lnTo>
                    <a:pt x="1084" y="309"/>
                  </a:lnTo>
                  <a:lnTo>
                    <a:pt x="1075" y="314"/>
                  </a:lnTo>
                  <a:lnTo>
                    <a:pt x="1065" y="316"/>
                  </a:lnTo>
                  <a:lnTo>
                    <a:pt x="1045" y="320"/>
                  </a:lnTo>
                  <a:lnTo>
                    <a:pt x="1024" y="322"/>
                  </a:lnTo>
                  <a:lnTo>
                    <a:pt x="1005" y="323"/>
                  </a:lnTo>
                  <a:lnTo>
                    <a:pt x="1005" y="323"/>
                  </a:lnTo>
                  <a:lnTo>
                    <a:pt x="1010" y="334"/>
                  </a:lnTo>
                  <a:lnTo>
                    <a:pt x="1018" y="345"/>
                  </a:lnTo>
                  <a:lnTo>
                    <a:pt x="1035" y="366"/>
                  </a:lnTo>
                  <a:lnTo>
                    <a:pt x="1042" y="377"/>
                  </a:lnTo>
                  <a:lnTo>
                    <a:pt x="1048" y="388"/>
                  </a:lnTo>
                  <a:lnTo>
                    <a:pt x="1052" y="399"/>
                  </a:lnTo>
                  <a:lnTo>
                    <a:pt x="1053" y="405"/>
                  </a:lnTo>
                  <a:lnTo>
                    <a:pt x="1053" y="411"/>
                  </a:lnTo>
                  <a:lnTo>
                    <a:pt x="1053" y="411"/>
                  </a:lnTo>
                  <a:lnTo>
                    <a:pt x="1046" y="405"/>
                  </a:lnTo>
                  <a:lnTo>
                    <a:pt x="1037" y="396"/>
                  </a:lnTo>
                  <a:lnTo>
                    <a:pt x="1021" y="379"/>
                  </a:lnTo>
                  <a:lnTo>
                    <a:pt x="1003" y="362"/>
                  </a:lnTo>
                  <a:lnTo>
                    <a:pt x="994" y="353"/>
                  </a:lnTo>
                  <a:lnTo>
                    <a:pt x="985" y="346"/>
                  </a:lnTo>
                  <a:lnTo>
                    <a:pt x="976" y="338"/>
                  </a:lnTo>
                  <a:lnTo>
                    <a:pt x="965" y="333"/>
                  </a:lnTo>
                  <a:lnTo>
                    <a:pt x="956" y="329"/>
                  </a:lnTo>
                  <a:lnTo>
                    <a:pt x="945" y="325"/>
                  </a:lnTo>
                  <a:lnTo>
                    <a:pt x="934" y="325"/>
                  </a:lnTo>
                  <a:lnTo>
                    <a:pt x="924" y="327"/>
                  </a:lnTo>
                  <a:lnTo>
                    <a:pt x="912" y="331"/>
                  </a:lnTo>
                  <a:lnTo>
                    <a:pt x="899" y="337"/>
                  </a:lnTo>
                  <a:lnTo>
                    <a:pt x="899" y="337"/>
                  </a:lnTo>
                  <a:lnTo>
                    <a:pt x="913" y="348"/>
                  </a:lnTo>
                  <a:lnTo>
                    <a:pt x="927" y="360"/>
                  </a:lnTo>
                  <a:lnTo>
                    <a:pt x="941" y="374"/>
                  </a:lnTo>
                  <a:lnTo>
                    <a:pt x="954" y="388"/>
                  </a:lnTo>
                  <a:lnTo>
                    <a:pt x="959" y="395"/>
                  </a:lnTo>
                  <a:lnTo>
                    <a:pt x="964" y="403"/>
                  </a:lnTo>
                  <a:lnTo>
                    <a:pt x="969" y="410"/>
                  </a:lnTo>
                  <a:lnTo>
                    <a:pt x="972" y="418"/>
                  </a:lnTo>
                  <a:lnTo>
                    <a:pt x="974" y="426"/>
                  </a:lnTo>
                  <a:lnTo>
                    <a:pt x="975" y="434"/>
                  </a:lnTo>
                  <a:lnTo>
                    <a:pt x="974" y="441"/>
                  </a:lnTo>
                  <a:lnTo>
                    <a:pt x="973" y="450"/>
                  </a:lnTo>
                  <a:lnTo>
                    <a:pt x="973" y="450"/>
                  </a:lnTo>
                  <a:lnTo>
                    <a:pt x="961" y="439"/>
                  </a:lnTo>
                  <a:lnTo>
                    <a:pt x="949" y="427"/>
                  </a:lnTo>
                  <a:lnTo>
                    <a:pt x="929" y="403"/>
                  </a:lnTo>
                  <a:lnTo>
                    <a:pt x="918" y="391"/>
                  </a:lnTo>
                  <a:lnTo>
                    <a:pt x="906" y="379"/>
                  </a:lnTo>
                  <a:lnTo>
                    <a:pt x="894" y="369"/>
                  </a:lnTo>
                  <a:lnTo>
                    <a:pt x="886" y="365"/>
                  </a:lnTo>
                  <a:lnTo>
                    <a:pt x="879" y="362"/>
                  </a:lnTo>
                  <a:lnTo>
                    <a:pt x="879" y="362"/>
                  </a:lnTo>
                  <a:lnTo>
                    <a:pt x="876" y="364"/>
                  </a:lnTo>
                  <a:lnTo>
                    <a:pt x="875" y="365"/>
                  </a:lnTo>
                  <a:lnTo>
                    <a:pt x="870" y="366"/>
                  </a:lnTo>
                  <a:lnTo>
                    <a:pt x="864" y="366"/>
                  </a:lnTo>
                  <a:lnTo>
                    <a:pt x="857" y="364"/>
                  </a:lnTo>
                  <a:lnTo>
                    <a:pt x="851" y="362"/>
                  </a:lnTo>
                  <a:lnTo>
                    <a:pt x="844" y="359"/>
                  </a:lnTo>
                  <a:lnTo>
                    <a:pt x="840" y="354"/>
                  </a:lnTo>
                  <a:lnTo>
                    <a:pt x="836" y="351"/>
                  </a:lnTo>
                  <a:lnTo>
                    <a:pt x="836" y="351"/>
                  </a:lnTo>
                  <a:lnTo>
                    <a:pt x="804" y="371"/>
                  </a:lnTo>
                  <a:lnTo>
                    <a:pt x="774" y="391"/>
                  </a:lnTo>
                  <a:lnTo>
                    <a:pt x="760" y="401"/>
                  </a:lnTo>
                  <a:lnTo>
                    <a:pt x="747" y="412"/>
                  </a:lnTo>
                  <a:lnTo>
                    <a:pt x="736" y="424"/>
                  </a:lnTo>
                  <a:lnTo>
                    <a:pt x="728" y="436"/>
                  </a:lnTo>
                  <a:lnTo>
                    <a:pt x="728" y="436"/>
                  </a:lnTo>
                  <a:lnTo>
                    <a:pt x="738" y="434"/>
                  </a:lnTo>
                  <a:lnTo>
                    <a:pt x="750" y="433"/>
                  </a:lnTo>
                  <a:lnTo>
                    <a:pt x="775" y="433"/>
                  </a:lnTo>
                  <a:lnTo>
                    <a:pt x="799" y="436"/>
                  </a:lnTo>
                  <a:lnTo>
                    <a:pt x="825" y="439"/>
                  </a:lnTo>
                  <a:lnTo>
                    <a:pt x="878" y="449"/>
                  </a:lnTo>
                  <a:lnTo>
                    <a:pt x="902" y="453"/>
                  </a:lnTo>
                  <a:lnTo>
                    <a:pt x="927" y="456"/>
                  </a:lnTo>
                  <a:lnTo>
                    <a:pt x="927" y="456"/>
                  </a:lnTo>
                  <a:lnTo>
                    <a:pt x="951" y="458"/>
                  </a:lnTo>
                  <a:lnTo>
                    <a:pt x="977" y="458"/>
                  </a:lnTo>
                  <a:lnTo>
                    <a:pt x="1002" y="457"/>
                  </a:lnTo>
                  <a:lnTo>
                    <a:pt x="1026" y="453"/>
                  </a:lnTo>
                  <a:lnTo>
                    <a:pt x="1051" y="448"/>
                  </a:lnTo>
                  <a:lnTo>
                    <a:pt x="1062" y="443"/>
                  </a:lnTo>
                  <a:lnTo>
                    <a:pt x="1073" y="439"/>
                  </a:lnTo>
                  <a:lnTo>
                    <a:pt x="1084" y="434"/>
                  </a:lnTo>
                  <a:lnTo>
                    <a:pt x="1094" y="428"/>
                  </a:lnTo>
                  <a:lnTo>
                    <a:pt x="1103" y="422"/>
                  </a:lnTo>
                  <a:lnTo>
                    <a:pt x="1113" y="414"/>
                  </a:lnTo>
                  <a:lnTo>
                    <a:pt x="1113" y="414"/>
                  </a:lnTo>
                  <a:lnTo>
                    <a:pt x="1135" y="396"/>
                  </a:lnTo>
                  <a:lnTo>
                    <a:pt x="1154" y="376"/>
                  </a:lnTo>
                  <a:lnTo>
                    <a:pt x="1173" y="354"/>
                  </a:lnTo>
                  <a:lnTo>
                    <a:pt x="1182" y="344"/>
                  </a:lnTo>
                  <a:lnTo>
                    <a:pt x="1190" y="332"/>
                  </a:lnTo>
                  <a:lnTo>
                    <a:pt x="1198" y="320"/>
                  </a:lnTo>
                  <a:lnTo>
                    <a:pt x="1204" y="307"/>
                  </a:lnTo>
                  <a:lnTo>
                    <a:pt x="1211" y="294"/>
                  </a:lnTo>
                  <a:lnTo>
                    <a:pt x="1217" y="280"/>
                  </a:lnTo>
                  <a:lnTo>
                    <a:pt x="1222" y="267"/>
                  </a:lnTo>
                  <a:lnTo>
                    <a:pt x="1227" y="253"/>
                  </a:lnTo>
                  <a:lnTo>
                    <a:pt x="1230" y="237"/>
                  </a:lnTo>
                  <a:lnTo>
                    <a:pt x="1233" y="222"/>
                  </a:lnTo>
                  <a:lnTo>
                    <a:pt x="1233" y="222"/>
                  </a:lnTo>
                  <a:lnTo>
                    <a:pt x="1199" y="223"/>
                  </a:lnTo>
                  <a:lnTo>
                    <a:pt x="1182" y="223"/>
                  </a:lnTo>
                  <a:lnTo>
                    <a:pt x="1166" y="223"/>
                  </a:lnTo>
                  <a:lnTo>
                    <a:pt x="1151" y="221"/>
                  </a:lnTo>
                  <a:lnTo>
                    <a:pt x="1135" y="217"/>
                  </a:lnTo>
                  <a:lnTo>
                    <a:pt x="1118" y="211"/>
                  </a:lnTo>
                  <a:lnTo>
                    <a:pt x="1102" y="203"/>
                  </a:lnTo>
                  <a:lnTo>
                    <a:pt x="1102" y="203"/>
                  </a:lnTo>
                  <a:close/>
                  <a:moveTo>
                    <a:pt x="436" y="295"/>
                  </a:moveTo>
                  <a:lnTo>
                    <a:pt x="436" y="295"/>
                  </a:lnTo>
                  <a:lnTo>
                    <a:pt x="408" y="298"/>
                  </a:lnTo>
                  <a:lnTo>
                    <a:pt x="383" y="302"/>
                  </a:lnTo>
                  <a:lnTo>
                    <a:pt x="360" y="306"/>
                  </a:lnTo>
                  <a:lnTo>
                    <a:pt x="340" y="313"/>
                  </a:lnTo>
                  <a:lnTo>
                    <a:pt x="322" y="320"/>
                  </a:lnTo>
                  <a:lnTo>
                    <a:pt x="304" y="329"/>
                  </a:lnTo>
                  <a:lnTo>
                    <a:pt x="285" y="339"/>
                  </a:lnTo>
                  <a:lnTo>
                    <a:pt x="267" y="351"/>
                  </a:lnTo>
                  <a:lnTo>
                    <a:pt x="267" y="351"/>
                  </a:lnTo>
                  <a:lnTo>
                    <a:pt x="240" y="368"/>
                  </a:lnTo>
                  <a:lnTo>
                    <a:pt x="212" y="384"/>
                  </a:lnTo>
                  <a:lnTo>
                    <a:pt x="184" y="400"/>
                  </a:lnTo>
                  <a:lnTo>
                    <a:pt x="171" y="409"/>
                  </a:lnTo>
                  <a:lnTo>
                    <a:pt x="159" y="418"/>
                  </a:lnTo>
                  <a:lnTo>
                    <a:pt x="159" y="418"/>
                  </a:lnTo>
                  <a:lnTo>
                    <a:pt x="154" y="423"/>
                  </a:lnTo>
                  <a:lnTo>
                    <a:pt x="149" y="427"/>
                  </a:lnTo>
                  <a:lnTo>
                    <a:pt x="143" y="438"/>
                  </a:lnTo>
                  <a:lnTo>
                    <a:pt x="138" y="450"/>
                  </a:lnTo>
                  <a:lnTo>
                    <a:pt x="134" y="455"/>
                  </a:lnTo>
                  <a:lnTo>
                    <a:pt x="131" y="460"/>
                  </a:lnTo>
                  <a:lnTo>
                    <a:pt x="131" y="460"/>
                  </a:lnTo>
                  <a:lnTo>
                    <a:pt x="126" y="464"/>
                  </a:lnTo>
                  <a:lnTo>
                    <a:pt x="121" y="467"/>
                  </a:lnTo>
                  <a:lnTo>
                    <a:pt x="114" y="470"/>
                  </a:lnTo>
                  <a:lnTo>
                    <a:pt x="110" y="474"/>
                  </a:lnTo>
                  <a:lnTo>
                    <a:pt x="110" y="474"/>
                  </a:lnTo>
                  <a:lnTo>
                    <a:pt x="102" y="483"/>
                  </a:lnTo>
                  <a:lnTo>
                    <a:pt x="96" y="492"/>
                  </a:lnTo>
                  <a:lnTo>
                    <a:pt x="84" y="511"/>
                  </a:lnTo>
                  <a:lnTo>
                    <a:pt x="75" y="531"/>
                  </a:lnTo>
                  <a:lnTo>
                    <a:pt x="66" y="551"/>
                  </a:lnTo>
                  <a:lnTo>
                    <a:pt x="51" y="591"/>
                  </a:lnTo>
                  <a:lnTo>
                    <a:pt x="43" y="610"/>
                  </a:lnTo>
                  <a:lnTo>
                    <a:pt x="36" y="628"/>
                  </a:lnTo>
                  <a:lnTo>
                    <a:pt x="36" y="628"/>
                  </a:lnTo>
                  <a:lnTo>
                    <a:pt x="33" y="677"/>
                  </a:lnTo>
                  <a:lnTo>
                    <a:pt x="32" y="700"/>
                  </a:lnTo>
                  <a:lnTo>
                    <a:pt x="31" y="724"/>
                  </a:lnTo>
                  <a:lnTo>
                    <a:pt x="31" y="748"/>
                  </a:lnTo>
                  <a:lnTo>
                    <a:pt x="32" y="772"/>
                  </a:lnTo>
                  <a:lnTo>
                    <a:pt x="35" y="794"/>
                  </a:lnTo>
                  <a:lnTo>
                    <a:pt x="39" y="818"/>
                  </a:lnTo>
                  <a:lnTo>
                    <a:pt x="39" y="818"/>
                  </a:lnTo>
                  <a:lnTo>
                    <a:pt x="47" y="838"/>
                  </a:lnTo>
                  <a:lnTo>
                    <a:pt x="55" y="860"/>
                  </a:lnTo>
                  <a:lnTo>
                    <a:pt x="66" y="881"/>
                  </a:lnTo>
                  <a:lnTo>
                    <a:pt x="75" y="901"/>
                  </a:lnTo>
                  <a:lnTo>
                    <a:pt x="75" y="901"/>
                  </a:lnTo>
                  <a:lnTo>
                    <a:pt x="88" y="934"/>
                  </a:lnTo>
                  <a:lnTo>
                    <a:pt x="101" y="963"/>
                  </a:lnTo>
                  <a:lnTo>
                    <a:pt x="115" y="989"/>
                  </a:lnTo>
                  <a:lnTo>
                    <a:pt x="129" y="1015"/>
                  </a:lnTo>
                  <a:lnTo>
                    <a:pt x="144" y="1040"/>
                  </a:lnTo>
                  <a:lnTo>
                    <a:pt x="161" y="1064"/>
                  </a:lnTo>
                  <a:lnTo>
                    <a:pt x="181" y="1088"/>
                  </a:lnTo>
                  <a:lnTo>
                    <a:pt x="201" y="1112"/>
                  </a:lnTo>
                  <a:lnTo>
                    <a:pt x="201" y="1112"/>
                  </a:lnTo>
                  <a:lnTo>
                    <a:pt x="228" y="1141"/>
                  </a:lnTo>
                  <a:lnTo>
                    <a:pt x="257" y="1170"/>
                  </a:lnTo>
                  <a:lnTo>
                    <a:pt x="285" y="1196"/>
                  </a:lnTo>
                  <a:lnTo>
                    <a:pt x="300" y="1208"/>
                  </a:lnTo>
                  <a:lnTo>
                    <a:pt x="315" y="1220"/>
                  </a:lnTo>
                  <a:lnTo>
                    <a:pt x="330" y="1231"/>
                  </a:lnTo>
                  <a:lnTo>
                    <a:pt x="346" y="1241"/>
                  </a:lnTo>
                  <a:lnTo>
                    <a:pt x="364" y="1251"/>
                  </a:lnTo>
                  <a:lnTo>
                    <a:pt x="381" y="1260"/>
                  </a:lnTo>
                  <a:lnTo>
                    <a:pt x="398" y="1268"/>
                  </a:lnTo>
                  <a:lnTo>
                    <a:pt x="416" y="1275"/>
                  </a:lnTo>
                  <a:lnTo>
                    <a:pt x="434" y="1283"/>
                  </a:lnTo>
                  <a:lnTo>
                    <a:pt x="454" y="1288"/>
                  </a:lnTo>
                  <a:lnTo>
                    <a:pt x="454" y="1288"/>
                  </a:lnTo>
                  <a:lnTo>
                    <a:pt x="474" y="1282"/>
                  </a:lnTo>
                  <a:lnTo>
                    <a:pt x="492" y="1274"/>
                  </a:lnTo>
                  <a:lnTo>
                    <a:pt x="502" y="1270"/>
                  </a:lnTo>
                  <a:lnTo>
                    <a:pt x="509" y="1264"/>
                  </a:lnTo>
                  <a:lnTo>
                    <a:pt x="517" y="1259"/>
                  </a:lnTo>
                  <a:lnTo>
                    <a:pt x="524" y="1253"/>
                  </a:lnTo>
                  <a:lnTo>
                    <a:pt x="524" y="1253"/>
                  </a:lnTo>
                  <a:lnTo>
                    <a:pt x="509" y="1247"/>
                  </a:lnTo>
                  <a:lnTo>
                    <a:pt x="495" y="1240"/>
                  </a:lnTo>
                  <a:lnTo>
                    <a:pt x="482" y="1231"/>
                  </a:lnTo>
                  <a:lnTo>
                    <a:pt x="471" y="1221"/>
                  </a:lnTo>
                  <a:lnTo>
                    <a:pt x="461" y="1210"/>
                  </a:lnTo>
                  <a:lnTo>
                    <a:pt x="457" y="1203"/>
                  </a:lnTo>
                  <a:lnTo>
                    <a:pt x="452" y="1197"/>
                  </a:lnTo>
                  <a:lnTo>
                    <a:pt x="450" y="1191"/>
                  </a:lnTo>
                  <a:lnTo>
                    <a:pt x="448" y="1183"/>
                  </a:lnTo>
                  <a:lnTo>
                    <a:pt x="447" y="1177"/>
                  </a:lnTo>
                  <a:lnTo>
                    <a:pt x="447" y="1169"/>
                  </a:lnTo>
                  <a:lnTo>
                    <a:pt x="447" y="1169"/>
                  </a:lnTo>
                  <a:lnTo>
                    <a:pt x="458" y="1178"/>
                  </a:lnTo>
                  <a:lnTo>
                    <a:pt x="467" y="1188"/>
                  </a:lnTo>
                  <a:lnTo>
                    <a:pt x="478" y="1199"/>
                  </a:lnTo>
                  <a:lnTo>
                    <a:pt x="489" y="1210"/>
                  </a:lnTo>
                  <a:lnTo>
                    <a:pt x="501" y="1218"/>
                  </a:lnTo>
                  <a:lnTo>
                    <a:pt x="514" y="1227"/>
                  </a:lnTo>
                  <a:lnTo>
                    <a:pt x="521" y="1230"/>
                  </a:lnTo>
                  <a:lnTo>
                    <a:pt x="528" y="1232"/>
                  </a:lnTo>
                  <a:lnTo>
                    <a:pt x="536" y="1234"/>
                  </a:lnTo>
                  <a:lnTo>
                    <a:pt x="545" y="1236"/>
                  </a:lnTo>
                  <a:lnTo>
                    <a:pt x="545" y="1236"/>
                  </a:lnTo>
                  <a:lnTo>
                    <a:pt x="553" y="1236"/>
                  </a:lnTo>
                  <a:lnTo>
                    <a:pt x="562" y="1236"/>
                  </a:lnTo>
                  <a:lnTo>
                    <a:pt x="578" y="1232"/>
                  </a:lnTo>
                  <a:lnTo>
                    <a:pt x="593" y="1228"/>
                  </a:lnTo>
                  <a:lnTo>
                    <a:pt x="607" y="1222"/>
                  </a:lnTo>
                  <a:lnTo>
                    <a:pt x="621" y="1214"/>
                  </a:lnTo>
                  <a:lnTo>
                    <a:pt x="634" y="1206"/>
                  </a:lnTo>
                  <a:lnTo>
                    <a:pt x="660" y="1190"/>
                  </a:lnTo>
                  <a:lnTo>
                    <a:pt x="660" y="1190"/>
                  </a:lnTo>
                  <a:lnTo>
                    <a:pt x="664" y="1182"/>
                  </a:lnTo>
                  <a:lnTo>
                    <a:pt x="668" y="1172"/>
                  </a:lnTo>
                  <a:lnTo>
                    <a:pt x="674" y="1153"/>
                  </a:lnTo>
                  <a:lnTo>
                    <a:pt x="677" y="1145"/>
                  </a:lnTo>
                  <a:lnTo>
                    <a:pt x="683" y="1138"/>
                  </a:lnTo>
                  <a:lnTo>
                    <a:pt x="686" y="1135"/>
                  </a:lnTo>
                  <a:lnTo>
                    <a:pt x="690" y="1133"/>
                  </a:lnTo>
                  <a:lnTo>
                    <a:pt x="694" y="1131"/>
                  </a:lnTo>
                  <a:lnTo>
                    <a:pt x="699" y="1130"/>
                  </a:lnTo>
                  <a:lnTo>
                    <a:pt x="699" y="1130"/>
                  </a:lnTo>
                  <a:lnTo>
                    <a:pt x="702" y="1137"/>
                  </a:lnTo>
                  <a:lnTo>
                    <a:pt x="703" y="1143"/>
                  </a:lnTo>
                  <a:lnTo>
                    <a:pt x="703" y="1150"/>
                  </a:lnTo>
                  <a:lnTo>
                    <a:pt x="702" y="1156"/>
                  </a:lnTo>
                  <a:lnTo>
                    <a:pt x="701" y="1164"/>
                  </a:lnTo>
                  <a:lnTo>
                    <a:pt x="699" y="1170"/>
                  </a:lnTo>
                  <a:lnTo>
                    <a:pt x="693" y="1183"/>
                  </a:lnTo>
                  <a:lnTo>
                    <a:pt x="686" y="1196"/>
                  </a:lnTo>
                  <a:lnTo>
                    <a:pt x="677" y="1208"/>
                  </a:lnTo>
                  <a:lnTo>
                    <a:pt x="660" y="1228"/>
                  </a:lnTo>
                  <a:lnTo>
                    <a:pt x="660" y="1228"/>
                  </a:lnTo>
                  <a:lnTo>
                    <a:pt x="679" y="1237"/>
                  </a:lnTo>
                  <a:lnTo>
                    <a:pt x="699" y="1245"/>
                  </a:lnTo>
                  <a:lnTo>
                    <a:pt x="717" y="1254"/>
                  </a:lnTo>
                  <a:lnTo>
                    <a:pt x="736" y="1262"/>
                  </a:lnTo>
                  <a:lnTo>
                    <a:pt x="754" y="1270"/>
                  </a:lnTo>
                  <a:lnTo>
                    <a:pt x="774" y="1275"/>
                  </a:lnTo>
                  <a:lnTo>
                    <a:pt x="782" y="1277"/>
                  </a:lnTo>
                  <a:lnTo>
                    <a:pt x="792" y="1278"/>
                  </a:lnTo>
                  <a:lnTo>
                    <a:pt x="802" y="1278"/>
                  </a:lnTo>
                  <a:lnTo>
                    <a:pt x="811" y="1277"/>
                  </a:lnTo>
                  <a:lnTo>
                    <a:pt x="811" y="1277"/>
                  </a:lnTo>
                  <a:lnTo>
                    <a:pt x="823" y="1275"/>
                  </a:lnTo>
                  <a:lnTo>
                    <a:pt x="834" y="1273"/>
                  </a:lnTo>
                  <a:lnTo>
                    <a:pt x="856" y="1267"/>
                  </a:lnTo>
                  <a:lnTo>
                    <a:pt x="879" y="1258"/>
                  </a:lnTo>
                  <a:lnTo>
                    <a:pt x="900" y="1247"/>
                  </a:lnTo>
                  <a:lnTo>
                    <a:pt x="920" y="1234"/>
                  </a:lnTo>
                  <a:lnTo>
                    <a:pt x="941" y="1222"/>
                  </a:lnTo>
                  <a:lnTo>
                    <a:pt x="959" y="1208"/>
                  </a:lnTo>
                  <a:lnTo>
                    <a:pt x="976" y="1193"/>
                  </a:lnTo>
                  <a:lnTo>
                    <a:pt x="976" y="1193"/>
                  </a:lnTo>
                  <a:lnTo>
                    <a:pt x="994" y="1178"/>
                  </a:lnTo>
                  <a:lnTo>
                    <a:pt x="1016" y="1156"/>
                  </a:lnTo>
                  <a:lnTo>
                    <a:pt x="1036" y="1135"/>
                  </a:lnTo>
                  <a:lnTo>
                    <a:pt x="1043" y="1124"/>
                  </a:lnTo>
                  <a:lnTo>
                    <a:pt x="1050" y="1116"/>
                  </a:lnTo>
                  <a:lnTo>
                    <a:pt x="1050" y="1116"/>
                  </a:lnTo>
                  <a:lnTo>
                    <a:pt x="1077" y="1074"/>
                  </a:lnTo>
                  <a:lnTo>
                    <a:pt x="1103" y="1031"/>
                  </a:lnTo>
                  <a:lnTo>
                    <a:pt x="1129" y="986"/>
                  </a:lnTo>
                  <a:lnTo>
                    <a:pt x="1141" y="964"/>
                  </a:lnTo>
                  <a:lnTo>
                    <a:pt x="1153" y="940"/>
                  </a:lnTo>
                  <a:lnTo>
                    <a:pt x="1162" y="916"/>
                  </a:lnTo>
                  <a:lnTo>
                    <a:pt x="1172" y="892"/>
                  </a:lnTo>
                  <a:lnTo>
                    <a:pt x="1181" y="866"/>
                  </a:lnTo>
                  <a:lnTo>
                    <a:pt x="1188" y="839"/>
                  </a:lnTo>
                  <a:lnTo>
                    <a:pt x="1193" y="813"/>
                  </a:lnTo>
                  <a:lnTo>
                    <a:pt x="1198" y="784"/>
                  </a:lnTo>
                  <a:lnTo>
                    <a:pt x="1200" y="754"/>
                  </a:lnTo>
                  <a:lnTo>
                    <a:pt x="1201" y="723"/>
                  </a:lnTo>
                  <a:lnTo>
                    <a:pt x="1201" y="723"/>
                  </a:lnTo>
                  <a:lnTo>
                    <a:pt x="1202" y="719"/>
                  </a:lnTo>
                  <a:lnTo>
                    <a:pt x="1204" y="717"/>
                  </a:lnTo>
                  <a:lnTo>
                    <a:pt x="1208" y="713"/>
                  </a:lnTo>
                  <a:lnTo>
                    <a:pt x="1213" y="708"/>
                  </a:lnTo>
                  <a:lnTo>
                    <a:pt x="1214" y="706"/>
                  </a:lnTo>
                  <a:lnTo>
                    <a:pt x="1215" y="702"/>
                  </a:lnTo>
                  <a:lnTo>
                    <a:pt x="1215" y="702"/>
                  </a:lnTo>
                  <a:lnTo>
                    <a:pt x="1209" y="649"/>
                  </a:lnTo>
                  <a:lnTo>
                    <a:pt x="1204" y="602"/>
                  </a:lnTo>
                  <a:lnTo>
                    <a:pt x="1201" y="578"/>
                  </a:lnTo>
                  <a:lnTo>
                    <a:pt x="1196" y="555"/>
                  </a:lnTo>
                  <a:lnTo>
                    <a:pt x="1189" y="531"/>
                  </a:lnTo>
                  <a:lnTo>
                    <a:pt x="1179" y="505"/>
                  </a:lnTo>
                  <a:lnTo>
                    <a:pt x="1179" y="505"/>
                  </a:lnTo>
                  <a:lnTo>
                    <a:pt x="1145" y="475"/>
                  </a:lnTo>
                  <a:lnTo>
                    <a:pt x="1128" y="460"/>
                  </a:lnTo>
                  <a:lnTo>
                    <a:pt x="1110" y="446"/>
                  </a:lnTo>
                  <a:lnTo>
                    <a:pt x="1110" y="446"/>
                  </a:lnTo>
                  <a:lnTo>
                    <a:pt x="1101" y="453"/>
                  </a:lnTo>
                  <a:lnTo>
                    <a:pt x="1092" y="459"/>
                  </a:lnTo>
                  <a:lnTo>
                    <a:pt x="1081" y="465"/>
                  </a:lnTo>
                  <a:lnTo>
                    <a:pt x="1070" y="469"/>
                  </a:lnTo>
                  <a:lnTo>
                    <a:pt x="1058" y="473"/>
                  </a:lnTo>
                  <a:lnTo>
                    <a:pt x="1047" y="476"/>
                  </a:lnTo>
                  <a:lnTo>
                    <a:pt x="1021" y="481"/>
                  </a:lnTo>
                  <a:lnTo>
                    <a:pt x="993" y="485"/>
                  </a:lnTo>
                  <a:lnTo>
                    <a:pt x="963" y="486"/>
                  </a:lnTo>
                  <a:lnTo>
                    <a:pt x="903" y="488"/>
                  </a:lnTo>
                  <a:lnTo>
                    <a:pt x="903" y="488"/>
                  </a:lnTo>
                  <a:lnTo>
                    <a:pt x="894" y="484"/>
                  </a:lnTo>
                  <a:lnTo>
                    <a:pt x="884" y="480"/>
                  </a:lnTo>
                  <a:lnTo>
                    <a:pt x="873" y="476"/>
                  </a:lnTo>
                  <a:lnTo>
                    <a:pt x="861" y="474"/>
                  </a:lnTo>
                  <a:lnTo>
                    <a:pt x="838" y="470"/>
                  </a:lnTo>
                  <a:lnTo>
                    <a:pt x="812" y="467"/>
                  </a:lnTo>
                  <a:lnTo>
                    <a:pt x="787" y="466"/>
                  </a:lnTo>
                  <a:lnTo>
                    <a:pt x="763" y="465"/>
                  </a:lnTo>
                  <a:lnTo>
                    <a:pt x="720" y="464"/>
                  </a:lnTo>
                  <a:lnTo>
                    <a:pt x="720" y="464"/>
                  </a:lnTo>
                  <a:lnTo>
                    <a:pt x="713" y="470"/>
                  </a:lnTo>
                  <a:lnTo>
                    <a:pt x="704" y="475"/>
                  </a:lnTo>
                  <a:lnTo>
                    <a:pt x="696" y="479"/>
                  </a:lnTo>
                  <a:lnTo>
                    <a:pt x="686" y="482"/>
                  </a:lnTo>
                  <a:lnTo>
                    <a:pt x="676" y="483"/>
                  </a:lnTo>
                  <a:lnTo>
                    <a:pt x="667" y="484"/>
                  </a:lnTo>
                  <a:lnTo>
                    <a:pt x="656" y="484"/>
                  </a:lnTo>
                  <a:lnTo>
                    <a:pt x="646" y="483"/>
                  </a:lnTo>
                  <a:lnTo>
                    <a:pt x="625" y="479"/>
                  </a:lnTo>
                  <a:lnTo>
                    <a:pt x="605" y="473"/>
                  </a:lnTo>
                  <a:lnTo>
                    <a:pt x="586" y="467"/>
                  </a:lnTo>
                  <a:lnTo>
                    <a:pt x="569" y="460"/>
                  </a:lnTo>
                  <a:lnTo>
                    <a:pt x="569" y="460"/>
                  </a:lnTo>
                  <a:lnTo>
                    <a:pt x="563" y="451"/>
                  </a:lnTo>
                  <a:lnTo>
                    <a:pt x="556" y="439"/>
                  </a:lnTo>
                  <a:lnTo>
                    <a:pt x="551" y="427"/>
                  </a:lnTo>
                  <a:lnTo>
                    <a:pt x="549" y="422"/>
                  </a:lnTo>
                  <a:lnTo>
                    <a:pt x="548" y="415"/>
                  </a:lnTo>
                  <a:lnTo>
                    <a:pt x="548" y="410"/>
                  </a:lnTo>
                  <a:lnTo>
                    <a:pt x="548" y="405"/>
                  </a:lnTo>
                  <a:lnTo>
                    <a:pt x="550" y="399"/>
                  </a:lnTo>
                  <a:lnTo>
                    <a:pt x="552" y="395"/>
                  </a:lnTo>
                  <a:lnTo>
                    <a:pt x="556" y="391"/>
                  </a:lnTo>
                  <a:lnTo>
                    <a:pt x="562" y="388"/>
                  </a:lnTo>
                  <a:lnTo>
                    <a:pt x="568" y="384"/>
                  </a:lnTo>
                  <a:lnTo>
                    <a:pt x="577" y="382"/>
                  </a:lnTo>
                  <a:lnTo>
                    <a:pt x="577" y="382"/>
                  </a:lnTo>
                  <a:lnTo>
                    <a:pt x="580" y="388"/>
                  </a:lnTo>
                  <a:lnTo>
                    <a:pt x="581" y="393"/>
                  </a:lnTo>
                  <a:lnTo>
                    <a:pt x="581" y="399"/>
                  </a:lnTo>
                  <a:lnTo>
                    <a:pt x="580" y="405"/>
                  </a:lnTo>
                  <a:lnTo>
                    <a:pt x="579" y="411"/>
                  </a:lnTo>
                  <a:lnTo>
                    <a:pt x="579" y="418"/>
                  </a:lnTo>
                  <a:lnTo>
                    <a:pt x="580" y="425"/>
                  </a:lnTo>
                  <a:lnTo>
                    <a:pt x="583" y="431"/>
                  </a:lnTo>
                  <a:lnTo>
                    <a:pt x="583" y="431"/>
                  </a:lnTo>
                  <a:lnTo>
                    <a:pt x="590" y="435"/>
                  </a:lnTo>
                  <a:lnTo>
                    <a:pt x="596" y="437"/>
                  </a:lnTo>
                  <a:lnTo>
                    <a:pt x="610" y="440"/>
                  </a:lnTo>
                  <a:lnTo>
                    <a:pt x="640" y="446"/>
                  </a:lnTo>
                  <a:lnTo>
                    <a:pt x="640" y="446"/>
                  </a:lnTo>
                  <a:lnTo>
                    <a:pt x="632" y="430"/>
                  </a:lnTo>
                  <a:lnTo>
                    <a:pt x="626" y="414"/>
                  </a:lnTo>
                  <a:lnTo>
                    <a:pt x="621" y="397"/>
                  </a:lnTo>
                  <a:lnTo>
                    <a:pt x="616" y="380"/>
                  </a:lnTo>
                  <a:lnTo>
                    <a:pt x="612" y="363"/>
                  </a:lnTo>
                  <a:lnTo>
                    <a:pt x="610" y="345"/>
                  </a:lnTo>
                  <a:lnTo>
                    <a:pt x="605" y="309"/>
                  </a:lnTo>
                  <a:lnTo>
                    <a:pt x="605" y="309"/>
                  </a:lnTo>
                  <a:lnTo>
                    <a:pt x="595" y="302"/>
                  </a:lnTo>
                  <a:lnTo>
                    <a:pt x="585" y="295"/>
                  </a:lnTo>
                  <a:lnTo>
                    <a:pt x="576" y="291"/>
                  </a:lnTo>
                  <a:lnTo>
                    <a:pt x="566" y="288"/>
                  </a:lnTo>
                  <a:lnTo>
                    <a:pt x="556" y="286"/>
                  </a:lnTo>
                  <a:lnTo>
                    <a:pt x="546" y="285"/>
                  </a:lnTo>
                  <a:lnTo>
                    <a:pt x="535" y="284"/>
                  </a:lnTo>
                  <a:lnTo>
                    <a:pt x="525" y="284"/>
                  </a:lnTo>
                  <a:lnTo>
                    <a:pt x="504" y="286"/>
                  </a:lnTo>
                  <a:lnTo>
                    <a:pt x="481" y="289"/>
                  </a:lnTo>
                  <a:lnTo>
                    <a:pt x="459" y="292"/>
                  </a:lnTo>
                  <a:lnTo>
                    <a:pt x="436" y="295"/>
                  </a:lnTo>
                  <a:lnTo>
                    <a:pt x="436" y="29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23"/>
            <p:cNvSpPr>
              <a:spLocks noEditPoints="1"/>
            </p:cNvSpPr>
            <p:nvPr/>
          </p:nvSpPr>
          <p:spPr bwMode="auto">
            <a:xfrm>
              <a:off x="4248000" y="3875304"/>
              <a:ext cx="642942" cy="39846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accent6"/>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7"/>
            <p:cNvGrpSpPr/>
            <p:nvPr/>
          </p:nvGrpSpPr>
          <p:grpSpPr>
            <a:xfrm>
              <a:off x="4286248" y="1589288"/>
              <a:ext cx="642942" cy="357190"/>
              <a:chOff x="2071688" y="881063"/>
              <a:chExt cx="871538" cy="463550"/>
            </a:xfrm>
          </p:grpSpPr>
          <p:sp>
            <p:nvSpPr>
              <p:cNvPr id="9" name="Freeform 149"/>
              <p:cNvSpPr>
                <a:spLocks/>
              </p:cNvSpPr>
              <p:nvPr/>
            </p:nvSpPr>
            <p:spPr bwMode="auto">
              <a:xfrm>
                <a:off x="2289176" y="990600"/>
                <a:ext cx="120650" cy="115888"/>
              </a:xfrm>
              <a:custGeom>
                <a:avLst/>
                <a:gdLst/>
                <a:ahLst/>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50"/>
              <p:cNvSpPr>
                <a:spLocks/>
              </p:cNvSpPr>
              <p:nvPr/>
            </p:nvSpPr>
            <p:spPr bwMode="auto">
              <a:xfrm>
                <a:off x="2405063" y="1038225"/>
                <a:ext cx="57150" cy="17463"/>
              </a:xfrm>
              <a:custGeom>
                <a:avLst/>
                <a:gdLst/>
                <a:ahLst/>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51"/>
              <p:cNvSpPr>
                <a:spLocks/>
              </p:cNvSpPr>
              <p:nvPr/>
            </p:nvSpPr>
            <p:spPr bwMode="auto">
              <a:xfrm>
                <a:off x="2719388" y="1049338"/>
                <a:ext cx="61913" cy="61913"/>
              </a:xfrm>
              <a:custGeom>
                <a:avLst/>
                <a:gdLst/>
                <a:ahLst/>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52"/>
              <p:cNvSpPr>
                <a:spLocks/>
              </p:cNvSpPr>
              <p:nvPr/>
            </p:nvSpPr>
            <p:spPr bwMode="auto">
              <a:xfrm>
                <a:off x="2479676" y="1055688"/>
                <a:ext cx="114300" cy="88900"/>
              </a:xfrm>
              <a:custGeom>
                <a:avLst/>
                <a:gdLst/>
                <a:ahLst/>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7"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53"/>
              <p:cNvSpPr>
                <a:spLocks/>
              </p:cNvSpPr>
              <p:nvPr/>
            </p:nvSpPr>
            <p:spPr bwMode="auto">
              <a:xfrm>
                <a:off x="2397126" y="1065213"/>
                <a:ext cx="57150" cy="14288"/>
              </a:xfrm>
              <a:custGeom>
                <a:avLst/>
                <a:gdLst/>
                <a:ahLst/>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6"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54"/>
              <p:cNvSpPr>
                <a:spLocks/>
              </p:cNvSpPr>
              <p:nvPr/>
            </p:nvSpPr>
            <p:spPr bwMode="auto">
              <a:xfrm>
                <a:off x="2686050" y="1093788"/>
                <a:ext cx="63501" cy="69850"/>
              </a:xfrm>
              <a:custGeom>
                <a:avLst/>
                <a:gdLst/>
                <a:ahLst/>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55"/>
              <p:cNvSpPr>
                <a:spLocks noEditPoints="1"/>
              </p:cNvSpPr>
              <p:nvPr/>
            </p:nvSpPr>
            <p:spPr bwMode="auto">
              <a:xfrm>
                <a:off x="2071688" y="881063"/>
                <a:ext cx="871538" cy="463550"/>
              </a:xfrm>
              <a:custGeom>
                <a:avLst/>
                <a:gdLst/>
                <a:ahLst/>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6" name="椭圆 15"/>
            <p:cNvSpPr/>
            <p:nvPr/>
          </p:nvSpPr>
          <p:spPr>
            <a:xfrm>
              <a:off x="4535438" y="2160792"/>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椭圆 16"/>
            <p:cNvSpPr/>
            <p:nvPr/>
          </p:nvSpPr>
          <p:spPr>
            <a:xfrm>
              <a:off x="4535438" y="233854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椭圆 17"/>
            <p:cNvSpPr/>
            <p:nvPr/>
          </p:nvSpPr>
          <p:spPr>
            <a:xfrm>
              <a:off x="4535438" y="333867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椭圆 18"/>
            <p:cNvSpPr/>
            <p:nvPr/>
          </p:nvSpPr>
          <p:spPr>
            <a:xfrm>
              <a:off x="4535438" y="351811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椭圆 19"/>
            <p:cNvSpPr/>
            <p:nvPr/>
          </p:nvSpPr>
          <p:spPr>
            <a:xfrm>
              <a:off x="4535438" y="451824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椭圆 20"/>
            <p:cNvSpPr/>
            <p:nvPr/>
          </p:nvSpPr>
          <p:spPr>
            <a:xfrm>
              <a:off x="4535438" y="4695998"/>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椭圆 21"/>
            <p:cNvSpPr/>
            <p:nvPr/>
          </p:nvSpPr>
          <p:spPr>
            <a:xfrm>
              <a:off x="4535438" y="119553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椭圆 22"/>
            <p:cNvSpPr/>
            <p:nvPr/>
          </p:nvSpPr>
          <p:spPr>
            <a:xfrm>
              <a:off x="4535438" y="101778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0" name="文本框 29">
            <a:extLst>
              <a:ext uri="{FF2B5EF4-FFF2-40B4-BE49-F238E27FC236}">
                <a16:creationId xmlns:a16="http://schemas.microsoft.com/office/drawing/2014/main" id="{5C1893C4-D165-4791-AFE9-101796948943}"/>
              </a:ext>
            </a:extLst>
          </p:cNvPr>
          <p:cNvSpPr txBox="1"/>
          <p:nvPr/>
        </p:nvSpPr>
        <p:spPr>
          <a:xfrm>
            <a:off x="248592" y="377502"/>
            <a:ext cx="5028801" cy="553998"/>
          </a:xfrm>
          <a:prstGeom prst="rect">
            <a:avLst/>
          </a:prstGeom>
          <a:noFill/>
        </p:spPr>
        <p:txBody>
          <a:bodyPr wrap="square" rtlCol="0">
            <a:spAutoFit/>
          </a:bodyPr>
          <a:lstStyle/>
          <a:p>
            <a:pPr marL="0" lvl="1" algn="just">
              <a:lnSpc>
                <a:spcPct val="125000"/>
              </a:lnSpc>
            </a:pPr>
            <a:r>
              <a:rPr lang="en-US" sz="2400" b="1" smtClean="0">
                <a:solidFill>
                  <a:srgbClr val="0070C0"/>
                </a:solidFill>
                <a:effectLst>
                  <a:outerShdw blurRad="38100" dist="38100" dir="2700000" algn="tl">
                    <a:srgbClr val="000000">
                      <a:alpha val="43137"/>
                    </a:srgbClr>
                  </a:outerShdw>
                </a:effectLst>
              </a:rPr>
              <a:t>1.1.2 </a:t>
            </a:r>
            <a:r>
              <a:rPr lang="en-US" sz="2400" b="1">
                <a:solidFill>
                  <a:srgbClr val="0070C0"/>
                </a:solidFill>
                <a:effectLst>
                  <a:outerShdw blurRad="38100" dist="38100" dir="2700000" algn="tl">
                    <a:srgbClr val="000000">
                      <a:alpha val="43137"/>
                    </a:srgbClr>
                  </a:outerShdw>
                </a:effectLst>
              </a:rPr>
              <a:t>Bộ chuyển nguồn AIJES</a:t>
            </a:r>
          </a:p>
        </p:txBody>
      </p:sp>
      <p:sp>
        <p:nvSpPr>
          <p:cNvPr id="34" name="文本框 29">
            <a:extLst>
              <a:ext uri="{FF2B5EF4-FFF2-40B4-BE49-F238E27FC236}">
                <a16:creationId xmlns:a16="http://schemas.microsoft.com/office/drawing/2014/main" id="{5C1893C4-D165-4791-AFE9-101796948943}"/>
              </a:ext>
            </a:extLst>
          </p:cNvPr>
          <p:cNvSpPr txBox="1"/>
          <p:nvPr/>
        </p:nvSpPr>
        <p:spPr>
          <a:xfrm>
            <a:off x="7748975" y="27762"/>
            <a:ext cx="4362596" cy="508601"/>
          </a:xfrm>
          <a:prstGeom prst="rect">
            <a:avLst/>
          </a:prstGeom>
          <a:noFill/>
        </p:spPr>
        <p:txBody>
          <a:bodyPr wrap="square" rtlCol="0">
            <a:spAutoFit/>
          </a:bodyPr>
          <a:lstStyle/>
          <a:p>
            <a:pPr marL="0" lvl="1" algn="just">
              <a:lnSpc>
                <a:spcPct val="125000"/>
              </a:lnSpc>
            </a:pPr>
            <a:r>
              <a:rPr lang="en-US" sz="2400" b="1" smtClean="0">
                <a:solidFill>
                  <a:srgbClr val="FF0000"/>
                </a:solidFill>
                <a:effectLst>
                  <a:outerShdw blurRad="38100" dist="38100" dir="2700000" algn="tl">
                    <a:srgbClr val="000000">
                      <a:alpha val="43137"/>
                    </a:srgbClr>
                  </a:outerShdw>
                </a:effectLst>
              </a:rPr>
              <a:t>THÔNG SỐ KỸ THUẬT</a:t>
            </a:r>
            <a:endParaRPr lang="en-US" sz="2400" b="1">
              <a:solidFill>
                <a:srgbClr val="FF0000"/>
              </a:solidFill>
              <a:effectLst>
                <a:outerShdw blurRad="38100" dist="38100" dir="2700000" algn="tl">
                  <a:srgbClr val="000000">
                    <a:alpha val="43137"/>
                  </a:srgbClr>
                </a:outerShdw>
              </a:effectLst>
            </a:endParaRPr>
          </a:p>
        </p:txBody>
      </p:sp>
      <p:pic>
        <p:nvPicPr>
          <p:cNvPr id="28" name="Picture 27"/>
          <p:cNvPicPr/>
          <p:nvPr/>
        </p:nvPicPr>
        <p:blipFill>
          <a:blip r:embed="rId3">
            <a:extLst>
              <a:ext uri="{28A0092B-C50C-407E-A947-70E740481C1C}">
                <a14:useLocalDpi xmlns:a14="http://schemas.microsoft.com/office/drawing/2010/main" val="0"/>
              </a:ext>
            </a:extLst>
          </a:blip>
          <a:stretch>
            <a:fillRect/>
          </a:stretch>
        </p:blipFill>
        <p:spPr>
          <a:xfrm>
            <a:off x="48650" y="1254038"/>
            <a:ext cx="4810733" cy="3827413"/>
          </a:xfrm>
          <a:prstGeom prst="rect">
            <a:avLst/>
          </a:prstGeom>
        </p:spPr>
      </p:pic>
      <p:graphicFrame>
        <p:nvGraphicFramePr>
          <p:cNvPr id="25" name="Table 24"/>
          <p:cNvGraphicFramePr>
            <a:graphicFrameLocks noGrp="1"/>
          </p:cNvGraphicFramePr>
          <p:nvPr>
            <p:extLst>
              <p:ext uri="{D42A27DB-BD31-4B8C-83A1-F6EECF244321}">
                <p14:modId xmlns:p14="http://schemas.microsoft.com/office/powerpoint/2010/main" val="3835683916"/>
              </p:ext>
            </p:extLst>
          </p:nvPr>
        </p:nvGraphicFramePr>
        <p:xfrm>
          <a:off x="6174615" y="577125"/>
          <a:ext cx="5921591" cy="6220403"/>
        </p:xfrm>
        <a:graphic>
          <a:graphicData uri="http://schemas.openxmlformats.org/drawingml/2006/table">
            <a:tbl>
              <a:tblPr firstRow="1" firstCol="1" bandRow="1">
                <a:tableStyleId>{5C22544A-7EE6-4342-B048-85BDC9FD1C3A}</a:tableStyleId>
              </a:tblPr>
              <a:tblGrid>
                <a:gridCol w="1840538">
                  <a:extLst>
                    <a:ext uri="{9D8B030D-6E8A-4147-A177-3AD203B41FA5}">
                      <a16:colId xmlns:a16="http://schemas.microsoft.com/office/drawing/2014/main" val="824387396"/>
                    </a:ext>
                  </a:extLst>
                </a:gridCol>
                <a:gridCol w="1188653">
                  <a:extLst>
                    <a:ext uri="{9D8B030D-6E8A-4147-A177-3AD203B41FA5}">
                      <a16:colId xmlns:a16="http://schemas.microsoft.com/office/drawing/2014/main" val="323579647"/>
                    </a:ext>
                  </a:extLst>
                </a:gridCol>
                <a:gridCol w="1413181">
                  <a:extLst>
                    <a:ext uri="{9D8B030D-6E8A-4147-A177-3AD203B41FA5}">
                      <a16:colId xmlns:a16="http://schemas.microsoft.com/office/drawing/2014/main" val="1764711828"/>
                    </a:ext>
                  </a:extLst>
                </a:gridCol>
                <a:gridCol w="1479219">
                  <a:extLst>
                    <a:ext uri="{9D8B030D-6E8A-4147-A177-3AD203B41FA5}">
                      <a16:colId xmlns:a16="http://schemas.microsoft.com/office/drawing/2014/main" val="2579227058"/>
                    </a:ext>
                  </a:extLst>
                </a:gridCol>
              </a:tblGrid>
              <a:tr h="424231">
                <a:tc>
                  <a:txBody>
                    <a:bodyPr/>
                    <a:lstStyle/>
                    <a:p>
                      <a:pPr algn="ctr">
                        <a:lnSpc>
                          <a:spcPct val="107000"/>
                        </a:lnSpc>
                        <a:spcBef>
                          <a:spcPts val="375"/>
                        </a:spcBef>
                        <a:spcAft>
                          <a:spcPts val="375"/>
                        </a:spcAft>
                      </a:pPr>
                      <a:r>
                        <a:rPr lang="en-US" sz="1800">
                          <a:solidFill>
                            <a:srgbClr val="7030A0"/>
                          </a:solidFill>
                          <a:effectLst/>
                        </a:rPr>
                        <a:t>Kiểu</a:t>
                      </a:r>
                      <a:endParaRPr lang="en-US" sz="20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800" smtClean="0">
                          <a:solidFill>
                            <a:srgbClr val="7030A0"/>
                          </a:solidFill>
                          <a:effectLst/>
                        </a:rPr>
                        <a:t>W2R - 63A</a:t>
                      </a:r>
                      <a:endParaRPr lang="en-US" sz="20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5202986"/>
                  </a:ext>
                </a:extLst>
              </a:tr>
              <a:tr h="412455">
                <a:tc>
                  <a:txBody>
                    <a:bodyPr/>
                    <a:lstStyle/>
                    <a:p>
                      <a:pPr algn="ctr">
                        <a:lnSpc>
                          <a:spcPct val="107000"/>
                        </a:lnSpc>
                        <a:spcBef>
                          <a:spcPts val="375"/>
                        </a:spcBef>
                        <a:spcAft>
                          <a:spcPts val="375"/>
                        </a:spcAft>
                      </a:pPr>
                      <a:r>
                        <a:rPr lang="en-US" sz="1200">
                          <a:solidFill>
                            <a:srgbClr val="7030A0"/>
                          </a:solidFill>
                          <a:effectLst/>
                        </a:rPr>
                        <a:t>Dòng hoạt động định mức </a:t>
                      </a:r>
                      <a:r>
                        <a:rPr lang="en-US" sz="1200" smtClean="0">
                          <a:solidFill>
                            <a:srgbClr val="7030A0"/>
                          </a:solidFill>
                          <a:effectLst/>
                        </a:rPr>
                        <a:t>Ie (A)</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16   20  25  32  40  50  63</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02962595"/>
                  </a:ext>
                </a:extLst>
              </a:tr>
              <a:tr h="297423">
                <a:tc>
                  <a:txBody>
                    <a:bodyPr/>
                    <a:lstStyle/>
                    <a:p>
                      <a:pPr algn="ctr">
                        <a:lnSpc>
                          <a:spcPct val="107000"/>
                        </a:lnSpc>
                        <a:spcBef>
                          <a:spcPts val="375"/>
                        </a:spcBef>
                        <a:spcAft>
                          <a:spcPts val="375"/>
                        </a:spcAft>
                      </a:pPr>
                      <a:r>
                        <a:rPr lang="en-US" sz="1200">
                          <a:solidFill>
                            <a:srgbClr val="7030A0"/>
                          </a:solidFill>
                          <a:effectLst/>
                        </a:rPr>
                        <a:t>Điện áp Ui/ </a:t>
                      </a:r>
                      <a:r>
                        <a:rPr lang="en-US" sz="1200">
                          <a:solidFill>
                            <a:srgbClr val="FF0000"/>
                          </a:solidFill>
                          <a:effectLst/>
                        </a:rPr>
                        <a:t>Ue</a:t>
                      </a:r>
                      <a:endParaRPr lang="en-US" sz="1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AC 690V, 50Hz / </a:t>
                      </a:r>
                      <a:r>
                        <a:rPr lang="en-US" sz="1200">
                          <a:solidFill>
                            <a:srgbClr val="FF0000"/>
                          </a:solidFill>
                          <a:effectLst/>
                        </a:rPr>
                        <a:t>AC400V, 50Hz</a:t>
                      </a:r>
                      <a:endParaRPr lang="en-US" sz="1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4521052"/>
                  </a:ext>
                </a:extLst>
              </a:tr>
              <a:tr h="480973">
                <a:tc>
                  <a:txBody>
                    <a:bodyPr/>
                    <a:lstStyle/>
                    <a:p>
                      <a:pPr algn="ctr">
                        <a:lnSpc>
                          <a:spcPct val="107000"/>
                        </a:lnSpc>
                        <a:spcBef>
                          <a:spcPts val="375"/>
                        </a:spcBef>
                        <a:spcAft>
                          <a:spcPts val="375"/>
                        </a:spcAft>
                      </a:pPr>
                      <a:r>
                        <a:rPr lang="en-US" sz="1200">
                          <a:solidFill>
                            <a:srgbClr val="7030A0"/>
                          </a:solidFill>
                          <a:effectLst/>
                        </a:rPr>
                        <a:t>Cấp</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Cấp PC: khả năng truy xuất và tải, nhưng không cho dòng cắt ngắn mạch</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7099292"/>
                  </a:ext>
                </a:extLst>
              </a:tr>
              <a:tr h="412455">
                <a:tc>
                  <a:txBody>
                    <a:bodyPr/>
                    <a:lstStyle/>
                    <a:p>
                      <a:pPr algn="ctr">
                        <a:lnSpc>
                          <a:spcPct val="107000"/>
                        </a:lnSpc>
                        <a:spcBef>
                          <a:spcPts val="375"/>
                        </a:spcBef>
                        <a:spcAft>
                          <a:spcPts val="375"/>
                        </a:spcAft>
                      </a:pPr>
                      <a:r>
                        <a:rPr lang="en-US" sz="1200">
                          <a:solidFill>
                            <a:srgbClr val="7030A0"/>
                          </a:solidFill>
                          <a:effectLst/>
                        </a:rPr>
                        <a:t>Loại sử dụng</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AC33iA điển hình sử </a:t>
                      </a:r>
                      <a:r>
                        <a:rPr lang="en-US" sz="1200" smtClean="0">
                          <a:solidFill>
                            <a:srgbClr val="7030A0"/>
                          </a:solidFill>
                          <a:effectLst/>
                        </a:rPr>
                        <a:t>dụng: </a:t>
                      </a:r>
                      <a:r>
                        <a:rPr lang="en-US" sz="1200">
                          <a:solidFill>
                            <a:srgbClr val="7030A0"/>
                          </a:solidFill>
                          <a:effectLst/>
                        </a:rPr>
                        <a:t>Tổng tải hệ thống có chứa động cơ lồng sóc và tải thuần trở</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1629118"/>
                  </a:ext>
                </a:extLst>
              </a:tr>
              <a:tr h="206227">
                <a:tc>
                  <a:txBody>
                    <a:bodyPr/>
                    <a:lstStyle/>
                    <a:p>
                      <a:pPr algn="ctr">
                        <a:lnSpc>
                          <a:spcPct val="107000"/>
                        </a:lnSpc>
                        <a:spcBef>
                          <a:spcPts val="375"/>
                        </a:spcBef>
                        <a:spcAft>
                          <a:spcPts val="375"/>
                        </a:spcAft>
                      </a:pPr>
                      <a:r>
                        <a:rPr lang="en-US" sz="1200">
                          <a:solidFill>
                            <a:srgbClr val="7030A0"/>
                          </a:solidFill>
                          <a:effectLst/>
                        </a:rPr>
                        <a:t>Số Cực</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a:solidFill>
                            <a:srgbClr val="7030A0"/>
                          </a:solidFill>
                          <a:effectLst/>
                        </a:rPr>
                        <a:t>2P</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a:solidFill>
                            <a:srgbClr val="7030A0"/>
                          </a:solidFill>
                          <a:effectLst/>
                        </a:rPr>
                        <a:t>3P</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kern="1200">
                          <a:solidFill>
                            <a:srgbClr val="7030A0"/>
                          </a:solidFill>
                          <a:effectLst/>
                          <a:latin typeface="+mn-lt"/>
                          <a:ea typeface="+mn-ea"/>
                          <a:cs typeface="+mn-cs"/>
                        </a:rPr>
                        <a:t>4P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1208240"/>
                  </a:ext>
                </a:extLst>
              </a:tr>
              <a:tr h="206227">
                <a:tc>
                  <a:txBody>
                    <a:bodyPr/>
                    <a:lstStyle/>
                    <a:p>
                      <a:pPr algn="ctr">
                        <a:lnSpc>
                          <a:spcPct val="107000"/>
                        </a:lnSpc>
                        <a:spcBef>
                          <a:spcPts val="375"/>
                        </a:spcBef>
                        <a:spcAft>
                          <a:spcPts val="375"/>
                        </a:spcAft>
                      </a:pPr>
                      <a:r>
                        <a:rPr lang="en-US" sz="1200">
                          <a:solidFill>
                            <a:srgbClr val="7030A0"/>
                          </a:solidFill>
                          <a:effectLst/>
                        </a:rPr>
                        <a:t>Trọng lượng (kg)</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a:solidFill>
                            <a:srgbClr val="7030A0"/>
                          </a:solidFill>
                          <a:effectLst/>
                        </a:rPr>
                        <a:t>1.7</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a:solidFill>
                            <a:srgbClr val="7030A0"/>
                          </a:solidFill>
                          <a:effectLst/>
                        </a:rPr>
                        <a:t>2.1</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Bef>
                          <a:spcPts val="375"/>
                        </a:spcBef>
                        <a:spcAft>
                          <a:spcPts val="375"/>
                        </a:spcAft>
                      </a:pPr>
                      <a:r>
                        <a:rPr lang="en-US" sz="1200" kern="1200">
                          <a:solidFill>
                            <a:srgbClr val="7030A0"/>
                          </a:solidFill>
                          <a:effectLst/>
                          <a:latin typeface="+mn-lt"/>
                          <a:ea typeface="+mn-ea"/>
                          <a:cs typeface="+mn-cs"/>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1742906"/>
                  </a:ext>
                </a:extLst>
              </a:tr>
              <a:tr h="412455">
                <a:tc>
                  <a:txBody>
                    <a:bodyPr/>
                    <a:lstStyle/>
                    <a:p>
                      <a:pPr algn="ctr">
                        <a:lnSpc>
                          <a:spcPct val="107000"/>
                        </a:lnSpc>
                        <a:spcBef>
                          <a:spcPts val="375"/>
                        </a:spcBef>
                        <a:spcAft>
                          <a:spcPts val="375"/>
                        </a:spcAft>
                      </a:pPr>
                      <a:r>
                        <a:rPr lang="en-US" sz="1200">
                          <a:solidFill>
                            <a:srgbClr val="7030A0"/>
                          </a:solidFill>
                          <a:effectLst/>
                        </a:rPr>
                        <a:t>Dòng điện cắt mạch danh định</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6.0Ie, 1.05Ue, cosØ = 0.50±0.05</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54810410"/>
                  </a:ext>
                </a:extLst>
              </a:tr>
              <a:tr h="206227">
                <a:tc>
                  <a:txBody>
                    <a:bodyPr/>
                    <a:lstStyle/>
                    <a:p>
                      <a:pPr algn="ctr">
                        <a:lnSpc>
                          <a:spcPct val="107000"/>
                        </a:lnSpc>
                        <a:spcBef>
                          <a:spcPts val="375"/>
                        </a:spcBef>
                        <a:spcAft>
                          <a:spcPts val="375"/>
                        </a:spcAft>
                      </a:pPr>
                      <a:r>
                        <a:rPr lang="en-US" sz="1200">
                          <a:solidFill>
                            <a:srgbClr val="7030A0"/>
                          </a:solidFill>
                          <a:effectLst/>
                        </a:rPr>
                        <a:t>Hiệu suất hoạt động</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20Ie, 1.05Ue, cosØ = 0.80±0.05</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3946836"/>
                  </a:ext>
                </a:extLst>
              </a:tr>
              <a:tr h="412455">
                <a:tc>
                  <a:txBody>
                    <a:bodyPr/>
                    <a:lstStyle/>
                    <a:p>
                      <a:pPr algn="ctr">
                        <a:lnSpc>
                          <a:spcPct val="107000"/>
                        </a:lnSpc>
                        <a:spcBef>
                          <a:spcPts val="375"/>
                        </a:spcBef>
                        <a:spcAft>
                          <a:spcPts val="375"/>
                        </a:spcAft>
                      </a:pPr>
                      <a:r>
                        <a:rPr lang="en-US" sz="1200">
                          <a:solidFill>
                            <a:srgbClr val="7030A0"/>
                          </a:solidFill>
                          <a:effectLst/>
                        </a:rPr>
                        <a:t>Giới hạn dòng ngắn mạch Iq</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50kA</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81606905"/>
                  </a:ext>
                </a:extLst>
              </a:tr>
              <a:tr h="206227">
                <a:tc>
                  <a:txBody>
                    <a:bodyPr/>
                    <a:lstStyle/>
                    <a:p>
                      <a:pPr algn="ctr">
                        <a:lnSpc>
                          <a:spcPct val="107000"/>
                        </a:lnSpc>
                        <a:spcBef>
                          <a:spcPts val="375"/>
                        </a:spcBef>
                        <a:spcAft>
                          <a:spcPts val="375"/>
                        </a:spcAft>
                      </a:pPr>
                      <a:r>
                        <a:rPr lang="en-US" sz="1200">
                          <a:solidFill>
                            <a:srgbClr val="7030A0"/>
                          </a:solidFill>
                          <a:effectLst/>
                        </a:rPr>
                        <a:t>SCPD( Cầu chì )</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RT16-00-63A</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4062273"/>
                  </a:ext>
                </a:extLst>
              </a:tr>
              <a:tr h="412455">
                <a:tc>
                  <a:txBody>
                    <a:bodyPr/>
                    <a:lstStyle/>
                    <a:p>
                      <a:pPr algn="ctr">
                        <a:lnSpc>
                          <a:spcPct val="107000"/>
                        </a:lnSpc>
                        <a:spcBef>
                          <a:spcPts val="375"/>
                        </a:spcBef>
                        <a:spcAft>
                          <a:spcPts val="375"/>
                        </a:spcAft>
                      </a:pPr>
                      <a:r>
                        <a:rPr lang="en-US" sz="1200">
                          <a:solidFill>
                            <a:srgbClr val="7030A0"/>
                          </a:solidFill>
                          <a:effectLst/>
                        </a:rPr>
                        <a:t>Điện áp chịu xung định mức</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8kV</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22775480"/>
                  </a:ext>
                </a:extLst>
              </a:tr>
              <a:tr h="473145">
                <a:tc>
                  <a:txBody>
                    <a:bodyPr/>
                    <a:lstStyle/>
                    <a:p>
                      <a:pPr algn="ctr">
                        <a:lnSpc>
                          <a:spcPct val="107000"/>
                        </a:lnSpc>
                        <a:spcBef>
                          <a:spcPts val="375"/>
                        </a:spcBef>
                        <a:spcAft>
                          <a:spcPts val="375"/>
                        </a:spcAft>
                      </a:pPr>
                      <a:r>
                        <a:rPr lang="en-US" sz="1200">
                          <a:solidFill>
                            <a:srgbClr val="7030A0"/>
                          </a:solidFill>
                          <a:effectLst/>
                        </a:rPr>
                        <a:t>Mạch điều khiển</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Định mức điện áp nguồn điều khiển Us: AC220V,50Hz, Điều kiện làm việc thích hợp: 85% Us – 110% Us</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47721587"/>
                  </a:ext>
                </a:extLst>
              </a:tr>
              <a:tr h="454248">
                <a:tc>
                  <a:txBody>
                    <a:bodyPr/>
                    <a:lstStyle/>
                    <a:p>
                      <a:pPr algn="ctr">
                        <a:lnSpc>
                          <a:spcPct val="107000"/>
                        </a:lnSpc>
                        <a:spcBef>
                          <a:spcPts val="375"/>
                        </a:spcBef>
                        <a:spcAft>
                          <a:spcPts val="375"/>
                        </a:spcAft>
                      </a:pPr>
                      <a:r>
                        <a:rPr lang="en-US" sz="1200">
                          <a:solidFill>
                            <a:srgbClr val="7030A0"/>
                          </a:solidFill>
                          <a:effectLst/>
                        </a:rPr>
                        <a:t>Mạch phụ</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02 bộ ngắt riêng biệt, mỗi bộ ngắt có chứa hai bộ tiếp điểm chuyển đổi; công suất tiếp điểm: AC220V 50 Hz, Ie =16A</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18546187"/>
                  </a:ext>
                </a:extLst>
              </a:tr>
              <a:tr h="335965">
                <a:tc>
                  <a:txBody>
                    <a:bodyPr/>
                    <a:lstStyle/>
                    <a:p>
                      <a:pPr algn="ctr">
                        <a:lnSpc>
                          <a:spcPct val="107000"/>
                        </a:lnSpc>
                        <a:spcBef>
                          <a:spcPts val="375"/>
                        </a:spcBef>
                        <a:spcAft>
                          <a:spcPts val="375"/>
                        </a:spcAft>
                      </a:pPr>
                      <a:r>
                        <a:rPr lang="en-US" sz="1200">
                          <a:solidFill>
                            <a:srgbClr val="7030A0"/>
                          </a:solidFill>
                          <a:effectLst/>
                        </a:rPr>
                        <a:t>Thời gian chuyển đổi tiếp điểm</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&lt; 1s</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7588240"/>
                  </a:ext>
                </a:extLst>
              </a:tr>
              <a:tr h="316492">
                <a:tc>
                  <a:txBody>
                    <a:bodyPr/>
                    <a:lstStyle/>
                    <a:p>
                      <a:pPr algn="ctr">
                        <a:lnSpc>
                          <a:spcPct val="107000"/>
                        </a:lnSpc>
                        <a:spcBef>
                          <a:spcPts val="375"/>
                        </a:spcBef>
                        <a:spcAft>
                          <a:spcPts val="375"/>
                        </a:spcAft>
                      </a:pPr>
                      <a:r>
                        <a:rPr lang="en-US" sz="1200">
                          <a:solidFill>
                            <a:srgbClr val="7030A0"/>
                          </a:solidFill>
                          <a:effectLst/>
                        </a:rPr>
                        <a:t>Thời gian tác động</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&lt; 1s</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48304136"/>
                  </a:ext>
                </a:extLst>
              </a:tr>
              <a:tr h="289067">
                <a:tc>
                  <a:txBody>
                    <a:bodyPr/>
                    <a:lstStyle/>
                    <a:p>
                      <a:pPr algn="ctr">
                        <a:lnSpc>
                          <a:spcPct val="107000"/>
                        </a:lnSpc>
                        <a:spcBef>
                          <a:spcPts val="375"/>
                        </a:spcBef>
                        <a:spcAft>
                          <a:spcPts val="375"/>
                        </a:spcAft>
                      </a:pPr>
                      <a:r>
                        <a:rPr lang="en-US" sz="1200">
                          <a:solidFill>
                            <a:srgbClr val="7030A0"/>
                          </a:solidFill>
                          <a:effectLst/>
                        </a:rPr>
                        <a:t>Thời gian tác </a:t>
                      </a:r>
                      <a:r>
                        <a:rPr lang="en-US" sz="1200" smtClean="0">
                          <a:solidFill>
                            <a:srgbClr val="7030A0"/>
                          </a:solidFill>
                          <a:effectLst/>
                        </a:rPr>
                        <a:t>động </a:t>
                      </a:r>
                      <a:r>
                        <a:rPr lang="en-US" sz="1200">
                          <a:solidFill>
                            <a:srgbClr val="7030A0"/>
                          </a:solidFill>
                          <a:effectLst/>
                        </a:rPr>
                        <a:t>lại</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&lt; 1s</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34747400"/>
                  </a:ext>
                </a:extLst>
              </a:tr>
              <a:tr h="206227">
                <a:tc>
                  <a:txBody>
                    <a:bodyPr/>
                    <a:lstStyle/>
                    <a:p>
                      <a:pPr algn="ctr">
                        <a:lnSpc>
                          <a:spcPct val="107000"/>
                        </a:lnSpc>
                        <a:spcBef>
                          <a:spcPts val="375"/>
                        </a:spcBef>
                        <a:spcAft>
                          <a:spcPts val="375"/>
                        </a:spcAft>
                      </a:pPr>
                      <a:r>
                        <a:rPr lang="en-US" sz="1200">
                          <a:solidFill>
                            <a:srgbClr val="7030A0"/>
                          </a:solidFill>
                          <a:effectLst/>
                        </a:rPr>
                        <a:t>Thời gian mất nguồn</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lnSpc>
                          <a:spcPct val="107000"/>
                        </a:lnSpc>
                        <a:spcBef>
                          <a:spcPts val="375"/>
                        </a:spcBef>
                        <a:spcAft>
                          <a:spcPts val="375"/>
                        </a:spcAft>
                      </a:pPr>
                      <a:r>
                        <a:rPr lang="en-US" sz="1200">
                          <a:solidFill>
                            <a:srgbClr val="7030A0"/>
                          </a:solidFill>
                          <a:effectLst/>
                        </a:rPr>
                        <a:t>&lt; 100ms</a:t>
                      </a:r>
                      <a:endParaRPr lang="en-US"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5936267"/>
                  </a:ext>
                </a:extLst>
              </a:tr>
            </a:tbl>
          </a:graphicData>
        </a:graphic>
      </p:graphicFrame>
    </p:spTree>
    <p:extLst>
      <p:ext uri="{BB962C8B-B14F-4D97-AF65-F5344CB8AC3E}">
        <p14:creationId xmlns:p14="http://schemas.microsoft.com/office/powerpoint/2010/main" val="12947795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4" fill="hold" nodeType="withEffect">
                                  <p:stCondLst>
                                    <p:cond delay="30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par>
                                <p:cTn id="11" presetID="16" presetClass="entr" presetSubtype="21" fill="hold" grpId="0" nodeType="withEffect">
                                  <p:stCondLst>
                                    <p:cond delay="80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par>
                                <p:cTn id="14" presetID="6" presetClass="entr" presetSubtype="16" fill="hold" nodeType="withEffect">
                                  <p:stCondLst>
                                    <p:cond delay="1300"/>
                                  </p:stCondLst>
                                  <p:childTnLst>
                                    <p:set>
                                      <p:cBhvr>
                                        <p:cTn id="15" dur="1" fill="hold">
                                          <p:stCondLst>
                                            <p:cond delay="0"/>
                                          </p:stCondLst>
                                        </p:cTn>
                                        <p:tgtEl>
                                          <p:spTgt spid="25"/>
                                        </p:tgtEl>
                                        <p:attrNameLst>
                                          <p:attrName>style.visibility</p:attrName>
                                        </p:attrNameLst>
                                      </p:cBhvr>
                                      <p:to>
                                        <p:strVal val="visible"/>
                                      </p:to>
                                    </p:set>
                                    <p:animEffect transition="in" filter="circle(in)">
                                      <p:cBhvr>
                                        <p:cTn id="16" dur="9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4129" y="4583372"/>
            <a:ext cx="3365781" cy="2090485"/>
            <a:chOff x="4451350" y="511175"/>
            <a:chExt cx="3092450" cy="2387601"/>
          </a:xfrm>
          <a:solidFill>
            <a:schemeClr val="accent2"/>
          </a:solidFill>
        </p:grpSpPr>
        <p:sp>
          <p:nvSpPr>
            <p:cNvPr id="6" name="Freeform 51"/>
            <p:cNvSpPr/>
            <p:nvPr/>
          </p:nvSpPr>
          <p:spPr bwMode="auto">
            <a:xfrm>
              <a:off x="5808663" y="1974850"/>
              <a:ext cx="39688" cy="141288"/>
            </a:xfrm>
            <a:custGeom>
              <a:avLst/>
              <a:gdLst>
                <a:gd name="T0" fmla="*/ 1 w 2"/>
                <a:gd name="T1" fmla="*/ 3 h 7"/>
                <a:gd name="T2" fmla="*/ 0 w 2"/>
                <a:gd name="T3" fmla="*/ 6 h 7"/>
                <a:gd name="T4" fmla="*/ 1 w 2"/>
                <a:gd name="T5" fmla="*/ 6 h 7"/>
                <a:gd name="T6" fmla="*/ 1 w 2"/>
                <a:gd name="T7" fmla="*/ 2 h 7"/>
                <a:gd name="T8" fmla="*/ 1 w 2"/>
                <a:gd name="T9" fmla="*/ 0 h 7"/>
                <a:gd name="T10" fmla="*/ 1 w 2"/>
                <a:gd name="T11" fmla="*/ 3 h 7"/>
              </a:gdLst>
              <a:ahLst/>
              <a:cxnLst>
                <a:cxn ang="0">
                  <a:pos x="T0" y="T1"/>
                </a:cxn>
                <a:cxn ang="0">
                  <a:pos x="T2" y="T3"/>
                </a:cxn>
                <a:cxn ang="0">
                  <a:pos x="T4" y="T5"/>
                </a:cxn>
                <a:cxn ang="0">
                  <a:pos x="T6" y="T7"/>
                </a:cxn>
                <a:cxn ang="0">
                  <a:pos x="T8" y="T9"/>
                </a:cxn>
                <a:cxn ang="0">
                  <a:pos x="T10" y="T11"/>
                </a:cxn>
              </a:cxnLst>
              <a:rect l="0" t="0" r="r" b="b"/>
              <a:pathLst>
                <a:path w="2" h="7">
                  <a:moveTo>
                    <a:pt x="1" y="3"/>
                  </a:moveTo>
                  <a:cubicBezTo>
                    <a:pt x="1" y="4"/>
                    <a:pt x="0" y="5"/>
                    <a:pt x="0" y="6"/>
                  </a:cubicBezTo>
                  <a:cubicBezTo>
                    <a:pt x="1" y="6"/>
                    <a:pt x="1" y="7"/>
                    <a:pt x="1" y="6"/>
                  </a:cubicBezTo>
                  <a:cubicBezTo>
                    <a:pt x="1" y="5"/>
                    <a:pt x="1" y="4"/>
                    <a:pt x="1" y="2"/>
                  </a:cubicBezTo>
                  <a:cubicBezTo>
                    <a:pt x="1" y="1"/>
                    <a:pt x="2" y="0"/>
                    <a:pt x="1"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52"/>
            <p:cNvSpPr/>
            <p:nvPr/>
          </p:nvSpPr>
          <p:spPr bwMode="auto">
            <a:xfrm>
              <a:off x="5349875" y="2116138"/>
              <a:ext cx="19050" cy="200025"/>
            </a:xfrm>
            <a:custGeom>
              <a:avLst/>
              <a:gdLst>
                <a:gd name="T0" fmla="*/ 1 w 1"/>
                <a:gd name="T1" fmla="*/ 0 h 10"/>
                <a:gd name="T2" fmla="*/ 1 w 1"/>
                <a:gd name="T3" fmla="*/ 0 h 10"/>
                <a:gd name="T4" fmla="*/ 1 w 1"/>
                <a:gd name="T5" fmla="*/ 2 h 10"/>
                <a:gd name="T6" fmla="*/ 0 w 1"/>
                <a:gd name="T7" fmla="*/ 9 h 10"/>
                <a:gd name="T8" fmla="*/ 1 w 1"/>
                <a:gd name="T9" fmla="*/ 10 h 10"/>
                <a:gd name="T10" fmla="*/ 1 w 1"/>
                <a:gd name="T11" fmla="*/ 0 h 10"/>
              </a:gdLst>
              <a:ahLst/>
              <a:cxnLst>
                <a:cxn ang="0">
                  <a:pos x="T0" y="T1"/>
                </a:cxn>
                <a:cxn ang="0">
                  <a:pos x="T2" y="T3"/>
                </a:cxn>
                <a:cxn ang="0">
                  <a:pos x="T4" y="T5"/>
                </a:cxn>
                <a:cxn ang="0">
                  <a:pos x="T6" y="T7"/>
                </a:cxn>
                <a:cxn ang="0">
                  <a:pos x="T8" y="T9"/>
                </a:cxn>
                <a:cxn ang="0">
                  <a:pos x="T10" y="T11"/>
                </a:cxn>
              </a:cxnLst>
              <a:rect l="0" t="0" r="r" b="b"/>
              <a:pathLst>
                <a:path w="1" h="10">
                  <a:moveTo>
                    <a:pt x="1" y="0"/>
                  </a:moveTo>
                  <a:cubicBezTo>
                    <a:pt x="1" y="0"/>
                    <a:pt x="1" y="0"/>
                    <a:pt x="1" y="0"/>
                  </a:cubicBezTo>
                  <a:cubicBezTo>
                    <a:pt x="0" y="1"/>
                    <a:pt x="1" y="1"/>
                    <a:pt x="1" y="2"/>
                  </a:cubicBezTo>
                  <a:cubicBezTo>
                    <a:pt x="1" y="4"/>
                    <a:pt x="0" y="7"/>
                    <a:pt x="0" y="9"/>
                  </a:cubicBezTo>
                  <a:cubicBezTo>
                    <a:pt x="1" y="9"/>
                    <a:pt x="1" y="10"/>
                    <a:pt x="1" y="10"/>
                  </a:cubicBezTo>
                  <a:cubicBezTo>
                    <a:pt x="1"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 name="Freeform 53"/>
            <p:cNvSpPr>
              <a:spLocks noEditPoints="1"/>
            </p:cNvSpPr>
            <p:nvPr/>
          </p:nvSpPr>
          <p:spPr bwMode="auto">
            <a:xfrm>
              <a:off x="4791075" y="911225"/>
              <a:ext cx="2254250" cy="1606550"/>
            </a:xfrm>
            <a:custGeom>
              <a:avLst/>
              <a:gdLst>
                <a:gd name="T0" fmla="*/ 87 w 113"/>
                <a:gd name="T1" fmla="*/ 18 h 80"/>
                <a:gd name="T2" fmla="*/ 88 w 113"/>
                <a:gd name="T3" fmla="*/ 27 h 80"/>
                <a:gd name="T4" fmla="*/ 63 w 113"/>
                <a:gd name="T5" fmla="*/ 46 h 80"/>
                <a:gd name="T6" fmla="*/ 35 w 113"/>
                <a:gd name="T7" fmla="*/ 57 h 80"/>
                <a:gd name="T8" fmla="*/ 1 w 113"/>
                <a:gd name="T9" fmla="*/ 74 h 80"/>
                <a:gd name="T10" fmla="*/ 19 w 113"/>
                <a:gd name="T11" fmla="*/ 76 h 80"/>
                <a:gd name="T12" fmla="*/ 67 w 113"/>
                <a:gd name="T13" fmla="*/ 54 h 80"/>
                <a:gd name="T14" fmla="*/ 91 w 113"/>
                <a:gd name="T15" fmla="*/ 33 h 80"/>
                <a:gd name="T16" fmla="*/ 107 w 113"/>
                <a:gd name="T17" fmla="*/ 19 h 80"/>
                <a:gd name="T18" fmla="*/ 92 w 113"/>
                <a:gd name="T19" fmla="*/ 17 h 80"/>
                <a:gd name="T20" fmla="*/ 1 w 113"/>
                <a:gd name="T21" fmla="*/ 67 h 80"/>
                <a:gd name="T22" fmla="*/ 3 w 113"/>
                <a:gd name="T23" fmla="*/ 67 h 80"/>
                <a:gd name="T24" fmla="*/ 6 w 113"/>
                <a:gd name="T25" fmla="*/ 68 h 80"/>
                <a:gd name="T26" fmla="*/ 6 w 113"/>
                <a:gd name="T27" fmla="*/ 63 h 80"/>
                <a:gd name="T28" fmla="*/ 8 w 113"/>
                <a:gd name="T29" fmla="*/ 62 h 80"/>
                <a:gd name="T30" fmla="*/ 9 w 113"/>
                <a:gd name="T31" fmla="*/ 62 h 80"/>
                <a:gd name="T32" fmla="*/ 11 w 113"/>
                <a:gd name="T33" fmla="*/ 75 h 80"/>
                <a:gd name="T34" fmla="*/ 13 w 113"/>
                <a:gd name="T35" fmla="*/ 74 h 80"/>
                <a:gd name="T36" fmla="*/ 17 w 113"/>
                <a:gd name="T37" fmla="*/ 65 h 80"/>
                <a:gd name="T38" fmla="*/ 21 w 113"/>
                <a:gd name="T39" fmla="*/ 73 h 80"/>
                <a:gd name="T40" fmla="*/ 19 w 113"/>
                <a:gd name="T41" fmla="*/ 68 h 80"/>
                <a:gd name="T42" fmla="*/ 21 w 113"/>
                <a:gd name="T43" fmla="*/ 61 h 80"/>
                <a:gd name="T44" fmla="*/ 22 w 113"/>
                <a:gd name="T45" fmla="*/ 72 h 80"/>
                <a:gd name="T46" fmla="*/ 26 w 113"/>
                <a:gd name="T47" fmla="*/ 67 h 80"/>
                <a:gd name="T48" fmla="*/ 26 w 113"/>
                <a:gd name="T49" fmla="*/ 67 h 80"/>
                <a:gd name="T50" fmla="*/ 31 w 113"/>
                <a:gd name="T51" fmla="*/ 69 h 80"/>
                <a:gd name="T52" fmla="*/ 34 w 113"/>
                <a:gd name="T53" fmla="*/ 68 h 80"/>
                <a:gd name="T54" fmla="*/ 38 w 113"/>
                <a:gd name="T55" fmla="*/ 58 h 80"/>
                <a:gd name="T56" fmla="*/ 41 w 113"/>
                <a:gd name="T57" fmla="*/ 58 h 80"/>
                <a:gd name="T58" fmla="*/ 42 w 113"/>
                <a:gd name="T59" fmla="*/ 64 h 80"/>
                <a:gd name="T60" fmla="*/ 45 w 113"/>
                <a:gd name="T61" fmla="*/ 57 h 80"/>
                <a:gd name="T62" fmla="*/ 47 w 113"/>
                <a:gd name="T63" fmla="*/ 55 h 80"/>
                <a:gd name="T64" fmla="*/ 50 w 113"/>
                <a:gd name="T65" fmla="*/ 60 h 80"/>
                <a:gd name="T66" fmla="*/ 55 w 113"/>
                <a:gd name="T67" fmla="*/ 51 h 80"/>
                <a:gd name="T68" fmla="*/ 57 w 113"/>
                <a:gd name="T69" fmla="*/ 57 h 80"/>
                <a:gd name="T70" fmla="*/ 59 w 113"/>
                <a:gd name="T71" fmla="*/ 56 h 80"/>
                <a:gd name="T72" fmla="*/ 62 w 113"/>
                <a:gd name="T73" fmla="*/ 48 h 80"/>
                <a:gd name="T74" fmla="*/ 64 w 113"/>
                <a:gd name="T75" fmla="*/ 53 h 80"/>
                <a:gd name="T76" fmla="*/ 66 w 113"/>
                <a:gd name="T77" fmla="*/ 45 h 80"/>
                <a:gd name="T78" fmla="*/ 71 w 113"/>
                <a:gd name="T79" fmla="*/ 47 h 80"/>
                <a:gd name="T80" fmla="*/ 74 w 113"/>
                <a:gd name="T81" fmla="*/ 40 h 80"/>
                <a:gd name="T82" fmla="*/ 76 w 113"/>
                <a:gd name="T83" fmla="*/ 39 h 80"/>
                <a:gd name="T84" fmla="*/ 79 w 113"/>
                <a:gd name="T85" fmla="*/ 36 h 80"/>
                <a:gd name="T86" fmla="*/ 82 w 113"/>
                <a:gd name="T87" fmla="*/ 40 h 80"/>
                <a:gd name="T88" fmla="*/ 87 w 113"/>
                <a:gd name="T89" fmla="*/ 34 h 80"/>
                <a:gd name="T90" fmla="*/ 89 w 113"/>
                <a:gd name="T91" fmla="*/ 28 h 80"/>
                <a:gd name="T92" fmla="*/ 94 w 113"/>
                <a:gd name="T93" fmla="*/ 15 h 80"/>
                <a:gd name="T94" fmla="*/ 93 w 113"/>
                <a:gd name="T95" fmla="*/ 24 h 80"/>
                <a:gd name="T96" fmla="*/ 96 w 113"/>
                <a:gd name="T97" fmla="*/ 20 h 80"/>
                <a:gd name="T98" fmla="*/ 97 w 113"/>
                <a:gd name="T99" fmla="*/ 23 h 80"/>
                <a:gd name="T100" fmla="*/ 98 w 113"/>
                <a:gd name="T101" fmla="*/ 23 h 80"/>
                <a:gd name="T102" fmla="*/ 100 w 113"/>
                <a:gd name="T103" fmla="*/ 24 h 80"/>
                <a:gd name="T104" fmla="*/ 101 w 113"/>
                <a:gd name="T105" fmla="*/ 19 h 80"/>
                <a:gd name="T106" fmla="*/ 101 w 113"/>
                <a:gd name="T107" fmla="*/ 12 h 80"/>
                <a:gd name="T108" fmla="*/ 102 w 113"/>
                <a:gd name="T109" fmla="*/ 24 h 80"/>
                <a:gd name="T110" fmla="*/ 106 w 113"/>
                <a:gd name="T111" fmla="*/ 16 h 80"/>
                <a:gd name="T112" fmla="*/ 108 w 113"/>
                <a:gd name="T113" fmla="*/ 11 h 80"/>
                <a:gd name="T114" fmla="*/ 109 w 113"/>
                <a:gd name="T115" fmla="*/ 9 h 80"/>
                <a:gd name="T116" fmla="*/ 110 w 113"/>
                <a:gd name="T117"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 h="80">
                  <a:moveTo>
                    <a:pt x="112" y="0"/>
                  </a:moveTo>
                  <a:cubicBezTo>
                    <a:pt x="111" y="1"/>
                    <a:pt x="109" y="2"/>
                    <a:pt x="108" y="3"/>
                  </a:cubicBezTo>
                  <a:cubicBezTo>
                    <a:pt x="108" y="4"/>
                    <a:pt x="107" y="5"/>
                    <a:pt x="106" y="6"/>
                  </a:cubicBezTo>
                  <a:cubicBezTo>
                    <a:pt x="106" y="6"/>
                    <a:pt x="106" y="6"/>
                    <a:pt x="105" y="6"/>
                  </a:cubicBezTo>
                  <a:cubicBezTo>
                    <a:pt x="101" y="10"/>
                    <a:pt x="96" y="13"/>
                    <a:pt x="91" y="16"/>
                  </a:cubicBezTo>
                  <a:cubicBezTo>
                    <a:pt x="90" y="16"/>
                    <a:pt x="90" y="17"/>
                    <a:pt x="89" y="17"/>
                  </a:cubicBezTo>
                  <a:cubicBezTo>
                    <a:pt x="89" y="17"/>
                    <a:pt x="88" y="17"/>
                    <a:pt x="87" y="18"/>
                  </a:cubicBezTo>
                  <a:cubicBezTo>
                    <a:pt x="88" y="19"/>
                    <a:pt x="90" y="19"/>
                    <a:pt x="92" y="19"/>
                  </a:cubicBezTo>
                  <a:cubicBezTo>
                    <a:pt x="93" y="19"/>
                    <a:pt x="93" y="20"/>
                    <a:pt x="94" y="20"/>
                  </a:cubicBezTo>
                  <a:cubicBezTo>
                    <a:pt x="94" y="20"/>
                    <a:pt x="95" y="20"/>
                    <a:pt x="94" y="21"/>
                  </a:cubicBezTo>
                  <a:cubicBezTo>
                    <a:pt x="94" y="21"/>
                    <a:pt x="94" y="21"/>
                    <a:pt x="94" y="21"/>
                  </a:cubicBezTo>
                  <a:cubicBezTo>
                    <a:pt x="93" y="22"/>
                    <a:pt x="93" y="22"/>
                    <a:pt x="92" y="23"/>
                  </a:cubicBezTo>
                  <a:cubicBezTo>
                    <a:pt x="91" y="25"/>
                    <a:pt x="89" y="26"/>
                    <a:pt x="89" y="27"/>
                  </a:cubicBezTo>
                  <a:cubicBezTo>
                    <a:pt x="88" y="26"/>
                    <a:pt x="88" y="27"/>
                    <a:pt x="88" y="27"/>
                  </a:cubicBezTo>
                  <a:cubicBezTo>
                    <a:pt x="88" y="27"/>
                    <a:pt x="88" y="27"/>
                    <a:pt x="88" y="27"/>
                  </a:cubicBezTo>
                  <a:cubicBezTo>
                    <a:pt x="87" y="28"/>
                    <a:pt x="87" y="29"/>
                    <a:pt x="86" y="29"/>
                  </a:cubicBezTo>
                  <a:cubicBezTo>
                    <a:pt x="86" y="29"/>
                    <a:pt x="86" y="30"/>
                    <a:pt x="86" y="30"/>
                  </a:cubicBezTo>
                  <a:cubicBezTo>
                    <a:pt x="84" y="31"/>
                    <a:pt x="83" y="33"/>
                    <a:pt x="81" y="33"/>
                  </a:cubicBezTo>
                  <a:cubicBezTo>
                    <a:pt x="81" y="34"/>
                    <a:pt x="80" y="34"/>
                    <a:pt x="80" y="34"/>
                  </a:cubicBezTo>
                  <a:cubicBezTo>
                    <a:pt x="78" y="36"/>
                    <a:pt x="76" y="37"/>
                    <a:pt x="74" y="39"/>
                  </a:cubicBezTo>
                  <a:cubicBezTo>
                    <a:pt x="70" y="42"/>
                    <a:pt x="67" y="44"/>
                    <a:pt x="63" y="46"/>
                  </a:cubicBezTo>
                  <a:cubicBezTo>
                    <a:pt x="62" y="46"/>
                    <a:pt x="61" y="47"/>
                    <a:pt x="60" y="48"/>
                  </a:cubicBezTo>
                  <a:cubicBezTo>
                    <a:pt x="60" y="47"/>
                    <a:pt x="60" y="48"/>
                    <a:pt x="59" y="48"/>
                  </a:cubicBezTo>
                  <a:cubicBezTo>
                    <a:pt x="57" y="49"/>
                    <a:pt x="53" y="51"/>
                    <a:pt x="50" y="52"/>
                  </a:cubicBezTo>
                  <a:cubicBezTo>
                    <a:pt x="50" y="52"/>
                    <a:pt x="50" y="52"/>
                    <a:pt x="50" y="52"/>
                  </a:cubicBezTo>
                  <a:cubicBezTo>
                    <a:pt x="49" y="53"/>
                    <a:pt x="47" y="53"/>
                    <a:pt x="47" y="54"/>
                  </a:cubicBezTo>
                  <a:cubicBezTo>
                    <a:pt x="44" y="54"/>
                    <a:pt x="40" y="56"/>
                    <a:pt x="37" y="57"/>
                  </a:cubicBezTo>
                  <a:cubicBezTo>
                    <a:pt x="36" y="57"/>
                    <a:pt x="35" y="57"/>
                    <a:pt x="35" y="57"/>
                  </a:cubicBezTo>
                  <a:cubicBezTo>
                    <a:pt x="34" y="57"/>
                    <a:pt x="33" y="58"/>
                    <a:pt x="32" y="58"/>
                  </a:cubicBezTo>
                  <a:cubicBezTo>
                    <a:pt x="30" y="58"/>
                    <a:pt x="27" y="59"/>
                    <a:pt x="26" y="60"/>
                  </a:cubicBezTo>
                  <a:cubicBezTo>
                    <a:pt x="21" y="60"/>
                    <a:pt x="17" y="62"/>
                    <a:pt x="13" y="61"/>
                  </a:cubicBezTo>
                  <a:cubicBezTo>
                    <a:pt x="11" y="61"/>
                    <a:pt x="8" y="61"/>
                    <a:pt x="5" y="61"/>
                  </a:cubicBezTo>
                  <a:cubicBezTo>
                    <a:pt x="3" y="61"/>
                    <a:pt x="2" y="61"/>
                    <a:pt x="0" y="61"/>
                  </a:cubicBezTo>
                  <a:cubicBezTo>
                    <a:pt x="0" y="63"/>
                    <a:pt x="0" y="64"/>
                    <a:pt x="1" y="65"/>
                  </a:cubicBezTo>
                  <a:cubicBezTo>
                    <a:pt x="1" y="68"/>
                    <a:pt x="0" y="71"/>
                    <a:pt x="1" y="74"/>
                  </a:cubicBezTo>
                  <a:cubicBezTo>
                    <a:pt x="1" y="74"/>
                    <a:pt x="1" y="74"/>
                    <a:pt x="1" y="74"/>
                  </a:cubicBezTo>
                  <a:cubicBezTo>
                    <a:pt x="1" y="75"/>
                    <a:pt x="1" y="75"/>
                    <a:pt x="1" y="76"/>
                  </a:cubicBezTo>
                  <a:cubicBezTo>
                    <a:pt x="1" y="76"/>
                    <a:pt x="1" y="76"/>
                    <a:pt x="0" y="77"/>
                  </a:cubicBezTo>
                  <a:cubicBezTo>
                    <a:pt x="1" y="78"/>
                    <a:pt x="1" y="79"/>
                    <a:pt x="1" y="80"/>
                  </a:cubicBezTo>
                  <a:cubicBezTo>
                    <a:pt x="2" y="80"/>
                    <a:pt x="3" y="80"/>
                    <a:pt x="3" y="80"/>
                  </a:cubicBezTo>
                  <a:cubicBezTo>
                    <a:pt x="7" y="79"/>
                    <a:pt x="11" y="78"/>
                    <a:pt x="14" y="78"/>
                  </a:cubicBezTo>
                  <a:cubicBezTo>
                    <a:pt x="16" y="77"/>
                    <a:pt x="17" y="77"/>
                    <a:pt x="19" y="76"/>
                  </a:cubicBezTo>
                  <a:cubicBezTo>
                    <a:pt x="24" y="74"/>
                    <a:pt x="29" y="73"/>
                    <a:pt x="34" y="72"/>
                  </a:cubicBezTo>
                  <a:cubicBezTo>
                    <a:pt x="37" y="70"/>
                    <a:pt x="41" y="69"/>
                    <a:pt x="44" y="67"/>
                  </a:cubicBezTo>
                  <a:cubicBezTo>
                    <a:pt x="46" y="67"/>
                    <a:pt x="47" y="65"/>
                    <a:pt x="49" y="65"/>
                  </a:cubicBezTo>
                  <a:cubicBezTo>
                    <a:pt x="52" y="63"/>
                    <a:pt x="56" y="61"/>
                    <a:pt x="60" y="59"/>
                  </a:cubicBezTo>
                  <a:cubicBezTo>
                    <a:pt x="61" y="58"/>
                    <a:pt x="63" y="57"/>
                    <a:pt x="64" y="56"/>
                  </a:cubicBezTo>
                  <a:cubicBezTo>
                    <a:pt x="65" y="56"/>
                    <a:pt x="65" y="56"/>
                    <a:pt x="66" y="55"/>
                  </a:cubicBezTo>
                  <a:cubicBezTo>
                    <a:pt x="66" y="55"/>
                    <a:pt x="66" y="55"/>
                    <a:pt x="67" y="54"/>
                  </a:cubicBezTo>
                  <a:cubicBezTo>
                    <a:pt x="67" y="54"/>
                    <a:pt x="68" y="54"/>
                    <a:pt x="68" y="54"/>
                  </a:cubicBezTo>
                  <a:cubicBezTo>
                    <a:pt x="68" y="53"/>
                    <a:pt x="69" y="53"/>
                    <a:pt x="69" y="53"/>
                  </a:cubicBezTo>
                  <a:cubicBezTo>
                    <a:pt x="70" y="52"/>
                    <a:pt x="71" y="52"/>
                    <a:pt x="71" y="51"/>
                  </a:cubicBezTo>
                  <a:cubicBezTo>
                    <a:pt x="75" y="48"/>
                    <a:pt x="79" y="45"/>
                    <a:pt x="83" y="42"/>
                  </a:cubicBezTo>
                  <a:cubicBezTo>
                    <a:pt x="83" y="42"/>
                    <a:pt x="83" y="41"/>
                    <a:pt x="83" y="41"/>
                  </a:cubicBezTo>
                  <a:cubicBezTo>
                    <a:pt x="86" y="39"/>
                    <a:pt x="88" y="36"/>
                    <a:pt x="91" y="34"/>
                  </a:cubicBezTo>
                  <a:cubicBezTo>
                    <a:pt x="91" y="33"/>
                    <a:pt x="91" y="33"/>
                    <a:pt x="91" y="33"/>
                  </a:cubicBezTo>
                  <a:cubicBezTo>
                    <a:pt x="93" y="31"/>
                    <a:pt x="95" y="28"/>
                    <a:pt x="97" y="25"/>
                  </a:cubicBezTo>
                  <a:cubicBezTo>
                    <a:pt x="98" y="25"/>
                    <a:pt x="98" y="24"/>
                    <a:pt x="99" y="24"/>
                  </a:cubicBezTo>
                  <a:cubicBezTo>
                    <a:pt x="99" y="26"/>
                    <a:pt x="99" y="28"/>
                    <a:pt x="99" y="29"/>
                  </a:cubicBezTo>
                  <a:cubicBezTo>
                    <a:pt x="100" y="30"/>
                    <a:pt x="100" y="30"/>
                    <a:pt x="100" y="31"/>
                  </a:cubicBezTo>
                  <a:cubicBezTo>
                    <a:pt x="102" y="31"/>
                    <a:pt x="102" y="29"/>
                    <a:pt x="103" y="28"/>
                  </a:cubicBezTo>
                  <a:cubicBezTo>
                    <a:pt x="103" y="26"/>
                    <a:pt x="105" y="24"/>
                    <a:pt x="105" y="22"/>
                  </a:cubicBezTo>
                  <a:cubicBezTo>
                    <a:pt x="106" y="21"/>
                    <a:pt x="106" y="20"/>
                    <a:pt x="107" y="19"/>
                  </a:cubicBezTo>
                  <a:cubicBezTo>
                    <a:pt x="107" y="18"/>
                    <a:pt x="107" y="17"/>
                    <a:pt x="108" y="16"/>
                  </a:cubicBezTo>
                  <a:cubicBezTo>
                    <a:pt x="108" y="15"/>
                    <a:pt x="109" y="15"/>
                    <a:pt x="109" y="13"/>
                  </a:cubicBezTo>
                  <a:cubicBezTo>
                    <a:pt x="111" y="9"/>
                    <a:pt x="112" y="6"/>
                    <a:pt x="113" y="1"/>
                  </a:cubicBezTo>
                  <a:cubicBezTo>
                    <a:pt x="113" y="1"/>
                    <a:pt x="112" y="0"/>
                    <a:pt x="112" y="0"/>
                  </a:cubicBezTo>
                  <a:close/>
                  <a:moveTo>
                    <a:pt x="91" y="18"/>
                  </a:moveTo>
                  <a:cubicBezTo>
                    <a:pt x="91" y="18"/>
                    <a:pt x="90" y="18"/>
                    <a:pt x="89" y="18"/>
                  </a:cubicBezTo>
                  <a:cubicBezTo>
                    <a:pt x="90" y="18"/>
                    <a:pt x="91" y="17"/>
                    <a:pt x="92" y="17"/>
                  </a:cubicBezTo>
                  <a:cubicBezTo>
                    <a:pt x="92" y="17"/>
                    <a:pt x="92" y="18"/>
                    <a:pt x="91" y="18"/>
                  </a:cubicBezTo>
                  <a:close/>
                  <a:moveTo>
                    <a:pt x="2" y="75"/>
                  </a:moveTo>
                  <a:cubicBezTo>
                    <a:pt x="2" y="75"/>
                    <a:pt x="2" y="75"/>
                    <a:pt x="2" y="75"/>
                  </a:cubicBezTo>
                  <a:cubicBezTo>
                    <a:pt x="2" y="74"/>
                    <a:pt x="2" y="75"/>
                    <a:pt x="2" y="75"/>
                  </a:cubicBezTo>
                  <a:close/>
                  <a:moveTo>
                    <a:pt x="2" y="74"/>
                  </a:moveTo>
                  <a:cubicBezTo>
                    <a:pt x="1" y="74"/>
                    <a:pt x="2" y="72"/>
                    <a:pt x="2" y="72"/>
                  </a:cubicBezTo>
                  <a:cubicBezTo>
                    <a:pt x="2" y="70"/>
                    <a:pt x="2" y="68"/>
                    <a:pt x="1" y="67"/>
                  </a:cubicBezTo>
                  <a:cubicBezTo>
                    <a:pt x="2" y="65"/>
                    <a:pt x="1" y="64"/>
                    <a:pt x="1" y="62"/>
                  </a:cubicBezTo>
                  <a:cubicBezTo>
                    <a:pt x="2" y="62"/>
                    <a:pt x="2" y="62"/>
                    <a:pt x="2" y="62"/>
                  </a:cubicBezTo>
                  <a:cubicBezTo>
                    <a:pt x="3" y="65"/>
                    <a:pt x="2" y="69"/>
                    <a:pt x="2" y="74"/>
                  </a:cubicBezTo>
                  <a:close/>
                  <a:moveTo>
                    <a:pt x="3" y="76"/>
                  </a:moveTo>
                  <a:cubicBezTo>
                    <a:pt x="3" y="76"/>
                    <a:pt x="3" y="76"/>
                    <a:pt x="3" y="76"/>
                  </a:cubicBezTo>
                  <a:cubicBezTo>
                    <a:pt x="3" y="74"/>
                    <a:pt x="3" y="72"/>
                    <a:pt x="3" y="69"/>
                  </a:cubicBezTo>
                  <a:cubicBezTo>
                    <a:pt x="3" y="68"/>
                    <a:pt x="3" y="68"/>
                    <a:pt x="3" y="67"/>
                  </a:cubicBezTo>
                  <a:cubicBezTo>
                    <a:pt x="3" y="65"/>
                    <a:pt x="3" y="63"/>
                    <a:pt x="3" y="62"/>
                  </a:cubicBezTo>
                  <a:cubicBezTo>
                    <a:pt x="3" y="62"/>
                    <a:pt x="4" y="62"/>
                    <a:pt x="4" y="62"/>
                  </a:cubicBezTo>
                  <a:cubicBezTo>
                    <a:pt x="4" y="67"/>
                    <a:pt x="4" y="70"/>
                    <a:pt x="4" y="74"/>
                  </a:cubicBezTo>
                  <a:cubicBezTo>
                    <a:pt x="4" y="74"/>
                    <a:pt x="4" y="74"/>
                    <a:pt x="4" y="75"/>
                  </a:cubicBezTo>
                  <a:cubicBezTo>
                    <a:pt x="4" y="75"/>
                    <a:pt x="3" y="76"/>
                    <a:pt x="3" y="76"/>
                  </a:cubicBezTo>
                  <a:close/>
                  <a:moveTo>
                    <a:pt x="6" y="63"/>
                  </a:moveTo>
                  <a:cubicBezTo>
                    <a:pt x="6" y="65"/>
                    <a:pt x="6" y="66"/>
                    <a:pt x="6" y="68"/>
                  </a:cubicBezTo>
                  <a:cubicBezTo>
                    <a:pt x="6" y="68"/>
                    <a:pt x="6" y="69"/>
                    <a:pt x="6" y="70"/>
                  </a:cubicBezTo>
                  <a:cubicBezTo>
                    <a:pt x="6" y="72"/>
                    <a:pt x="6" y="74"/>
                    <a:pt x="6" y="76"/>
                  </a:cubicBezTo>
                  <a:cubicBezTo>
                    <a:pt x="5" y="76"/>
                    <a:pt x="5" y="76"/>
                    <a:pt x="4" y="76"/>
                  </a:cubicBezTo>
                  <a:cubicBezTo>
                    <a:pt x="5" y="70"/>
                    <a:pt x="4" y="67"/>
                    <a:pt x="5" y="62"/>
                  </a:cubicBezTo>
                  <a:cubicBezTo>
                    <a:pt x="5" y="62"/>
                    <a:pt x="5" y="62"/>
                    <a:pt x="6" y="62"/>
                  </a:cubicBezTo>
                  <a:cubicBezTo>
                    <a:pt x="6" y="62"/>
                    <a:pt x="6" y="63"/>
                    <a:pt x="6" y="63"/>
                  </a:cubicBezTo>
                  <a:cubicBezTo>
                    <a:pt x="6" y="63"/>
                    <a:pt x="6" y="63"/>
                    <a:pt x="6" y="63"/>
                  </a:cubicBezTo>
                  <a:close/>
                  <a:moveTo>
                    <a:pt x="10" y="68"/>
                  </a:moveTo>
                  <a:cubicBezTo>
                    <a:pt x="10" y="68"/>
                    <a:pt x="10" y="68"/>
                    <a:pt x="10" y="68"/>
                  </a:cubicBezTo>
                  <a:cubicBezTo>
                    <a:pt x="10" y="71"/>
                    <a:pt x="10" y="72"/>
                    <a:pt x="10" y="75"/>
                  </a:cubicBezTo>
                  <a:cubicBezTo>
                    <a:pt x="9" y="75"/>
                    <a:pt x="10" y="75"/>
                    <a:pt x="10" y="75"/>
                  </a:cubicBezTo>
                  <a:cubicBezTo>
                    <a:pt x="9" y="76"/>
                    <a:pt x="7" y="76"/>
                    <a:pt x="7" y="76"/>
                  </a:cubicBezTo>
                  <a:cubicBezTo>
                    <a:pt x="6" y="71"/>
                    <a:pt x="6" y="66"/>
                    <a:pt x="7" y="62"/>
                  </a:cubicBezTo>
                  <a:cubicBezTo>
                    <a:pt x="7" y="62"/>
                    <a:pt x="8" y="62"/>
                    <a:pt x="8" y="62"/>
                  </a:cubicBezTo>
                  <a:cubicBezTo>
                    <a:pt x="9" y="63"/>
                    <a:pt x="8" y="64"/>
                    <a:pt x="8" y="64"/>
                  </a:cubicBezTo>
                  <a:cubicBezTo>
                    <a:pt x="8" y="64"/>
                    <a:pt x="8" y="64"/>
                    <a:pt x="8" y="64"/>
                  </a:cubicBezTo>
                  <a:cubicBezTo>
                    <a:pt x="8" y="68"/>
                    <a:pt x="8" y="72"/>
                    <a:pt x="7" y="75"/>
                  </a:cubicBezTo>
                  <a:cubicBezTo>
                    <a:pt x="7" y="76"/>
                    <a:pt x="9" y="76"/>
                    <a:pt x="9" y="75"/>
                  </a:cubicBezTo>
                  <a:cubicBezTo>
                    <a:pt x="9" y="75"/>
                    <a:pt x="9" y="74"/>
                    <a:pt x="8" y="74"/>
                  </a:cubicBezTo>
                  <a:cubicBezTo>
                    <a:pt x="8" y="71"/>
                    <a:pt x="9" y="68"/>
                    <a:pt x="9" y="65"/>
                  </a:cubicBezTo>
                  <a:cubicBezTo>
                    <a:pt x="9" y="64"/>
                    <a:pt x="9" y="63"/>
                    <a:pt x="9" y="62"/>
                  </a:cubicBezTo>
                  <a:cubicBezTo>
                    <a:pt x="9" y="62"/>
                    <a:pt x="9" y="62"/>
                    <a:pt x="10" y="62"/>
                  </a:cubicBezTo>
                  <a:cubicBezTo>
                    <a:pt x="10" y="62"/>
                    <a:pt x="10" y="62"/>
                    <a:pt x="10" y="62"/>
                  </a:cubicBezTo>
                  <a:cubicBezTo>
                    <a:pt x="10" y="64"/>
                    <a:pt x="10" y="67"/>
                    <a:pt x="10" y="68"/>
                  </a:cubicBezTo>
                  <a:close/>
                  <a:moveTo>
                    <a:pt x="15" y="63"/>
                  </a:moveTo>
                  <a:cubicBezTo>
                    <a:pt x="15" y="66"/>
                    <a:pt x="15" y="68"/>
                    <a:pt x="15" y="71"/>
                  </a:cubicBezTo>
                  <a:cubicBezTo>
                    <a:pt x="14" y="71"/>
                    <a:pt x="14" y="73"/>
                    <a:pt x="14" y="74"/>
                  </a:cubicBezTo>
                  <a:cubicBezTo>
                    <a:pt x="13" y="75"/>
                    <a:pt x="12" y="75"/>
                    <a:pt x="11" y="75"/>
                  </a:cubicBezTo>
                  <a:cubicBezTo>
                    <a:pt x="11" y="70"/>
                    <a:pt x="11" y="66"/>
                    <a:pt x="11" y="62"/>
                  </a:cubicBezTo>
                  <a:cubicBezTo>
                    <a:pt x="11" y="62"/>
                    <a:pt x="12" y="62"/>
                    <a:pt x="12" y="62"/>
                  </a:cubicBezTo>
                  <a:cubicBezTo>
                    <a:pt x="12" y="62"/>
                    <a:pt x="12" y="62"/>
                    <a:pt x="12" y="62"/>
                  </a:cubicBezTo>
                  <a:cubicBezTo>
                    <a:pt x="13" y="63"/>
                    <a:pt x="12" y="67"/>
                    <a:pt x="13" y="68"/>
                  </a:cubicBezTo>
                  <a:cubicBezTo>
                    <a:pt x="13" y="69"/>
                    <a:pt x="12" y="69"/>
                    <a:pt x="12" y="69"/>
                  </a:cubicBezTo>
                  <a:cubicBezTo>
                    <a:pt x="13" y="70"/>
                    <a:pt x="12" y="72"/>
                    <a:pt x="12" y="74"/>
                  </a:cubicBezTo>
                  <a:cubicBezTo>
                    <a:pt x="12" y="75"/>
                    <a:pt x="13" y="75"/>
                    <a:pt x="13" y="74"/>
                  </a:cubicBezTo>
                  <a:cubicBezTo>
                    <a:pt x="13" y="74"/>
                    <a:pt x="13" y="73"/>
                    <a:pt x="13" y="73"/>
                  </a:cubicBezTo>
                  <a:cubicBezTo>
                    <a:pt x="13" y="69"/>
                    <a:pt x="12" y="66"/>
                    <a:pt x="13" y="62"/>
                  </a:cubicBezTo>
                  <a:cubicBezTo>
                    <a:pt x="14" y="62"/>
                    <a:pt x="14" y="62"/>
                    <a:pt x="14" y="62"/>
                  </a:cubicBezTo>
                  <a:cubicBezTo>
                    <a:pt x="14" y="62"/>
                    <a:pt x="14" y="63"/>
                    <a:pt x="15" y="63"/>
                  </a:cubicBezTo>
                  <a:cubicBezTo>
                    <a:pt x="15" y="63"/>
                    <a:pt x="15" y="63"/>
                    <a:pt x="15" y="63"/>
                  </a:cubicBezTo>
                  <a:close/>
                  <a:moveTo>
                    <a:pt x="17" y="64"/>
                  </a:moveTo>
                  <a:cubicBezTo>
                    <a:pt x="17" y="64"/>
                    <a:pt x="17" y="64"/>
                    <a:pt x="17" y="65"/>
                  </a:cubicBezTo>
                  <a:cubicBezTo>
                    <a:pt x="17" y="68"/>
                    <a:pt x="17" y="70"/>
                    <a:pt x="16" y="74"/>
                  </a:cubicBezTo>
                  <a:cubicBezTo>
                    <a:pt x="16" y="74"/>
                    <a:pt x="16" y="74"/>
                    <a:pt x="15" y="74"/>
                  </a:cubicBezTo>
                  <a:cubicBezTo>
                    <a:pt x="15" y="69"/>
                    <a:pt x="15" y="66"/>
                    <a:pt x="15" y="62"/>
                  </a:cubicBezTo>
                  <a:cubicBezTo>
                    <a:pt x="16" y="62"/>
                    <a:pt x="16" y="62"/>
                    <a:pt x="17" y="62"/>
                  </a:cubicBezTo>
                  <a:cubicBezTo>
                    <a:pt x="18" y="62"/>
                    <a:pt x="17" y="62"/>
                    <a:pt x="17" y="62"/>
                  </a:cubicBezTo>
                  <a:cubicBezTo>
                    <a:pt x="17" y="63"/>
                    <a:pt x="18" y="64"/>
                    <a:pt x="17" y="64"/>
                  </a:cubicBezTo>
                  <a:close/>
                  <a:moveTo>
                    <a:pt x="21" y="73"/>
                  </a:moveTo>
                  <a:cubicBezTo>
                    <a:pt x="20" y="73"/>
                    <a:pt x="20" y="73"/>
                    <a:pt x="20" y="73"/>
                  </a:cubicBezTo>
                  <a:cubicBezTo>
                    <a:pt x="20" y="71"/>
                    <a:pt x="20" y="70"/>
                    <a:pt x="20" y="69"/>
                  </a:cubicBezTo>
                  <a:cubicBezTo>
                    <a:pt x="20" y="68"/>
                    <a:pt x="20" y="69"/>
                    <a:pt x="20" y="69"/>
                  </a:cubicBezTo>
                  <a:cubicBezTo>
                    <a:pt x="19" y="67"/>
                    <a:pt x="20" y="64"/>
                    <a:pt x="20" y="62"/>
                  </a:cubicBezTo>
                  <a:cubicBezTo>
                    <a:pt x="19" y="63"/>
                    <a:pt x="20" y="65"/>
                    <a:pt x="19" y="65"/>
                  </a:cubicBezTo>
                  <a:cubicBezTo>
                    <a:pt x="20" y="66"/>
                    <a:pt x="19" y="66"/>
                    <a:pt x="19" y="67"/>
                  </a:cubicBezTo>
                  <a:cubicBezTo>
                    <a:pt x="19" y="67"/>
                    <a:pt x="19" y="68"/>
                    <a:pt x="19" y="68"/>
                  </a:cubicBezTo>
                  <a:cubicBezTo>
                    <a:pt x="19" y="69"/>
                    <a:pt x="19" y="69"/>
                    <a:pt x="19" y="70"/>
                  </a:cubicBezTo>
                  <a:cubicBezTo>
                    <a:pt x="19" y="70"/>
                    <a:pt x="19" y="70"/>
                    <a:pt x="19" y="70"/>
                  </a:cubicBezTo>
                  <a:cubicBezTo>
                    <a:pt x="19" y="71"/>
                    <a:pt x="19" y="72"/>
                    <a:pt x="19" y="73"/>
                  </a:cubicBezTo>
                  <a:cubicBezTo>
                    <a:pt x="18" y="73"/>
                    <a:pt x="18" y="73"/>
                    <a:pt x="17" y="73"/>
                  </a:cubicBezTo>
                  <a:cubicBezTo>
                    <a:pt x="17" y="70"/>
                    <a:pt x="17" y="66"/>
                    <a:pt x="18" y="62"/>
                  </a:cubicBezTo>
                  <a:cubicBezTo>
                    <a:pt x="18" y="62"/>
                    <a:pt x="17" y="62"/>
                    <a:pt x="17" y="62"/>
                  </a:cubicBezTo>
                  <a:cubicBezTo>
                    <a:pt x="19" y="61"/>
                    <a:pt x="20" y="61"/>
                    <a:pt x="21" y="61"/>
                  </a:cubicBezTo>
                  <a:cubicBezTo>
                    <a:pt x="22" y="64"/>
                    <a:pt x="21" y="66"/>
                    <a:pt x="22" y="69"/>
                  </a:cubicBezTo>
                  <a:cubicBezTo>
                    <a:pt x="21" y="70"/>
                    <a:pt x="21" y="71"/>
                    <a:pt x="21" y="73"/>
                  </a:cubicBezTo>
                  <a:close/>
                  <a:moveTo>
                    <a:pt x="24" y="66"/>
                  </a:moveTo>
                  <a:cubicBezTo>
                    <a:pt x="24" y="67"/>
                    <a:pt x="24" y="68"/>
                    <a:pt x="24" y="68"/>
                  </a:cubicBezTo>
                  <a:cubicBezTo>
                    <a:pt x="24" y="69"/>
                    <a:pt x="24" y="69"/>
                    <a:pt x="24" y="70"/>
                  </a:cubicBezTo>
                  <a:cubicBezTo>
                    <a:pt x="23" y="70"/>
                    <a:pt x="24" y="71"/>
                    <a:pt x="23" y="72"/>
                  </a:cubicBezTo>
                  <a:cubicBezTo>
                    <a:pt x="23" y="72"/>
                    <a:pt x="23" y="72"/>
                    <a:pt x="22" y="72"/>
                  </a:cubicBezTo>
                  <a:cubicBezTo>
                    <a:pt x="22" y="72"/>
                    <a:pt x="22" y="72"/>
                    <a:pt x="22" y="72"/>
                  </a:cubicBezTo>
                  <a:cubicBezTo>
                    <a:pt x="22" y="69"/>
                    <a:pt x="22" y="65"/>
                    <a:pt x="22" y="61"/>
                  </a:cubicBezTo>
                  <a:cubicBezTo>
                    <a:pt x="22" y="61"/>
                    <a:pt x="23" y="61"/>
                    <a:pt x="23" y="61"/>
                  </a:cubicBezTo>
                  <a:cubicBezTo>
                    <a:pt x="23" y="61"/>
                    <a:pt x="24" y="61"/>
                    <a:pt x="24" y="62"/>
                  </a:cubicBezTo>
                  <a:cubicBezTo>
                    <a:pt x="24" y="62"/>
                    <a:pt x="24" y="62"/>
                    <a:pt x="24" y="62"/>
                  </a:cubicBezTo>
                  <a:cubicBezTo>
                    <a:pt x="24" y="63"/>
                    <a:pt x="23" y="65"/>
                    <a:pt x="24" y="66"/>
                  </a:cubicBezTo>
                  <a:close/>
                  <a:moveTo>
                    <a:pt x="26" y="67"/>
                  </a:moveTo>
                  <a:cubicBezTo>
                    <a:pt x="26" y="67"/>
                    <a:pt x="26" y="68"/>
                    <a:pt x="26" y="68"/>
                  </a:cubicBezTo>
                  <a:cubicBezTo>
                    <a:pt x="26" y="68"/>
                    <a:pt x="26" y="69"/>
                    <a:pt x="26" y="69"/>
                  </a:cubicBezTo>
                  <a:cubicBezTo>
                    <a:pt x="26" y="70"/>
                    <a:pt x="26" y="70"/>
                    <a:pt x="26" y="71"/>
                  </a:cubicBezTo>
                  <a:cubicBezTo>
                    <a:pt x="25" y="71"/>
                    <a:pt x="25" y="72"/>
                    <a:pt x="24" y="72"/>
                  </a:cubicBezTo>
                  <a:cubicBezTo>
                    <a:pt x="24" y="67"/>
                    <a:pt x="24" y="65"/>
                    <a:pt x="24" y="60"/>
                  </a:cubicBezTo>
                  <a:cubicBezTo>
                    <a:pt x="27" y="59"/>
                    <a:pt x="26" y="63"/>
                    <a:pt x="26" y="65"/>
                  </a:cubicBezTo>
                  <a:cubicBezTo>
                    <a:pt x="26" y="65"/>
                    <a:pt x="27" y="66"/>
                    <a:pt x="26" y="67"/>
                  </a:cubicBezTo>
                  <a:close/>
                  <a:moveTo>
                    <a:pt x="33" y="69"/>
                  </a:moveTo>
                  <a:cubicBezTo>
                    <a:pt x="33" y="69"/>
                    <a:pt x="32" y="69"/>
                    <a:pt x="32" y="69"/>
                  </a:cubicBezTo>
                  <a:cubicBezTo>
                    <a:pt x="31" y="66"/>
                    <a:pt x="32" y="63"/>
                    <a:pt x="32" y="60"/>
                  </a:cubicBezTo>
                  <a:cubicBezTo>
                    <a:pt x="31" y="60"/>
                    <a:pt x="31" y="60"/>
                    <a:pt x="31" y="60"/>
                  </a:cubicBezTo>
                  <a:cubicBezTo>
                    <a:pt x="31" y="61"/>
                    <a:pt x="31" y="63"/>
                    <a:pt x="31" y="64"/>
                  </a:cubicBezTo>
                  <a:cubicBezTo>
                    <a:pt x="31" y="64"/>
                    <a:pt x="31" y="64"/>
                    <a:pt x="31" y="64"/>
                  </a:cubicBezTo>
                  <a:cubicBezTo>
                    <a:pt x="31" y="66"/>
                    <a:pt x="30" y="67"/>
                    <a:pt x="31" y="69"/>
                  </a:cubicBezTo>
                  <a:cubicBezTo>
                    <a:pt x="29" y="70"/>
                    <a:pt x="28" y="70"/>
                    <a:pt x="27" y="71"/>
                  </a:cubicBezTo>
                  <a:cubicBezTo>
                    <a:pt x="27" y="67"/>
                    <a:pt x="27" y="63"/>
                    <a:pt x="27" y="60"/>
                  </a:cubicBezTo>
                  <a:cubicBezTo>
                    <a:pt x="29" y="59"/>
                    <a:pt x="31" y="59"/>
                    <a:pt x="33" y="59"/>
                  </a:cubicBezTo>
                  <a:cubicBezTo>
                    <a:pt x="33" y="59"/>
                    <a:pt x="33" y="59"/>
                    <a:pt x="33" y="59"/>
                  </a:cubicBezTo>
                  <a:cubicBezTo>
                    <a:pt x="33" y="62"/>
                    <a:pt x="32" y="65"/>
                    <a:pt x="33" y="69"/>
                  </a:cubicBezTo>
                  <a:close/>
                  <a:moveTo>
                    <a:pt x="35" y="67"/>
                  </a:moveTo>
                  <a:cubicBezTo>
                    <a:pt x="35" y="68"/>
                    <a:pt x="34" y="68"/>
                    <a:pt x="34" y="68"/>
                  </a:cubicBezTo>
                  <a:cubicBezTo>
                    <a:pt x="33" y="65"/>
                    <a:pt x="34" y="61"/>
                    <a:pt x="33" y="59"/>
                  </a:cubicBezTo>
                  <a:cubicBezTo>
                    <a:pt x="34" y="58"/>
                    <a:pt x="35" y="58"/>
                    <a:pt x="35" y="58"/>
                  </a:cubicBezTo>
                  <a:cubicBezTo>
                    <a:pt x="36" y="61"/>
                    <a:pt x="36" y="64"/>
                    <a:pt x="35" y="67"/>
                  </a:cubicBezTo>
                  <a:close/>
                  <a:moveTo>
                    <a:pt x="38" y="66"/>
                  </a:moveTo>
                  <a:cubicBezTo>
                    <a:pt x="37" y="66"/>
                    <a:pt x="37" y="67"/>
                    <a:pt x="36" y="67"/>
                  </a:cubicBezTo>
                  <a:cubicBezTo>
                    <a:pt x="36" y="64"/>
                    <a:pt x="36" y="60"/>
                    <a:pt x="36" y="58"/>
                  </a:cubicBezTo>
                  <a:cubicBezTo>
                    <a:pt x="37" y="58"/>
                    <a:pt x="37" y="58"/>
                    <a:pt x="38" y="58"/>
                  </a:cubicBezTo>
                  <a:cubicBezTo>
                    <a:pt x="37" y="58"/>
                    <a:pt x="38" y="59"/>
                    <a:pt x="38" y="61"/>
                  </a:cubicBezTo>
                  <a:cubicBezTo>
                    <a:pt x="38" y="62"/>
                    <a:pt x="38" y="64"/>
                    <a:pt x="38" y="66"/>
                  </a:cubicBezTo>
                  <a:close/>
                  <a:moveTo>
                    <a:pt x="40" y="65"/>
                  </a:moveTo>
                  <a:cubicBezTo>
                    <a:pt x="40" y="65"/>
                    <a:pt x="40" y="66"/>
                    <a:pt x="39" y="66"/>
                  </a:cubicBezTo>
                  <a:cubicBezTo>
                    <a:pt x="38" y="63"/>
                    <a:pt x="39" y="60"/>
                    <a:pt x="38" y="57"/>
                  </a:cubicBezTo>
                  <a:cubicBezTo>
                    <a:pt x="39" y="57"/>
                    <a:pt x="40" y="57"/>
                    <a:pt x="40" y="57"/>
                  </a:cubicBezTo>
                  <a:cubicBezTo>
                    <a:pt x="40" y="57"/>
                    <a:pt x="40" y="58"/>
                    <a:pt x="41" y="58"/>
                  </a:cubicBezTo>
                  <a:cubicBezTo>
                    <a:pt x="40" y="59"/>
                    <a:pt x="41" y="62"/>
                    <a:pt x="40" y="63"/>
                  </a:cubicBezTo>
                  <a:cubicBezTo>
                    <a:pt x="40" y="64"/>
                    <a:pt x="40" y="64"/>
                    <a:pt x="40" y="65"/>
                  </a:cubicBezTo>
                  <a:close/>
                  <a:moveTo>
                    <a:pt x="41" y="65"/>
                  </a:moveTo>
                  <a:cubicBezTo>
                    <a:pt x="41" y="62"/>
                    <a:pt x="41" y="58"/>
                    <a:pt x="41" y="56"/>
                  </a:cubicBezTo>
                  <a:cubicBezTo>
                    <a:pt x="42" y="56"/>
                    <a:pt x="42" y="56"/>
                    <a:pt x="43" y="56"/>
                  </a:cubicBezTo>
                  <a:cubicBezTo>
                    <a:pt x="43" y="58"/>
                    <a:pt x="43" y="61"/>
                    <a:pt x="43" y="63"/>
                  </a:cubicBezTo>
                  <a:cubicBezTo>
                    <a:pt x="42" y="63"/>
                    <a:pt x="42" y="64"/>
                    <a:pt x="42" y="64"/>
                  </a:cubicBezTo>
                  <a:cubicBezTo>
                    <a:pt x="42" y="64"/>
                    <a:pt x="42" y="65"/>
                    <a:pt x="41" y="65"/>
                  </a:cubicBezTo>
                  <a:close/>
                  <a:moveTo>
                    <a:pt x="45" y="63"/>
                  </a:moveTo>
                  <a:cubicBezTo>
                    <a:pt x="44" y="64"/>
                    <a:pt x="43" y="64"/>
                    <a:pt x="43" y="64"/>
                  </a:cubicBezTo>
                  <a:cubicBezTo>
                    <a:pt x="43" y="64"/>
                    <a:pt x="43" y="64"/>
                    <a:pt x="43" y="63"/>
                  </a:cubicBezTo>
                  <a:cubicBezTo>
                    <a:pt x="43" y="60"/>
                    <a:pt x="43" y="58"/>
                    <a:pt x="44" y="56"/>
                  </a:cubicBezTo>
                  <a:cubicBezTo>
                    <a:pt x="44" y="55"/>
                    <a:pt x="44" y="55"/>
                    <a:pt x="45" y="55"/>
                  </a:cubicBezTo>
                  <a:cubicBezTo>
                    <a:pt x="45" y="56"/>
                    <a:pt x="45" y="56"/>
                    <a:pt x="45" y="57"/>
                  </a:cubicBezTo>
                  <a:cubicBezTo>
                    <a:pt x="45" y="58"/>
                    <a:pt x="44" y="62"/>
                    <a:pt x="45" y="63"/>
                  </a:cubicBezTo>
                  <a:close/>
                  <a:moveTo>
                    <a:pt x="47" y="55"/>
                  </a:moveTo>
                  <a:cubicBezTo>
                    <a:pt x="47" y="57"/>
                    <a:pt x="46" y="60"/>
                    <a:pt x="46" y="62"/>
                  </a:cubicBezTo>
                  <a:cubicBezTo>
                    <a:pt x="46" y="63"/>
                    <a:pt x="46" y="63"/>
                    <a:pt x="45" y="63"/>
                  </a:cubicBezTo>
                  <a:cubicBezTo>
                    <a:pt x="45" y="60"/>
                    <a:pt x="46" y="57"/>
                    <a:pt x="45" y="55"/>
                  </a:cubicBezTo>
                  <a:cubicBezTo>
                    <a:pt x="46" y="55"/>
                    <a:pt x="47" y="55"/>
                    <a:pt x="47" y="54"/>
                  </a:cubicBezTo>
                  <a:cubicBezTo>
                    <a:pt x="47" y="54"/>
                    <a:pt x="47" y="55"/>
                    <a:pt x="47" y="55"/>
                  </a:cubicBezTo>
                  <a:close/>
                  <a:moveTo>
                    <a:pt x="47" y="62"/>
                  </a:moveTo>
                  <a:cubicBezTo>
                    <a:pt x="47" y="59"/>
                    <a:pt x="48" y="56"/>
                    <a:pt x="47" y="54"/>
                  </a:cubicBezTo>
                  <a:cubicBezTo>
                    <a:pt x="48" y="54"/>
                    <a:pt x="49" y="54"/>
                    <a:pt x="49" y="53"/>
                  </a:cubicBezTo>
                  <a:cubicBezTo>
                    <a:pt x="50" y="56"/>
                    <a:pt x="49" y="58"/>
                    <a:pt x="50" y="61"/>
                  </a:cubicBezTo>
                  <a:cubicBezTo>
                    <a:pt x="49" y="61"/>
                    <a:pt x="48" y="62"/>
                    <a:pt x="47" y="62"/>
                  </a:cubicBezTo>
                  <a:close/>
                  <a:moveTo>
                    <a:pt x="53" y="59"/>
                  </a:moveTo>
                  <a:cubicBezTo>
                    <a:pt x="52" y="60"/>
                    <a:pt x="52" y="60"/>
                    <a:pt x="50" y="60"/>
                  </a:cubicBezTo>
                  <a:cubicBezTo>
                    <a:pt x="50" y="57"/>
                    <a:pt x="50" y="56"/>
                    <a:pt x="50" y="53"/>
                  </a:cubicBezTo>
                  <a:cubicBezTo>
                    <a:pt x="51" y="53"/>
                    <a:pt x="52" y="52"/>
                    <a:pt x="53" y="52"/>
                  </a:cubicBezTo>
                  <a:cubicBezTo>
                    <a:pt x="54" y="54"/>
                    <a:pt x="53" y="56"/>
                    <a:pt x="53" y="59"/>
                  </a:cubicBezTo>
                  <a:close/>
                  <a:moveTo>
                    <a:pt x="57" y="57"/>
                  </a:moveTo>
                  <a:cubicBezTo>
                    <a:pt x="56" y="58"/>
                    <a:pt x="55" y="58"/>
                    <a:pt x="54" y="59"/>
                  </a:cubicBezTo>
                  <a:cubicBezTo>
                    <a:pt x="54" y="56"/>
                    <a:pt x="54" y="54"/>
                    <a:pt x="54" y="51"/>
                  </a:cubicBezTo>
                  <a:cubicBezTo>
                    <a:pt x="55" y="51"/>
                    <a:pt x="55" y="51"/>
                    <a:pt x="55" y="51"/>
                  </a:cubicBezTo>
                  <a:cubicBezTo>
                    <a:pt x="55" y="53"/>
                    <a:pt x="55" y="55"/>
                    <a:pt x="55" y="57"/>
                  </a:cubicBezTo>
                  <a:cubicBezTo>
                    <a:pt x="55" y="57"/>
                    <a:pt x="55" y="57"/>
                    <a:pt x="55" y="57"/>
                  </a:cubicBezTo>
                  <a:cubicBezTo>
                    <a:pt x="56" y="58"/>
                    <a:pt x="56" y="57"/>
                    <a:pt x="56" y="57"/>
                  </a:cubicBezTo>
                  <a:cubicBezTo>
                    <a:pt x="56" y="55"/>
                    <a:pt x="56" y="53"/>
                    <a:pt x="56" y="51"/>
                  </a:cubicBezTo>
                  <a:cubicBezTo>
                    <a:pt x="56" y="50"/>
                    <a:pt x="57" y="50"/>
                    <a:pt x="57" y="50"/>
                  </a:cubicBezTo>
                  <a:cubicBezTo>
                    <a:pt x="57" y="50"/>
                    <a:pt x="57" y="51"/>
                    <a:pt x="57" y="51"/>
                  </a:cubicBezTo>
                  <a:cubicBezTo>
                    <a:pt x="57" y="53"/>
                    <a:pt x="57" y="55"/>
                    <a:pt x="57" y="57"/>
                  </a:cubicBezTo>
                  <a:close/>
                  <a:moveTo>
                    <a:pt x="59" y="56"/>
                  </a:moveTo>
                  <a:cubicBezTo>
                    <a:pt x="59" y="56"/>
                    <a:pt x="59" y="56"/>
                    <a:pt x="58" y="56"/>
                  </a:cubicBezTo>
                  <a:cubicBezTo>
                    <a:pt x="58" y="54"/>
                    <a:pt x="58" y="52"/>
                    <a:pt x="58" y="50"/>
                  </a:cubicBezTo>
                  <a:cubicBezTo>
                    <a:pt x="58" y="49"/>
                    <a:pt x="59" y="49"/>
                    <a:pt x="59" y="49"/>
                  </a:cubicBezTo>
                  <a:cubicBezTo>
                    <a:pt x="60" y="49"/>
                    <a:pt x="59" y="50"/>
                    <a:pt x="60" y="50"/>
                  </a:cubicBezTo>
                  <a:cubicBezTo>
                    <a:pt x="59" y="50"/>
                    <a:pt x="59" y="50"/>
                    <a:pt x="59" y="51"/>
                  </a:cubicBezTo>
                  <a:cubicBezTo>
                    <a:pt x="59" y="52"/>
                    <a:pt x="60" y="54"/>
                    <a:pt x="59" y="56"/>
                  </a:cubicBezTo>
                  <a:close/>
                  <a:moveTo>
                    <a:pt x="61" y="55"/>
                  </a:moveTo>
                  <a:cubicBezTo>
                    <a:pt x="61" y="55"/>
                    <a:pt x="61" y="56"/>
                    <a:pt x="60" y="56"/>
                  </a:cubicBezTo>
                  <a:cubicBezTo>
                    <a:pt x="61" y="53"/>
                    <a:pt x="60" y="51"/>
                    <a:pt x="60" y="49"/>
                  </a:cubicBezTo>
                  <a:cubicBezTo>
                    <a:pt x="60" y="48"/>
                    <a:pt x="61" y="48"/>
                    <a:pt x="62" y="48"/>
                  </a:cubicBezTo>
                  <a:cubicBezTo>
                    <a:pt x="62" y="50"/>
                    <a:pt x="61" y="53"/>
                    <a:pt x="61" y="55"/>
                  </a:cubicBezTo>
                  <a:close/>
                  <a:moveTo>
                    <a:pt x="62" y="54"/>
                  </a:moveTo>
                  <a:cubicBezTo>
                    <a:pt x="62" y="52"/>
                    <a:pt x="63" y="49"/>
                    <a:pt x="62" y="48"/>
                  </a:cubicBezTo>
                  <a:cubicBezTo>
                    <a:pt x="62" y="47"/>
                    <a:pt x="63" y="47"/>
                    <a:pt x="63" y="47"/>
                  </a:cubicBezTo>
                  <a:cubicBezTo>
                    <a:pt x="64" y="47"/>
                    <a:pt x="63" y="49"/>
                    <a:pt x="63" y="49"/>
                  </a:cubicBezTo>
                  <a:cubicBezTo>
                    <a:pt x="63" y="51"/>
                    <a:pt x="64" y="52"/>
                    <a:pt x="63" y="53"/>
                  </a:cubicBezTo>
                  <a:cubicBezTo>
                    <a:pt x="63" y="53"/>
                    <a:pt x="63" y="54"/>
                    <a:pt x="63" y="53"/>
                  </a:cubicBezTo>
                  <a:cubicBezTo>
                    <a:pt x="63" y="54"/>
                    <a:pt x="63" y="54"/>
                    <a:pt x="62" y="54"/>
                  </a:cubicBezTo>
                  <a:close/>
                  <a:moveTo>
                    <a:pt x="65" y="52"/>
                  </a:moveTo>
                  <a:cubicBezTo>
                    <a:pt x="65" y="52"/>
                    <a:pt x="65" y="53"/>
                    <a:pt x="64" y="53"/>
                  </a:cubicBezTo>
                  <a:cubicBezTo>
                    <a:pt x="64" y="51"/>
                    <a:pt x="64" y="48"/>
                    <a:pt x="64" y="46"/>
                  </a:cubicBezTo>
                  <a:cubicBezTo>
                    <a:pt x="65" y="46"/>
                    <a:pt x="65" y="46"/>
                    <a:pt x="66" y="46"/>
                  </a:cubicBezTo>
                  <a:cubicBezTo>
                    <a:pt x="66" y="48"/>
                    <a:pt x="66" y="51"/>
                    <a:pt x="65" y="52"/>
                  </a:cubicBezTo>
                  <a:close/>
                  <a:moveTo>
                    <a:pt x="73" y="47"/>
                  </a:moveTo>
                  <a:cubicBezTo>
                    <a:pt x="72" y="48"/>
                    <a:pt x="70" y="49"/>
                    <a:pt x="69" y="50"/>
                  </a:cubicBezTo>
                  <a:cubicBezTo>
                    <a:pt x="68" y="50"/>
                    <a:pt x="68" y="52"/>
                    <a:pt x="66" y="52"/>
                  </a:cubicBezTo>
                  <a:cubicBezTo>
                    <a:pt x="66" y="49"/>
                    <a:pt x="66" y="48"/>
                    <a:pt x="66" y="45"/>
                  </a:cubicBezTo>
                  <a:cubicBezTo>
                    <a:pt x="67" y="45"/>
                    <a:pt x="67" y="44"/>
                    <a:pt x="68" y="44"/>
                  </a:cubicBezTo>
                  <a:cubicBezTo>
                    <a:pt x="68" y="47"/>
                    <a:pt x="68" y="48"/>
                    <a:pt x="68" y="50"/>
                  </a:cubicBezTo>
                  <a:cubicBezTo>
                    <a:pt x="68" y="50"/>
                    <a:pt x="68" y="50"/>
                    <a:pt x="68" y="50"/>
                  </a:cubicBezTo>
                  <a:cubicBezTo>
                    <a:pt x="69" y="48"/>
                    <a:pt x="68" y="45"/>
                    <a:pt x="69" y="44"/>
                  </a:cubicBezTo>
                  <a:cubicBezTo>
                    <a:pt x="69" y="44"/>
                    <a:pt x="70" y="43"/>
                    <a:pt x="70" y="43"/>
                  </a:cubicBezTo>
                  <a:cubicBezTo>
                    <a:pt x="71" y="44"/>
                    <a:pt x="69" y="47"/>
                    <a:pt x="71" y="48"/>
                  </a:cubicBezTo>
                  <a:cubicBezTo>
                    <a:pt x="71" y="48"/>
                    <a:pt x="71" y="48"/>
                    <a:pt x="71" y="47"/>
                  </a:cubicBezTo>
                  <a:cubicBezTo>
                    <a:pt x="71" y="46"/>
                    <a:pt x="71" y="44"/>
                    <a:pt x="71" y="42"/>
                  </a:cubicBezTo>
                  <a:cubicBezTo>
                    <a:pt x="71" y="42"/>
                    <a:pt x="72" y="41"/>
                    <a:pt x="72" y="42"/>
                  </a:cubicBezTo>
                  <a:cubicBezTo>
                    <a:pt x="72" y="43"/>
                    <a:pt x="73" y="45"/>
                    <a:pt x="72" y="47"/>
                  </a:cubicBezTo>
                  <a:cubicBezTo>
                    <a:pt x="72" y="47"/>
                    <a:pt x="72" y="47"/>
                    <a:pt x="72" y="47"/>
                  </a:cubicBezTo>
                  <a:cubicBezTo>
                    <a:pt x="73" y="46"/>
                    <a:pt x="73" y="45"/>
                    <a:pt x="73" y="44"/>
                  </a:cubicBezTo>
                  <a:cubicBezTo>
                    <a:pt x="73" y="43"/>
                    <a:pt x="73" y="42"/>
                    <a:pt x="73" y="41"/>
                  </a:cubicBezTo>
                  <a:cubicBezTo>
                    <a:pt x="73" y="41"/>
                    <a:pt x="74" y="40"/>
                    <a:pt x="74" y="40"/>
                  </a:cubicBezTo>
                  <a:cubicBezTo>
                    <a:pt x="74" y="43"/>
                    <a:pt x="74" y="43"/>
                    <a:pt x="74" y="45"/>
                  </a:cubicBezTo>
                  <a:cubicBezTo>
                    <a:pt x="74" y="46"/>
                    <a:pt x="74" y="46"/>
                    <a:pt x="74" y="46"/>
                  </a:cubicBezTo>
                  <a:cubicBezTo>
                    <a:pt x="74" y="46"/>
                    <a:pt x="73" y="47"/>
                    <a:pt x="73" y="47"/>
                  </a:cubicBezTo>
                  <a:close/>
                  <a:moveTo>
                    <a:pt x="76" y="44"/>
                  </a:moveTo>
                  <a:cubicBezTo>
                    <a:pt x="76" y="44"/>
                    <a:pt x="76" y="45"/>
                    <a:pt x="75" y="45"/>
                  </a:cubicBezTo>
                  <a:cubicBezTo>
                    <a:pt x="75" y="43"/>
                    <a:pt x="75" y="42"/>
                    <a:pt x="75" y="39"/>
                  </a:cubicBezTo>
                  <a:cubicBezTo>
                    <a:pt x="75" y="39"/>
                    <a:pt x="76" y="38"/>
                    <a:pt x="76" y="39"/>
                  </a:cubicBezTo>
                  <a:cubicBezTo>
                    <a:pt x="76" y="41"/>
                    <a:pt x="76" y="42"/>
                    <a:pt x="76" y="44"/>
                  </a:cubicBezTo>
                  <a:close/>
                  <a:moveTo>
                    <a:pt x="77" y="43"/>
                  </a:moveTo>
                  <a:cubicBezTo>
                    <a:pt x="77" y="41"/>
                    <a:pt x="77" y="39"/>
                    <a:pt x="77" y="38"/>
                  </a:cubicBezTo>
                  <a:cubicBezTo>
                    <a:pt x="78" y="38"/>
                    <a:pt x="78" y="37"/>
                    <a:pt x="79" y="37"/>
                  </a:cubicBezTo>
                  <a:cubicBezTo>
                    <a:pt x="78" y="39"/>
                    <a:pt x="79" y="42"/>
                    <a:pt x="77" y="43"/>
                  </a:cubicBezTo>
                  <a:close/>
                  <a:moveTo>
                    <a:pt x="79" y="42"/>
                  </a:moveTo>
                  <a:cubicBezTo>
                    <a:pt x="79" y="40"/>
                    <a:pt x="79" y="38"/>
                    <a:pt x="79" y="36"/>
                  </a:cubicBezTo>
                  <a:cubicBezTo>
                    <a:pt x="80" y="36"/>
                    <a:pt x="80" y="35"/>
                    <a:pt x="81" y="35"/>
                  </a:cubicBezTo>
                  <a:cubicBezTo>
                    <a:pt x="81" y="37"/>
                    <a:pt x="81" y="40"/>
                    <a:pt x="79" y="42"/>
                  </a:cubicBezTo>
                  <a:close/>
                  <a:moveTo>
                    <a:pt x="82" y="40"/>
                  </a:moveTo>
                  <a:cubicBezTo>
                    <a:pt x="82" y="38"/>
                    <a:pt x="81" y="36"/>
                    <a:pt x="82" y="34"/>
                  </a:cubicBezTo>
                  <a:cubicBezTo>
                    <a:pt x="82" y="34"/>
                    <a:pt x="83" y="34"/>
                    <a:pt x="83" y="33"/>
                  </a:cubicBezTo>
                  <a:cubicBezTo>
                    <a:pt x="83" y="33"/>
                    <a:pt x="83" y="33"/>
                    <a:pt x="83" y="33"/>
                  </a:cubicBezTo>
                  <a:cubicBezTo>
                    <a:pt x="83" y="36"/>
                    <a:pt x="84" y="39"/>
                    <a:pt x="82" y="40"/>
                  </a:cubicBezTo>
                  <a:close/>
                  <a:moveTo>
                    <a:pt x="84" y="38"/>
                  </a:moveTo>
                  <a:cubicBezTo>
                    <a:pt x="84" y="35"/>
                    <a:pt x="84" y="34"/>
                    <a:pt x="84" y="32"/>
                  </a:cubicBezTo>
                  <a:cubicBezTo>
                    <a:pt x="84" y="32"/>
                    <a:pt x="85" y="31"/>
                    <a:pt x="86" y="31"/>
                  </a:cubicBezTo>
                  <a:cubicBezTo>
                    <a:pt x="86" y="32"/>
                    <a:pt x="85" y="34"/>
                    <a:pt x="85" y="35"/>
                  </a:cubicBezTo>
                  <a:cubicBezTo>
                    <a:pt x="85" y="36"/>
                    <a:pt x="85" y="36"/>
                    <a:pt x="86" y="36"/>
                  </a:cubicBezTo>
                  <a:cubicBezTo>
                    <a:pt x="85" y="36"/>
                    <a:pt x="85" y="37"/>
                    <a:pt x="84" y="38"/>
                  </a:cubicBezTo>
                  <a:close/>
                  <a:moveTo>
                    <a:pt x="87" y="34"/>
                  </a:moveTo>
                  <a:cubicBezTo>
                    <a:pt x="87" y="35"/>
                    <a:pt x="87" y="35"/>
                    <a:pt x="86" y="35"/>
                  </a:cubicBezTo>
                  <a:cubicBezTo>
                    <a:pt x="86" y="33"/>
                    <a:pt x="86" y="30"/>
                    <a:pt x="88" y="29"/>
                  </a:cubicBezTo>
                  <a:cubicBezTo>
                    <a:pt x="88" y="29"/>
                    <a:pt x="88" y="29"/>
                    <a:pt x="88" y="29"/>
                  </a:cubicBezTo>
                  <a:cubicBezTo>
                    <a:pt x="88" y="31"/>
                    <a:pt x="87" y="33"/>
                    <a:pt x="87" y="34"/>
                  </a:cubicBezTo>
                  <a:close/>
                  <a:moveTo>
                    <a:pt x="89" y="32"/>
                  </a:moveTo>
                  <a:cubicBezTo>
                    <a:pt x="89" y="32"/>
                    <a:pt x="89" y="33"/>
                    <a:pt x="88" y="33"/>
                  </a:cubicBezTo>
                  <a:cubicBezTo>
                    <a:pt x="89" y="31"/>
                    <a:pt x="88" y="29"/>
                    <a:pt x="89" y="28"/>
                  </a:cubicBezTo>
                  <a:cubicBezTo>
                    <a:pt x="90" y="29"/>
                    <a:pt x="89" y="31"/>
                    <a:pt x="89" y="32"/>
                  </a:cubicBezTo>
                  <a:close/>
                  <a:moveTo>
                    <a:pt x="94" y="19"/>
                  </a:moveTo>
                  <a:cubicBezTo>
                    <a:pt x="93" y="19"/>
                    <a:pt x="93" y="18"/>
                    <a:pt x="92" y="18"/>
                  </a:cubicBezTo>
                  <a:cubicBezTo>
                    <a:pt x="92" y="18"/>
                    <a:pt x="92" y="17"/>
                    <a:pt x="93" y="16"/>
                  </a:cubicBezTo>
                  <a:cubicBezTo>
                    <a:pt x="93" y="16"/>
                    <a:pt x="93" y="17"/>
                    <a:pt x="93" y="18"/>
                  </a:cubicBezTo>
                  <a:cubicBezTo>
                    <a:pt x="93" y="18"/>
                    <a:pt x="93" y="18"/>
                    <a:pt x="93" y="18"/>
                  </a:cubicBezTo>
                  <a:cubicBezTo>
                    <a:pt x="95" y="18"/>
                    <a:pt x="93" y="15"/>
                    <a:pt x="94" y="15"/>
                  </a:cubicBezTo>
                  <a:cubicBezTo>
                    <a:pt x="94" y="16"/>
                    <a:pt x="95" y="18"/>
                    <a:pt x="94" y="19"/>
                  </a:cubicBezTo>
                  <a:close/>
                  <a:moveTo>
                    <a:pt x="90" y="31"/>
                  </a:moveTo>
                  <a:cubicBezTo>
                    <a:pt x="90" y="29"/>
                    <a:pt x="89" y="27"/>
                    <a:pt x="91" y="25"/>
                  </a:cubicBezTo>
                  <a:cubicBezTo>
                    <a:pt x="92" y="26"/>
                    <a:pt x="91" y="27"/>
                    <a:pt x="91" y="27"/>
                  </a:cubicBezTo>
                  <a:cubicBezTo>
                    <a:pt x="91" y="28"/>
                    <a:pt x="91" y="30"/>
                    <a:pt x="90" y="31"/>
                  </a:cubicBezTo>
                  <a:close/>
                  <a:moveTo>
                    <a:pt x="92" y="29"/>
                  </a:moveTo>
                  <a:cubicBezTo>
                    <a:pt x="92" y="27"/>
                    <a:pt x="91" y="25"/>
                    <a:pt x="93" y="24"/>
                  </a:cubicBezTo>
                  <a:cubicBezTo>
                    <a:pt x="93" y="25"/>
                    <a:pt x="93" y="28"/>
                    <a:pt x="92" y="29"/>
                  </a:cubicBezTo>
                  <a:close/>
                  <a:moveTo>
                    <a:pt x="93" y="27"/>
                  </a:moveTo>
                  <a:cubicBezTo>
                    <a:pt x="93" y="25"/>
                    <a:pt x="93" y="22"/>
                    <a:pt x="95" y="22"/>
                  </a:cubicBezTo>
                  <a:cubicBezTo>
                    <a:pt x="94" y="24"/>
                    <a:pt x="95" y="26"/>
                    <a:pt x="93" y="27"/>
                  </a:cubicBezTo>
                  <a:close/>
                  <a:moveTo>
                    <a:pt x="96" y="24"/>
                  </a:moveTo>
                  <a:cubicBezTo>
                    <a:pt x="96" y="24"/>
                    <a:pt x="95" y="25"/>
                    <a:pt x="95" y="25"/>
                  </a:cubicBezTo>
                  <a:cubicBezTo>
                    <a:pt x="95" y="23"/>
                    <a:pt x="95" y="21"/>
                    <a:pt x="96" y="20"/>
                  </a:cubicBezTo>
                  <a:cubicBezTo>
                    <a:pt x="97" y="21"/>
                    <a:pt x="95" y="23"/>
                    <a:pt x="96" y="24"/>
                  </a:cubicBezTo>
                  <a:close/>
                  <a:moveTo>
                    <a:pt x="95" y="19"/>
                  </a:moveTo>
                  <a:cubicBezTo>
                    <a:pt x="95" y="17"/>
                    <a:pt x="95" y="16"/>
                    <a:pt x="95" y="14"/>
                  </a:cubicBezTo>
                  <a:cubicBezTo>
                    <a:pt x="96" y="16"/>
                    <a:pt x="96" y="17"/>
                    <a:pt x="96" y="19"/>
                  </a:cubicBezTo>
                  <a:cubicBezTo>
                    <a:pt x="96" y="19"/>
                    <a:pt x="95" y="19"/>
                    <a:pt x="95" y="19"/>
                  </a:cubicBezTo>
                  <a:close/>
                  <a:moveTo>
                    <a:pt x="98" y="21"/>
                  </a:moveTo>
                  <a:cubicBezTo>
                    <a:pt x="97" y="21"/>
                    <a:pt x="98" y="23"/>
                    <a:pt x="97" y="23"/>
                  </a:cubicBezTo>
                  <a:cubicBezTo>
                    <a:pt x="96" y="20"/>
                    <a:pt x="96" y="17"/>
                    <a:pt x="96" y="14"/>
                  </a:cubicBezTo>
                  <a:cubicBezTo>
                    <a:pt x="97" y="14"/>
                    <a:pt x="97" y="14"/>
                    <a:pt x="97" y="13"/>
                  </a:cubicBezTo>
                  <a:cubicBezTo>
                    <a:pt x="98" y="14"/>
                    <a:pt x="97" y="15"/>
                    <a:pt x="98" y="16"/>
                  </a:cubicBezTo>
                  <a:cubicBezTo>
                    <a:pt x="98" y="16"/>
                    <a:pt x="98" y="16"/>
                    <a:pt x="98" y="16"/>
                  </a:cubicBezTo>
                  <a:cubicBezTo>
                    <a:pt x="98" y="17"/>
                    <a:pt x="98" y="17"/>
                    <a:pt x="98" y="17"/>
                  </a:cubicBezTo>
                  <a:cubicBezTo>
                    <a:pt x="98" y="18"/>
                    <a:pt x="98" y="19"/>
                    <a:pt x="98" y="21"/>
                  </a:cubicBezTo>
                  <a:close/>
                  <a:moveTo>
                    <a:pt x="98" y="23"/>
                  </a:moveTo>
                  <a:cubicBezTo>
                    <a:pt x="98" y="23"/>
                    <a:pt x="98" y="23"/>
                    <a:pt x="98" y="23"/>
                  </a:cubicBezTo>
                  <a:cubicBezTo>
                    <a:pt x="99" y="23"/>
                    <a:pt x="98" y="23"/>
                    <a:pt x="98" y="23"/>
                  </a:cubicBezTo>
                  <a:close/>
                  <a:moveTo>
                    <a:pt x="98" y="22"/>
                  </a:moveTo>
                  <a:cubicBezTo>
                    <a:pt x="98" y="19"/>
                    <a:pt x="99" y="16"/>
                    <a:pt x="98" y="13"/>
                  </a:cubicBezTo>
                  <a:cubicBezTo>
                    <a:pt x="98" y="13"/>
                    <a:pt x="98" y="14"/>
                    <a:pt x="98" y="13"/>
                  </a:cubicBezTo>
                  <a:cubicBezTo>
                    <a:pt x="98" y="13"/>
                    <a:pt x="99" y="13"/>
                    <a:pt x="99" y="12"/>
                  </a:cubicBezTo>
                  <a:cubicBezTo>
                    <a:pt x="100" y="15"/>
                    <a:pt x="99" y="20"/>
                    <a:pt x="100" y="24"/>
                  </a:cubicBezTo>
                  <a:cubicBezTo>
                    <a:pt x="99" y="23"/>
                    <a:pt x="100" y="22"/>
                    <a:pt x="98" y="22"/>
                  </a:cubicBezTo>
                  <a:close/>
                  <a:moveTo>
                    <a:pt x="101" y="27"/>
                  </a:moveTo>
                  <a:cubicBezTo>
                    <a:pt x="100" y="22"/>
                    <a:pt x="100" y="18"/>
                    <a:pt x="100" y="12"/>
                  </a:cubicBezTo>
                  <a:cubicBezTo>
                    <a:pt x="100" y="12"/>
                    <a:pt x="100" y="11"/>
                    <a:pt x="100" y="11"/>
                  </a:cubicBezTo>
                  <a:cubicBezTo>
                    <a:pt x="101" y="12"/>
                    <a:pt x="100" y="14"/>
                    <a:pt x="101" y="14"/>
                  </a:cubicBezTo>
                  <a:cubicBezTo>
                    <a:pt x="101" y="16"/>
                    <a:pt x="102" y="17"/>
                    <a:pt x="101" y="18"/>
                  </a:cubicBezTo>
                  <a:cubicBezTo>
                    <a:pt x="101" y="19"/>
                    <a:pt x="101" y="19"/>
                    <a:pt x="101" y="19"/>
                  </a:cubicBezTo>
                  <a:cubicBezTo>
                    <a:pt x="101" y="19"/>
                    <a:pt x="101" y="19"/>
                    <a:pt x="101" y="19"/>
                  </a:cubicBezTo>
                  <a:cubicBezTo>
                    <a:pt x="102" y="21"/>
                    <a:pt x="101" y="23"/>
                    <a:pt x="101" y="25"/>
                  </a:cubicBezTo>
                  <a:cubicBezTo>
                    <a:pt x="101" y="25"/>
                    <a:pt x="101" y="26"/>
                    <a:pt x="102" y="26"/>
                  </a:cubicBezTo>
                  <a:cubicBezTo>
                    <a:pt x="101" y="26"/>
                    <a:pt x="101" y="27"/>
                    <a:pt x="101" y="27"/>
                  </a:cubicBezTo>
                  <a:close/>
                  <a:moveTo>
                    <a:pt x="102" y="24"/>
                  </a:moveTo>
                  <a:cubicBezTo>
                    <a:pt x="102" y="20"/>
                    <a:pt x="101" y="17"/>
                    <a:pt x="102" y="13"/>
                  </a:cubicBezTo>
                  <a:cubicBezTo>
                    <a:pt x="101" y="13"/>
                    <a:pt x="102" y="12"/>
                    <a:pt x="101" y="12"/>
                  </a:cubicBezTo>
                  <a:cubicBezTo>
                    <a:pt x="102" y="12"/>
                    <a:pt x="101" y="10"/>
                    <a:pt x="102" y="10"/>
                  </a:cubicBezTo>
                  <a:cubicBezTo>
                    <a:pt x="102" y="11"/>
                    <a:pt x="102" y="11"/>
                    <a:pt x="102" y="12"/>
                  </a:cubicBezTo>
                  <a:cubicBezTo>
                    <a:pt x="103" y="12"/>
                    <a:pt x="102" y="14"/>
                    <a:pt x="103" y="14"/>
                  </a:cubicBezTo>
                  <a:cubicBezTo>
                    <a:pt x="103" y="14"/>
                    <a:pt x="103" y="14"/>
                    <a:pt x="103" y="14"/>
                  </a:cubicBezTo>
                  <a:cubicBezTo>
                    <a:pt x="103" y="15"/>
                    <a:pt x="103" y="16"/>
                    <a:pt x="103" y="17"/>
                  </a:cubicBezTo>
                  <a:cubicBezTo>
                    <a:pt x="103" y="17"/>
                    <a:pt x="103" y="17"/>
                    <a:pt x="103" y="17"/>
                  </a:cubicBezTo>
                  <a:cubicBezTo>
                    <a:pt x="103" y="19"/>
                    <a:pt x="104" y="22"/>
                    <a:pt x="102" y="24"/>
                  </a:cubicBezTo>
                  <a:close/>
                  <a:moveTo>
                    <a:pt x="104" y="21"/>
                  </a:moveTo>
                  <a:cubicBezTo>
                    <a:pt x="103" y="19"/>
                    <a:pt x="103" y="17"/>
                    <a:pt x="103" y="16"/>
                  </a:cubicBezTo>
                  <a:cubicBezTo>
                    <a:pt x="103" y="14"/>
                    <a:pt x="103" y="12"/>
                    <a:pt x="103" y="9"/>
                  </a:cubicBezTo>
                  <a:cubicBezTo>
                    <a:pt x="103" y="9"/>
                    <a:pt x="104" y="9"/>
                    <a:pt x="104" y="9"/>
                  </a:cubicBezTo>
                  <a:cubicBezTo>
                    <a:pt x="104" y="9"/>
                    <a:pt x="104" y="10"/>
                    <a:pt x="104" y="10"/>
                  </a:cubicBezTo>
                  <a:cubicBezTo>
                    <a:pt x="104" y="13"/>
                    <a:pt x="106" y="18"/>
                    <a:pt x="104" y="21"/>
                  </a:cubicBezTo>
                  <a:close/>
                  <a:moveTo>
                    <a:pt x="106" y="16"/>
                  </a:moveTo>
                  <a:cubicBezTo>
                    <a:pt x="105" y="14"/>
                    <a:pt x="105" y="11"/>
                    <a:pt x="104" y="8"/>
                  </a:cubicBezTo>
                  <a:cubicBezTo>
                    <a:pt x="105" y="8"/>
                    <a:pt x="105" y="8"/>
                    <a:pt x="106" y="7"/>
                  </a:cubicBezTo>
                  <a:cubicBezTo>
                    <a:pt x="106" y="7"/>
                    <a:pt x="106" y="8"/>
                    <a:pt x="106" y="9"/>
                  </a:cubicBezTo>
                  <a:cubicBezTo>
                    <a:pt x="106" y="9"/>
                    <a:pt x="106" y="9"/>
                    <a:pt x="106" y="10"/>
                  </a:cubicBezTo>
                  <a:cubicBezTo>
                    <a:pt x="106" y="10"/>
                    <a:pt x="106" y="11"/>
                    <a:pt x="106" y="11"/>
                  </a:cubicBezTo>
                  <a:cubicBezTo>
                    <a:pt x="106" y="12"/>
                    <a:pt x="107" y="15"/>
                    <a:pt x="106" y="16"/>
                  </a:cubicBezTo>
                  <a:close/>
                  <a:moveTo>
                    <a:pt x="108" y="11"/>
                  </a:moveTo>
                  <a:cubicBezTo>
                    <a:pt x="108" y="12"/>
                    <a:pt x="107" y="12"/>
                    <a:pt x="107" y="12"/>
                  </a:cubicBezTo>
                  <a:cubicBezTo>
                    <a:pt x="106" y="11"/>
                    <a:pt x="107" y="9"/>
                    <a:pt x="107" y="7"/>
                  </a:cubicBezTo>
                  <a:cubicBezTo>
                    <a:pt x="107" y="6"/>
                    <a:pt x="107" y="6"/>
                    <a:pt x="108" y="5"/>
                  </a:cubicBezTo>
                  <a:cubicBezTo>
                    <a:pt x="108" y="7"/>
                    <a:pt x="108" y="8"/>
                    <a:pt x="108" y="9"/>
                  </a:cubicBezTo>
                  <a:cubicBezTo>
                    <a:pt x="108" y="10"/>
                    <a:pt x="107" y="9"/>
                    <a:pt x="107" y="10"/>
                  </a:cubicBezTo>
                  <a:cubicBezTo>
                    <a:pt x="107" y="10"/>
                    <a:pt x="108" y="11"/>
                    <a:pt x="108" y="11"/>
                  </a:cubicBezTo>
                  <a:close/>
                  <a:moveTo>
                    <a:pt x="109" y="9"/>
                  </a:moveTo>
                  <a:cubicBezTo>
                    <a:pt x="109" y="7"/>
                    <a:pt x="108" y="6"/>
                    <a:pt x="109" y="4"/>
                  </a:cubicBezTo>
                  <a:cubicBezTo>
                    <a:pt x="110" y="5"/>
                    <a:pt x="108" y="7"/>
                    <a:pt x="109" y="7"/>
                  </a:cubicBezTo>
                  <a:cubicBezTo>
                    <a:pt x="109" y="8"/>
                    <a:pt x="109" y="9"/>
                    <a:pt x="109" y="9"/>
                  </a:cubicBezTo>
                  <a:close/>
                  <a:moveTo>
                    <a:pt x="110" y="6"/>
                  </a:moveTo>
                  <a:cubicBezTo>
                    <a:pt x="109" y="5"/>
                    <a:pt x="110" y="4"/>
                    <a:pt x="110" y="4"/>
                  </a:cubicBezTo>
                  <a:cubicBezTo>
                    <a:pt x="110" y="3"/>
                    <a:pt x="110" y="3"/>
                    <a:pt x="111" y="3"/>
                  </a:cubicBezTo>
                  <a:cubicBezTo>
                    <a:pt x="111" y="4"/>
                    <a:pt x="110" y="5"/>
                    <a:pt x="110"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 name="Freeform 54"/>
            <p:cNvSpPr>
              <a:spLocks noEditPoints="1"/>
            </p:cNvSpPr>
            <p:nvPr/>
          </p:nvSpPr>
          <p:spPr bwMode="auto">
            <a:xfrm>
              <a:off x="4451350" y="511175"/>
              <a:ext cx="3092450" cy="2387601"/>
            </a:xfrm>
            <a:custGeom>
              <a:avLst/>
              <a:gdLst>
                <a:gd name="T0" fmla="*/ 135 w 155"/>
                <a:gd name="T1" fmla="*/ 101 h 119"/>
                <a:gd name="T2" fmla="*/ 134 w 155"/>
                <a:gd name="T3" fmla="*/ 50 h 119"/>
                <a:gd name="T4" fmla="*/ 121 w 155"/>
                <a:gd name="T5" fmla="*/ 96 h 119"/>
                <a:gd name="T6" fmla="*/ 106 w 155"/>
                <a:gd name="T7" fmla="*/ 70 h 119"/>
                <a:gd name="T8" fmla="*/ 93 w 155"/>
                <a:gd name="T9" fmla="*/ 113 h 119"/>
                <a:gd name="T10" fmla="*/ 78 w 155"/>
                <a:gd name="T11" fmla="*/ 84 h 119"/>
                <a:gd name="T12" fmla="*/ 71 w 155"/>
                <a:gd name="T13" fmla="*/ 106 h 119"/>
                <a:gd name="T14" fmla="*/ 46 w 155"/>
                <a:gd name="T15" fmla="*/ 101 h 119"/>
                <a:gd name="T16" fmla="*/ 11 w 155"/>
                <a:gd name="T17" fmla="*/ 113 h 119"/>
                <a:gd name="T18" fmla="*/ 10 w 155"/>
                <a:gd name="T19" fmla="*/ 39 h 119"/>
                <a:gd name="T20" fmla="*/ 10 w 155"/>
                <a:gd name="T21" fmla="*/ 0 h 119"/>
                <a:gd name="T22" fmla="*/ 9 w 155"/>
                <a:gd name="T23" fmla="*/ 35 h 119"/>
                <a:gd name="T24" fmla="*/ 1 w 155"/>
                <a:gd name="T25" fmla="*/ 114 h 119"/>
                <a:gd name="T26" fmla="*/ 37 w 155"/>
                <a:gd name="T27" fmla="*/ 115 h 119"/>
                <a:gd name="T28" fmla="*/ 116 w 155"/>
                <a:gd name="T29" fmla="*/ 114 h 119"/>
                <a:gd name="T30" fmla="*/ 155 w 155"/>
                <a:gd name="T31" fmla="*/ 113 h 119"/>
                <a:gd name="T32" fmla="*/ 18 w 155"/>
                <a:gd name="T33" fmla="*/ 113 h 119"/>
                <a:gd name="T34" fmla="*/ 25 w 155"/>
                <a:gd name="T35" fmla="*/ 108 h 119"/>
                <a:gd name="T36" fmla="*/ 38 w 155"/>
                <a:gd name="T37" fmla="*/ 103 h 119"/>
                <a:gd name="T38" fmla="*/ 41 w 155"/>
                <a:gd name="T39" fmla="*/ 108 h 119"/>
                <a:gd name="T40" fmla="*/ 47 w 155"/>
                <a:gd name="T41" fmla="*/ 103 h 119"/>
                <a:gd name="T42" fmla="*/ 42 w 155"/>
                <a:gd name="T43" fmla="*/ 113 h 119"/>
                <a:gd name="T44" fmla="*/ 62 w 155"/>
                <a:gd name="T45" fmla="*/ 96 h 119"/>
                <a:gd name="T46" fmla="*/ 59 w 155"/>
                <a:gd name="T47" fmla="*/ 105 h 119"/>
                <a:gd name="T48" fmla="*/ 66 w 155"/>
                <a:gd name="T49" fmla="*/ 103 h 119"/>
                <a:gd name="T50" fmla="*/ 69 w 155"/>
                <a:gd name="T51" fmla="*/ 110 h 119"/>
                <a:gd name="T52" fmla="*/ 69 w 155"/>
                <a:gd name="T53" fmla="*/ 105 h 119"/>
                <a:gd name="T54" fmla="*/ 62 w 155"/>
                <a:gd name="T55" fmla="*/ 109 h 119"/>
                <a:gd name="T56" fmla="*/ 81 w 155"/>
                <a:gd name="T57" fmla="*/ 89 h 119"/>
                <a:gd name="T58" fmla="*/ 80 w 155"/>
                <a:gd name="T59" fmla="*/ 84 h 119"/>
                <a:gd name="T60" fmla="*/ 91 w 155"/>
                <a:gd name="T61" fmla="*/ 87 h 119"/>
                <a:gd name="T62" fmla="*/ 87 w 155"/>
                <a:gd name="T63" fmla="*/ 93 h 119"/>
                <a:gd name="T64" fmla="*/ 85 w 155"/>
                <a:gd name="T65" fmla="*/ 112 h 119"/>
                <a:gd name="T66" fmla="*/ 87 w 155"/>
                <a:gd name="T67" fmla="*/ 104 h 119"/>
                <a:gd name="T68" fmla="*/ 80 w 155"/>
                <a:gd name="T69" fmla="*/ 111 h 119"/>
                <a:gd name="T70" fmla="*/ 99 w 155"/>
                <a:gd name="T71" fmla="*/ 113 h 119"/>
                <a:gd name="T72" fmla="*/ 109 w 155"/>
                <a:gd name="T73" fmla="*/ 92 h 119"/>
                <a:gd name="T74" fmla="*/ 101 w 155"/>
                <a:gd name="T75" fmla="*/ 97 h 119"/>
                <a:gd name="T76" fmla="*/ 101 w 155"/>
                <a:gd name="T77" fmla="*/ 73 h 119"/>
                <a:gd name="T78" fmla="*/ 104 w 155"/>
                <a:gd name="T79" fmla="*/ 79 h 119"/>
                <a:gd name="T80" fmla="*/ 105 w 155"/>
                <a:gd name="T81" fmla="*/ 85 h 119"/>
                <a:gd name="T82" fmla="*/ 112 w 155"/>
                <a:gd name="T83" fmla="*/ 89 h 119"/>
                <a:gd name="T84" fmla="*/ 101 w 155"/>
                <a:gd name="T85" fmla="*/ 113 h 119"/>
                <a:gd name="T86" fmla="*/ 103 w 155"/>
                <a:gd name="T87" fmla="*/ 112 h 119"/>
                <a:gd name="T88" fmla="*/ 104 w 155"/>
                <a:gd name="T89" fmla="*/ 112 h 119"/>
                <a:gd name="T90" fmla="*/ 124 w 155"/>
                <a:gd name="T91" fmla="*/ 51 h 119"/>
                <a:gd name="T92" fmla="*/ 122 w 155"/>
                <a:gd name="T93" fmla="*/ 57 h 119"/>
                <a:gd name="T94" fmla="*/ 132 w 155"/>
                <a:gd name="T95" fmla="*/ 57 h 119"/>
                <a:gd name="T96" fmla="*/ 127 w 155"/>
                <a:gd name="T97" fmla="*/ 67 h 119"/>
                <a:gd name="T98" fmla="*/ 127 w 155"/>
                <a:gd name="T99" fmla="*/ 73 h 119"/>
                <a:gd name="T100" fmla="*/ 129 w 155"/>
                <a:gd name="T101" fmla="*/ 72 h 119"/>
                <a:gd name="T102" fmla="*/ 124 w 155"/>
                <a:gd name="T103" fmla="*/ 87 h 119"/>
                <a:gd name="T104" fmla="*/ 122 w 155"/>
                <a:gd name="T105" fmla="*/ 86 h 119"/>
                <a:gd name="T106" fmla="*/ 127 w 155"/>
                <a:gd name="T107" fmla="*/ 95 h 119"/>
                <a:gd name="T108" fmla="*/ 128 w 155"/>
                <a:gd name="T109" fmla="*/ 94 h 119"/>
                <a:gd name="T110" fmla="*/ 125 w 155"/>
                <a:gd name="T111" fmla="*/ 112 h 119"/>
                <a:gd name="T112" fmla="*/ 129 w 155"/>
                <a:gd name="T113" fmla="*/ 106 h 119"/>
                <a:gd name="T114" fmla="*/ 126 w 155"/>
                <a:gd name="T115" fmla="*/ 112 h 119"/>
                <a:gd name="T116" fmla="*/ 134 w 155"/>
                <a:gd name="T117" fmla="*/ 7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5" h="119">
                  <a:moveTo>
                    <a:pt x="153" y="112"/>
                  </a:moveTo>
                  <a:cubicBezTo>
                    <a:pt x="152" y="113"/>
                    <a:pt x="152" y="112"/>
                    <a:pt x="151" y="112"/>
                  </a:cubicBezTo>
                  <a:cubicBezTo>
                    <a:pt x="150" y="112"/>
                    <a:pt x="149" y="112"/>
                    <a:pt x="148" y="112"/>
                  </a:cubicBezTo>
                  <a:cubicBezTo>
                    <a:pt x="146" y="112"/>
                    <a:pt x="144" y="111"/>
                    <a:pt x="142" y="111"/>
                  </a:cubicBezTo>
                  <a:cubicBezTo>
                    <a:pt x="141" y="111"/>
                    <a:pt x="140" y="110"/>
                    <a:pt x="139" y="110"/>
                  </a:cubicBezTo>
                  <a:cubicBezTo>
                    <a:pt x="138" y="110"/>
                    <a:pt x="137" y="109"/>
                    <a:pt x="136" y="110"/>
                  </a:cubicBezTo>
                  <a:cubicBezTo>
                    <a:pt x="136" y="111"/>
                    <a:pt x="137" y="111"/>
                    <a:pt x="137" y="112"/>
                  </a:cubicBezTo>
                  <a:cubicBezTo>
                    <a:pt x="136" y="112"/>
                    <a:pt x="136" y="112"/>
                    <a:pt x="135" y="112"/>
                  </a:cubicBezTo>
                  <a:cubicBezTo>
                    <a:pt x="135" y="108"/>
                    <a:pt x="135" y="105"/>
                    <a:pt x="135" y="101"/>
                  </a:cubicBezTo>
                  <a:cubicBezTo>
                    <a:pt x="136" y="94"/>
                    <a:pt x="135" y="88"/>
                    <a:pt x="135" y="81"/>
                  </a:cubicBezTo>
                  <a:cubicBezTo>
                    <a:pt x="135" y="80"/>
                    <a:pt x="135" y="80"/>
                    <a:pt x="135" y="79"/>
                  </a:cubicBezTo>
                  <a:cubicBezTo>
                    <a:pt x="135" y="79"/>
                    <a:pt x="135" y="78"/>
                    <a:pt x="135" y="78"/>
                  </a:cubicBezTo>
                  <a:cubicBezTo>
                    <a:pt x="136" y="75"/>
                    <a:pt x="135" y="71"/>
                    <a:pt x="136" y="68"/>
                  </a:cubicBezTo>
                  <a:cubicBezTo>
                    <a:pt x="135" y="66"/>
                    <a:pt x="135" y="64"/>
                    <a:pt x="135" y="62"/>
                  </a:cubicBezTo>
                  <a:cubicBezTo>
                    <a:pt x="135" y="62"/>
                    <a:pt x="135" y="61"/>
                    <a:pt x="135" y="61"/>
                  </a:cubicBezTo>
                  <a:cubicBezTo>
                    <a:pt x="135" y="61"/>
                    <a:pt x="135" y="60"/>
                    <a:pt x="135" y="60"/>
                  </a:cubicBezTo>
                  <a:cubicBezTo>
                    <a:pt x="135" y="57"/>
                    <a:pt x="135" y="54"/>
                    <a:pt x="135" y="50"/>
                  </a:cubicBezTo>
                  <a:cubicBezTo>
                    <a:pt x="135" y="50"/>
                    <a:pt x="134" y="50"/>
                    <a:pt x="134" y="50"/>
                  </a:cubicBezTo>
                  <a:cubicBezTo>
                    <a:pt x="134" y="50"/>
                    <a:pt x="134" y="50"/>
                    <a:pt x="134" y="49"/>
                  </a:cubicBezTo>
                  <a:cubicBezTo>
                    <a:pt x="134" y="49"/>
                    <a:pt x="133" y="49"/>
                    <a:pt x="133" y="49"/>
                  </a:cubicBezTo>
                  <a:cubicBezTo>
                    <a:pt x="130" y="49"/>
                    <a:pt x="127" y="49"/>
                    <a:pt x="124" y="49"/>
                  </a:cubicBezTo>
                  <a:cubicBezTo>
                    <a:pt x="122" y="49"/>
                    <a:pt x="120" y="49"/>
                    <a:pt x="119" y="50"/>
                  </a:cubicBezTo>
                  <a:cubicBezTo>
                    <a:pt x="119" y="50"/>
                    <a:pt x="120" y="50"/>
                    <a:pt x="120" y="51"/>
                  </a:cubicBezTo>
                  <a:cubicBezTo>
                    <a:pt x="119" y="55"/>
                    <a:pt x="120" y="59"/>
                    <a:pt x="120" y="63"/>
                  </a:cubicBezTo>
                  <a:cubicBezTo>
                    <a:pt x="120" y="65"/>
                    <a:pt x="120" y="67"/>
                    <a:pt x="120" y="70"/>
                  </a:cubicBezTo>
                  <a:cubicBezTo>
                    <a:pt x="120" y="74"/>
                    <a:pt x="120" y="78"/>
                    <a:pt x="120" y="82"/>
                  </a:cubicBezTo>
                  <a:cubicBezTo>
                    <a:pt x="120" y="86"/>
                    <a:pt x="120" y="91"/>
                    <a:pt x="121" y="96"/>
                  </a:cubicBezTo>
                  <a:cubicBezTo>
                    <a:pt x="121" y="97"/>
                    <a:pt x="120" y="99"/>
                    <a:pt x="120" y="100"/>
                  </a:cubicBezTo>
                  <a:cubicBezTo>
                    <a:pt x="120" y="105"/>
                    <a:pt x="120" y="108"/>
                    <a:pt x="120" y="112"/>
                  </a:cubicBezTo>
                  <a:cubicBezTo>
                    <a:pt x="119" y="112"/>
                    <a:pt x="117" y="112"/>
                    <a:pt x="115" y="112"/>
                  </a:cubicBezTo>
                  <a:cubicBezTo>
                    <a:pt x="115" y="108"/>
                    <a:pt x="115" y="101"/>
                    <a:pt x="114" y="96"/>
                  </a:cubicBezTo>
                  <a:cubicBezTo>
                    <a:pt x="115" y="93"/>
                    <a:pt x="114" y="91"/>
                    <a:pt x="115" y="89"/>
                  </a:cubicBezTo>
                  <a:cubicBezTo>
                    <a:pt x="114" y="84"/>
                    <a:pt x="114" y="78"/>
                    <a:pt x="114" y="74"/>
                  </a:cubicBezTo>
                  <a:cubicBezTo>
                    <a:pt x="113" y="73"/>
                    <a:pt x="114" y="71"/>
                    <a:pt x="114" y="70"/>
                  </a:cubicBezTo>
                  <a:cubicBezTo>
                    <a:pt x="112" y="69"/>
                    <a:pt x="111" y="70"/>
                    <a:pt x="109" y="70"/>
                  </a:cubicBezTo>
                  <a:cubicBezTo>
                    <a:pt x="108" y="70"/>
                    <a:pt x="107" y="70"/>
                    <a:pt x="106" y="70"/>
                  </a:cubicBezTo>
                  <a:cubicBezTo>
                    <a:pt x="104" y="70"/>
                    <a:pt x="102" y="71"/>
                    <a:pt x="100" y="71"/>
                  </a:cubicBezTo>
                  <a:cubicBezTo>
                    <a:pt x="100" y="71"/>
                    <a:pt x="99" y="71"/>
                    <a:pt x="99" y="71"/>
                  </a:cubicBezTo>
                  <a:cubicBezTo>
                    <a:pt x="98" y="72"/>
                    <a:pt x="98" y="73"/>
                    <a:pt x="98" y="73"/>
                  </a:cubicBezTo>
                  <a:cubicBezTo>
                    <a:pt x="98" y="77"/>
                    <a:pt x="98" y="80"/>
                    <a:pt x="98" y="83"/>
                  </a:cubicBezTo>
                  <a:cubicBezTo>
                    <a:pt x="98" y="84"/>
                    <a:pt x="98" y="85"/>
                    <a:pt x="98" y="86"/>
                  </a:cubicBezTo>
                  <a:cubicBezTo>
                    <a:pt x="98" y="87"/>
                    <a:pt x="99" y="88"/>
                    <a:pt x="99" y="89"/>
                  </a:cubicBezTo>
                  <a:cubicBezTo>
                    <a:pt x="99" y="93"/>
                    <a:pt x="99" y="97"/>
                    <a:pt x="99" y="102"/>
                  </a:cubicBezTo>
                  <a:cubicBezTo>
                    <a:pt x="99" y="105"/>
                    <a:pt x="98" y="109"/>
                    <a:pt x="98" y="113"/>
                  </a:cubicBezTo>
                  <a:cubicBezTo>
                    <a:pt x="96" y="113"/>
                    <a:pt x="94" y="113"/>
                    <a:pt x="93" y="113"/>
                  </a:cubicBezTo>
                  <a:cubicBezTo>
                    <a:pt x="93" y="108"/>
                    <a:pt x="93" y="103"/>
                    <a:pt x="93" y="97"/>
                  </a:cubicBezTo>
                  <a:cubicBezTo>
                    <a:pt x="93" y="97"/>
                    <a:pt x="92" y="98"/>
                    <a:pt x="92" y="97"/>
                  </a:cubicBezTo>
                  <a:cubicBezTo>
                    <a:pt x="93" y="96"/>
                    <a:pt x="93" y="95"/>
                    <a:pt x="92" y="94"/>
                  </a:cubicBezTo>
                  <a:cubicBezTo>
                    <a:pt x="92" y="94"/>
                    <a:pt x="92" y="94"/>
                    <a:pt x="92" y="93"/>
                  </a:cubicBezTo>
                  <a:cubicBezTo>
                    <a:pt x="92" y="92"/>
                    <a:pt x="92" y="90"/>
                    <a:pt x="92" y="88"/>
                  </a:cubicBezTo>
                  <a:cubicBezTo>
                    <a:pt x="92" y="86"/>
                    <a:pt x="93" y="83"/>
                    <a:pt x="92" y="82"/>
                  </a:cubicBezTo>
                  <a:cubicBezTo>
                    <a:pt x="90" y="82"/>
                    <a:pt x="88" y="82"/>
                    <a:pt x="87" y="82"/>
                  </a:cubicBezTo>
                  <a:cubicBezTo>
                    <a:pt x="84" y="81"/>
                    <a:pt x="81" y="82"/>
                    <a:pt x="79" y="82"/>
                  </a:cubicBezTo>
                  <a:cubicBezTo>
                    <a:pt x="78" y="83"/>
                    <a:pt x="78" y="83"/>
                    <a:pt x="78" y="84"/>
                  </a:cubicBezTo>
                  <a:cubicBezTo>
                    <a:pt x="77" y="85"/>
                    <a:pt x="78" y="87"/>
                    <a:pt x="78" y="89"/>
                  </a:cubicBezTo>
                  <a:cubicBezTo>
                    <a:pt x="78" y="91"/>
                    <a:pt x="78" y="93"/>
                    <a:pt x="78" y="95"/>
                  </a:cubicBezTo>
                  <a:cubicBezTo>
                    <a:pt x="78" y="96"/>
                    <a:pt x="78" y="97"/>
                    <a:pt x="78" y="99"/>
                  </a:cubicBezTo>
                  <a:cubicBezTo>
                    <a:pt x="78" y="99"/>
                    <a:pt x="78" y="100"/>
                    <a:pt x="78" y="101"/>
                  </a:cubicBezTo>
                  <a:cubicBezTo>
                    <a:pt x="78" y="102"/>
                    <a:pt x="78" y="103"/>
                    <a:pt x="78" y="104"/>
                  </a:cubicBezTo>
                  <a:cubicBezTo>
                    <a:pt x="78" y="107"/>
                    <a:pt x="78" y="111"/>
                    <a:pt x="78" y="113"/>
                  </a:cubicBezTo>
                  <a:cubicBezTo>
                    <a:pt x="76" y="113"/>
                    <a:pt x="73" y="114"/>
                    <a:pt x="72" y="114"/>
                  </a:cubicBezTo>
                  <a:cubicBezTo>
                    <a:pt x="71" y="112"/>
                    <a:pt x="71" y="110"/>
                    <a:pt x="71" y="108"/>
                  </a:cubicBezTo>
                  <a:cubicBezTo>
                    <a:pt x="71" y="107"/>
                    <a:pt x="71" y="107"/>
                    <a:pt x="71" y="106"/>
                  </a:cubicBezTo>
                  <a:cubicBezTo>
                    <a:pt x="71" y="105"/>
                    <a:pt x="71" y="105"/>
                    <a:pt x="71" y="104"/>
                  </a:cubicBezTo>
                  <a:cubicBezTo>
                    <a:pt x="71" y="101"/>
                    <a:pt x="71" y="97"/>
                    <a:pt x="71" y="94"/>
                  </a:cubicBezTo>
                  <a:cubicBezTo>
                    <a:pt x="66" y="94"/>
                    <a:pt x="62" y="94"/>
                    <a:pt x="57" y="94"/>
                  </a:cubicBezTo>
                  <a:cubicBezTo>
                    <a:pt x="56" y="95"/>
                    <a:pt x="57" y="96"/>
                    <a:pt x="57" y="97"/>
                  </a:cubicBezTo>
                  <a:cubicBezTo>
                    <a:pt x="56" y="101"/>
                    <a:pt x="57" y="106"/>
                    <a:pt x="57" y="110"/>
                  </a:cubicBezTo>
                  <a:cubicBezTo>
                    <a:pt x="57" y="111"/>
                    <a:pt x="57" y="112"/>
                    <a:pt x="57" y="113"/>
                  </a:cubicBezTo>
                  <a:cubicBezTo>
                    <a:pt x="55" y="113"/>
                    <a:pt x="52" y="113"/>
                    <a:pt x="51" y="113"/>
                  </a:cubicBezTo>
                  <a:cubicBezTo>
                    <a:pt x="51" y="110"/>
                    <a:pt x="51" y="105"/>
                    <a:pt x="51" y="101"/>
                  </a:cubicBezTo>
                  <a:cubicBezTo>
                    <a:pt x="50" y="100"/>
                    <a:pt x="47" y="101"/>
                    <a:pt x="46" y="101"/>
                  </a:cubicBezTo>
                  <a:cubicBezTo>
                    <a:pt x="43" y="101"/>
                    <a:pt x="39" y="100"/>
                    <a:pt x="37" y="101"/>
                  </a:cubicBezTo>
                  <a:cubicBezTo>
                    <a:pt x="36" y="105"/>
                    <a:pt x="37" y="109"/>
                    <a:pt x="36" y="113"/>
                  </a:cubicBezTo>
                  <a:cubicBezTo>
                    <a:pt x="33" y="113"/>
                    <a:pt x="31" y="113"/>
                    <a:pt x="29" y="113"/>
                  </a:cubicBezTo>
                  <a:cubicBezTo>
                    <a:pt x="29" y="111"/>
                    <a:pt x="29" y="109"/>
                    <a:pt x="29" y="107"/>
                  </a:cubicBezTo>
                  <a:cubicBezTo>
                    <a:pt x="28" y="106"/>
                    <a:pt x="27" y="106"/>
                    <a:pt x="26" y="106"/>
                  </a:cubicBezTo>
                  <a:cubicBezTo>
                    <a:pt x="24" y="106"/>
                    <a:pt x="23" y="106"/>
                    <a:pt x="22" y="106"/>
                  </a:cubicBezTo>
                  <a:cubicBezTo>
                    <a:pt x="20" y="106"/>
                    <a:pt x="18" y="106"/>
                    <a:pt x="16" y="107"/>
                  </a:cubicBezTo>
                  <a:cubicBezTo>
                    <a:pt x="16" y="109"/>
                    <a:pt x="16" y="112"/>
                    <a:pt x="16" y="114"/>
                  </a:cubicBezTo>
                  <a:cubicBezTo>
                    <a:pt x="14" y="114"/>
                    <a:pt x="13" y="114"/>
                    <a:pt x="11" y="113"/>
                  </a:cubicBezTo>
                  <a:cubicBezTo>
                    <a:pt x="11" y="112"/>
                    <a:pt x="11" y="110"/>
                    <a:pt x="11" y="108"/>
                  </a:cubicBezTo>
                  <a:cubicBezTo>
                    <a:pt x="11" y="104"/>
                    <a:pt x="11" y="102"/>
                    <a:pt x="11" y="99"/>
                  </a:cubicBezTo>
                  <a:cubicBezTo>
                    <a:pt x="11" y="95"/>
                    <a:pt x="11" y="90"/>
                    <a:pt x="11" y="87"/>
                  </a:cubicBezTo>
                  <a:cubicBezTo>
                    <a:pt x="11" y="86"/>
                    <a:pt x="11" y="85"/>
                    <a:pt x="11" y="84"/>
                  </a:cubicBezTo>
                  <a:cubicBezTo>
                    <a:pt x="11" y="83"/>
                    <a:pt x="10" y="82"/>
                    <a:pt x="10" y="81"/>
                  </a:cubicBezTo>
                  <a:cubicBezTo>
                    <a:pt x="10" y="78"/>
                    <a:pt x="11" y="75"/>
                    <a:pt x="10" y="72"/>
                  </a:cubicBezTo>
                  <a:cubicBezTo>
                    <a:pt x="10" y="70"/>
                    <a:pt x="10" y="67"/>
                    <a:pt x="10" y="65"/>
                  </a:cubicBezTo>
                  <a:cubicBezTo>
                    <a:pt x="10" y="58"/>
                    <a:pt x="11" y="51"/>
                    <a:pt x="10" y="44"/>
                  </a:cubicBezTo>
                  <a:cubicBezTo>
                    <a:pt x="10" y="42"/>
                    <a:pt x="10" y="41"/>
                    <a:pt x="10" y="39"/>
                  </a:cubicBezTo>
                  <a:cubicBezTo>
                    <a:pt x="10" y="36"/>
                    <a:pt x="10" y="33"/>
                    <a:pt x="10" y="30"/>
                  </a:cubicBezTo>
                  <a:cubicBezTo>
                    <a:pt x="10" y="28"/>
                    <a:pt x="10" y="26"/>
                    <a:pt x="10" y="24"/>
                  </a:cubicBezTo>
                  <a:cubicBezTo>
                    <a:pt x="10" y="22"/>
                    <a:pt x="10" y="20"/>
                    <a:pt x="10" y="18"/>
                  </a:cubicBezTo>
                  <a:cubicBezTo>
                    <a:pt x="11" y="18"/>
                    <a:pt x="11" y="19"/>
                    <a:pt x="12" y="19"/>
                  </a:cubicBezTo>
                  <a:cubicBezTo>
                    <a:pt x="12" y="18"/>
                    <a:pt x="12" y="15"/>
                    <a:pt x="11" y="14"/>
                  </a:cubicBezTo>
                  <a:cubicBezTo>
                    <a:pt x="12" y="14"/>
                    <a:pt x="11" y="13"/>
                    <a:pt x="12" y="13"/>
                  </a:cubicBezTo>
                  <a:cubicBezTo>
                    <a:pt x="11" y="11"/>
                    <a:pt x="11" y="9"/>
                    <a:pt x="11" y="7"/>
                  </a:cubicBezTo>
                  <a:cubicBezTo>
                    <a:pt x="11" y="6"/>
                    <a:pt x="10" y="4"/>
                    <a:pt x="10" y="2"/>
                  </a:cubicBezTo>
                  <a:cubicBezTo>
                    <a:pt x="10" y="1"/>
                    <a:pt x="11" y="1"/>
                    <a:pt x="10" y="0"/>
                  </a:cubicBezTo>
                  <a:cubicBezTo>
                    <a:pt x="9" y="0"/>
                    <a:pt x="9" y="1"/>
                    <a:pt x="9" y="2"/>
                  </a:cubicBezTo>
                  <a:cubicBezTo>
                    <a:pt x="9" y="3"/>
                    <a:pt x="9" y="4"/>
                    <a:pt x="9" y="5"/>
                  </a:cubicBezTo>
                  <a:cubicBezTo>
                    <a:pt x="9" y="9"/>
                    <a:pt x="8" y="14"/>
                    <a:pt x="8" y="17"/>
                  </a:cubicBezTo>
                  <a:cubicBezTo>
                    <a:pt x="7" y="17"/>
                    <a:pt x="7" y="18"/>
                    <a:pt x="7" y="19"/>
                  </a:cubicBezTo>
                  <a:cubicBezTo>
                    <a:pt x="8" y="19"/>
                    <a:pt x="8" y="18"/>
                    <a:pt x="9" y="18"/>
                  </a:cubicBezTo>
                  <a:cubicBezTo>
                    <a:pt x="9" y="19"/>
                    <a:pt x="9" y="21"/>
                    <a:pt x="9" y="22"/>
                  </a:cubicBezTo>
                  <a:cubicBezTo>
                    <a:pt x="9" y="23"/>
                    <a:pt x="9" y="24"/>
                    <a:pt x="9" y="26"/>
                  </a:cubicBezTo>
                  <a:cubicBezTo>
                    <a:pt x="9" y="27"/>
                    <a:pt x="9" y="29"/>
                    <a:pt x="9" y="30"/>
                  </a:cubicBezTo>
                  <a:cubicBezTo>
                    <a:pt x="9" y="31"/>
                    <a:pt x="9" y="33"/>
                    <a:pt x="9" y="35"/>
                  </a:cubicBezTo>
                  <a:cubicBezTo>
                    <a:pt x="9" y="36"/>
                    <a:pt x="9" y="38"/>
                    <a:pt x="9" y="40"/>
                  </a:cubicBezTo>
                  <a:cubicBezTo>
                    <a:pt x="9" y="49"/>
                    <a:pt x="9" y="59"/>
                    <a:pt x="9" y="67"/>
                  </a:cubicBezTo>
                  <a:cubicBezTo>
                    <a:pt x="8" y="70"/>
                    <a:pt x="9" y="73"/>
                    <a:pt x="9" y="75"/>
                  </a:cubicBezTo>
                  <a:cubicBezTo>
                    <a:pt x="8" y="79"/>
                    <a:pt x="9" y="83"/>
                    <a:pt x="9" y="87"/>
                  </a:cubicBezTo>
                  <a:cubicBezTo>
                    <a:pt x="9" y="89"/>
                    <a:pt x="9" y="90"/>
                    <a:pt x="9" y="92"/>
                  </a:cubicBezTo>
                  <a:cubicBezTo>
                    <a:pt x="9" y="99"/>
                    <a:pt x="9" y="107"/>
                    <a:pt x="9" y="113"/>
                  </a:cubicBezTo>
                  <a:cubicBezTo>
                    <a:pt x="7" y="114"/>
                    <a:pt x="5" y="113"/>
                    <a:pt x="4" y="113"/>
                  </a:cubicBezTo>
                  <a:cubicBezTo>
                    <a:pt x="3" y="114"/>
                    <a:pt x="3" y="114"/>
                    <a:pt x="2" y="114"/>
                  </a:cubicBezTo>
                  <a:cubicBezTo>
                    <a:pt x="2" y="114"/>
                    <a:pt x="1" y="114"/>
                    <a:pt x="1" y="114"/>
                  </a:cubicBezTo>
                  <a:cubicBezTo>
                    <a:pt x="1" y="115"/>
                    <a:pt x="0" y="115"/>
                    <a:pt x="0" y="116"/>
                  </a:cubicBezTo>
                  <a:cubicBezTo>
                    <a:pt x="1" y="116"/>
                    <a:pt x="1" y="116"/>
                    <a:pt x="2" y="115"/>
                  </a:cubicBezTo>
                  <a:cubicBezTo>
                    <a:pt x="2" y="116"/>
                    <a:pt x="2" y="116"/>
                    <a:pt x="3" y="116"/>
                  </a:cubicBezTo>
                  <a:cubicBezTo>
                    <a:pt x="5" y="116"/>
                    <a:pt x="7" y="116"/>
                    <a:pt x="9" y="116"/>
                  </a:cubicBezTo>
                  <a:cubicBezTo>
                    <a:pt x="9" y="117"/>
                    <a:pt x="9" y="117"/>
                    <a:pt x="9" y="119"/>
                  </a:cubicBezTo>
                  <a:cubicBezTo>
                    <a:pt x="10" y="119"/>
                    <a:pt x="10" y="119"/>
                    <a:pt x="11" y="119"/>
                  </a:cubicBezTo>
                  <a:cubicBezTo>
                    <a:pt x="11" y="118"/>
                    <a:pt x="11" y="117"/>
                    <a:pt x="11" y="116"/>
                  </a:cubicBezTo>
                  <a:cubicBezTo>
                    <a:pt x="17" y="115"/>
                    <a:pt x="22" y="115"/>
                    <a:pt x="27" y="115"/>
                  </a:cubicBezTo>
                  <a:cubicBezTo>
                    <a:pt x="31" y="115"/>
                    <a:pt x="34" y="115"/>
                    <a:pt x="37" y="115"/>
                  </a:cubicBezTo>
                  <a:cubicBezTo>
                    <a:pt x="39" y="115"/>
                    <a:pt x="41" y="115"/>
                    <a:pt x="43" y="115"/>
                  </a:cubicBezTo>
                  <a:cubicBezTo>
                    <a:pt x="47" y="115"/>
                    <a:pt x="51" y="115"/>
                    <a:pt x="54" y="115"/>
                  </a:cubicBezTo>
                  <a:cubicBezTo>
                    <a:pt x="56" y="115"/>
                    <a:pt x="57" y="115"/>
                    <a:pt x="58" y="115"/>
                  </a:cubicBezTo>
                  <a:cubicBezTo>
                    <a:pt x="65" y="115"/>
                    <a:pt x="71" y="115"/>
                    <a:pt x="77" y="114"/>
                  </a:cubicBezTo>
                  <a:cubicBezTo>
                    <a:pt x="78" y="115"/>
                    <a:pt x="81" y="115"/>
                    <a:pt x="83" y="114"/>
                  </a:cubicBezTo>
                  <a:cubicBezTo>
                    <a:pt x="84" y="115"/>
                    <a:pt x="84" y="114"/>
                    <a:pt x="85" y="114"/>
                  </a:cubicBezTo>
                  <a:cubicBezTo>
                    <a:pt x="86" y="114"/>
                    <a:pt x="86" y="115"/>
                    <a:pt x="87" y="115"/>
                  </a:cubicBezTo>
                  <a:cubicBezTo>
                    <a:pt x="88" y="115"/>
                    <a:pt x="89" y="114"/>
                    <a:pt x="90" y="114"/>
                  </a:cubicBezTo>
                  <a:cubicBezTo>
                    <a:pt x="99" y="115"/>
                    <a:pt x="107" y="114"/>
                    <a:pt x="116" y="114"/>
                  </a:cubicBezTo>
                  <a:cubicBezTo>
                    <a:pt x="119" y="114"/>
                    <a:pt x="121" y="114"/>
                    <a:pt x="124" y="113"/>
                  </a:cubicBezTo>
                  <a:cubicBezTo>
                    <a:pt x="126" y="114"/>
                    <a:pt x="129" y="113"/>
                    <a:pt x="131" y="113"/>
                  </a:cubicBezTo>
                  <a:cubicBezTo>
                    <a:pt x="132" y="113"/>
                    <a:pt x="134" y="113"/>
                    <a:pt x="136" y="113"/>
                  </a:cubicBezTo>
                  <a:cubicBezTo>
                    <a:pt x="136" y="114"/>
                    <a:pt x="135" y="114"/>
                    <a:pt x="135" y="115"/>
                  </a:cubicBezTo>
                  <a:cubicBezTo>
                    <a:pt x="137" y="115"/>
                    <a:pt x="140" y="115"/>
                    <a:pt x="143" y="114"/>
                  </a:cubicBezTo>
                  <a:cubicBezTo>
                    <a:pt x="144" y="114"/>
                    <a:pt x="145" y="114"/>
                    <a:pt x="147" y="114"/>
                  </a:cubicBezTo>
                  <a:cubicBezTo>
                    <a:pt x="148" y="114"/>
                    <a:pt x="150" y="113"/>
                    <a:pt x="151" y="114"/>
                  </a:cubicBezTo>
                  <a:cubicBezTo>
                    <a:pt x="152" y="114"/>
                    <a:pt x="153" y="114"/>
                    <a:pt x="153" y="113"/>
                  </a:cubicBezTo>
                  <a:cubicBezTo>
                    <a:pt x="154" y="113"/>
                    <a:pt x="155" y="114"/>
                    <a:pt x="155" y="113"/>
                  </a:cubicBezTo>
                  <a:cubicBezTo>
                    <a:pt x="155" y="112"/>
                    <a:pt x="154" y="113"/>
                    <a:pt x="153" y="112"/>
                  </a:cubicBezTo>
                  <a:close/>
                  <a:moveTo>
                    <a:pt x="10" y="11"/>
                  </a:moveTo>
                  <a:cubicBezTo>
                    <a:pt x="11" y="12"/>
                    <a:pt x="10" y="13"/>
                    <a:pt x="11" y="14"/>
                  </a:cubicBezTo>
                  <a:cubicBezTo>
                    <a:pt x="10" y="13"/>
                    <a:pt x="10" y="12"/>
                    <a:pt x="10" y="11"/>
                  </a:cubicBezTo>
                  <a:close/>
                  <a:moveTo>
                    <a:pt x="18" y="108"/>
                  </a:moveTo>
                  <a:cubicBezTo>
                    <a:pt x="19" y="107"/>
                    <a:pt x="20" y="108"/>
                    <a:pt x="21" y="107"/>
                  </a:cubicBezTo>
                  <a:cubicBezTo>
                    <a:pt x="20" y="109"/>
                    <a:pt x="19" y="110"/>
                    <a:pt x="18" y="111"/>
                  </a:cubicBezTo>
                  <a:cubicBezTo>
                    <a:pt x="18" y="110"/>
                    <a:pt x="18" y="109"/>
                    <a:pt x="18" y="108"/>
                  </a:cubicBezTo>
                  <a:close/>
                  <a:moveTo>
                    <a:pt x="18" y="113"/>
                  </a:moveTo>
                  <a:cubicBezTo>
                    <a:pt x="18" y="113"/>
                    <a:pt x="18" y="113"/>
                    <a:pt x="18" y="112"/>
                  </a:cubicBezTo>
                  <a:cubicBezTo>
                    <a:pt x="18" y="112"/>
                    <a:pt x="18" y="112"/>
                    <a:pt x="19" y="112"/>
                  </a:cubicBezTo>
                  <a:cubicBezTo>
                    <a:pt x="19" y="111"/>
                    <a:pt x="20" y="110"/>
                    <a:pt x="20" y="109"/>
                  </a:cubicBezTo>
                  <a:cubicBezTo>
                    <a:pt x="21" y="109"/>
                    <a:pt x="21" y="108"/>
                    <a:pt x="22" y="108"/>
                  </a:cubicBezTo>
                  <a:cubicBezTo>
                    <a:pt x="23" y="108"/>
                    <a:pt x="23" y="108"/>
                    <a:pt x="24" y="108"/>
                  </a:cubicBezTo>
                  <a:cubicBezTo>
                    <a:pt x="24" y="109"/>
                    <a:pt x="22" y="111"/>
                    <a:pt x="20" y="112"/>
                  </a:cubicBezTo>
                  <a:cubicBezTo>
                    <a:pt x="20" y="113"/>
                    <a:pt x="19" y="114"/>
                    <a:pt x="18" y="113"/>
                  </a:cubicBezTo>
                  <a:close/>
                  <a:moveTo>
                    <a:pt x="21" y="113"/>
                  </a:moveTo>
                  <a:cubicBezTo>
                    <a:pt x="22" y="111"/>
                    <a:pt x="24" y="110"/>
                    <a:pt x="25" y="108"/>
                  </a:cubicBezTo>
                  <a:cubicBezTo>
                    <a:pt x="26" y="108"/>
                    <a:pt x="26" y="107"/>
                    <a:pt x="27" y="108"/>
                  </a:cubicBezTo>
                  <a:cubicBezTo>
                    <a:pt x="27" y="108"/>
                    <a:pt x="27" y="109"/>
                    <a:pt x="27" y="109"/>
                  </a:cubicBezTo>
                  <a:cubicBezTo>
                    <a:pt x="26" y="111"/>
                    <a:pt x="25" y="112"/>
                    <a:pt x="24" y="113"/>
                  </a:cubicBezTo>
                  <a:cubicBezTo>
                    <a:pt x="23" y="113"/>
                    <a:pt x="22" y="113"/>
                    <a:pt x="21" y="113"/>
                  </a:cubicBezTo>
                  <a:close/>
                  <a:moveTo>
                    <a:pt x="27" y="113"/>
                  </a:moveTo>
                  <a:cubicBezTo>
                    <a:pt x="26" y="113"/>
                    <a:pt x="26" y="113"/>
                    <a:pt x="25" y="113"/>
                  </a:cubicBezTo>
                  <a:cubicBezTo>
                    <a:pt x="25" y="112"/>
                    <a:pt x="26" y="111"/>
                    <a:pt x="27" y="110"/>
                  </a:cubicBezTo>
                  <a:cubicBezTo>
                    <a:pt x="28" y="111"/>
                    <a:pt x="27" y="112"/>
                    <a:pt x="27" y="113"/>
                  </a:cubicBezTo>
                  <a:close/>
                  <a:moveTo>
                    <a:pt x="38" y="103"/>
                  </a:moveTo>
                  <a:cubicBezTo>
                    <a:pt x="39" y="103"/>
                    <a:pt x="40" y="103"/>
                    <a:pt x="41" y="102"/>
                  </a:cubicBezTo>
                  <a:cubicBezTo>
                    <a:pt x="40" y="104"/>
                    <a:pt x="39" y="105"/>
                    <a:pt x="38" y="106"/>
                  </a:cubicBezTo>
                  <a:cubicBezTo>
                    <a:pt x="38" y="105"/>
                    <a:pt x="38" y="104"/>
                    <a:pt x="38" y="103"/>
                  </a:cubicBezTo>
                  <a:close/>
                  <a:moveTo>
                    <a:pt x="38" y="108"/>
                  </a:moveTo>
                  <a:cubicBezTo>
                    <a:pt x="38" y="107"/>
                    <a:pt x="39" y="106"/>
                    <a:pt x="39" y="106"/>
                  </a:cubicBezTo>
                  <a:cubicBezTo>
                    <a:pt x="39" y="106"/>
                    <a:pt x="39" y="106"/>
                    <a:pt x="39" y="106"/>
                  </a:cubicBezTo>
                  <a:cubicBezTo>
                    <a:pt x="40" y="104"/>
                    <a:pt x="41" y="103"/>
                    <a:pt x="42" y="102"/>
                  </a:cubicBezTo>
                  <a:cubicBezTo>
                    <a:pt x="43" y="102"/>
                    <a:pt x="45" y="102"/>
                    <a:pt x="45" y="103"/>
                  </a:cubicBezTo>
                  <a:cubicBezTo>
                    <a:pt x="44" y="105"/>
                    <a:pt x="42" y="106"/>
                    <a:pt x="41" y="108"/>
                  </a:cubicBezTo>
                  <a:cubicBezTo>
                    <a:pt x="40" y="109"/>
                    <a:pt x="40" y="111"/>
                    <a:pt x="38" y="111"/>
                  </a:cubicBezTo>
                  <a:cubicBezTo>
                    <a:pt x="38" y="110"/>
                    <a:pt x="38" y="108"/>
                    <a:pt x="38" y="108"/>
                  </a:cubicBezTo>
                  <a:close/>
                  <a:moveTo>
                    <a:pt x="41" y="113"/>
                  </a:moveTo>
                  <a:cubicBezTo>
                    <a:pt x="40" y="113"/>
                    <a:pt x="39" y="113"/>
                    <a:pt x="38" y="113"/>
                  </a:cubicBezTo>
                  <a:cubicBezTo>
                    <a:pt x="38" y="112"/>
                    <a:pt x="38" y="113"/>
                    <a:pt x="38" y="113"/>
                  </a:cubicBezTo>
                  <a:cubicBezTo>
                    <a:pt x="39" y="112"/>
                    <a:pt x="39" y="111"/>
                    <a:pt x="40" y="110"/>
                  </a:cubicBezTo>
                  <a:cubicBezTo>
                    <a:pt x="42" y="109"/>
                    <a:pt x="42" y="107"/>
                    <a:pt x="44" y="106"/>
                  </a:cubicBezTo>
                  <a:cubicBezTo>
                    <a:pt x="44" y="105"/>
                    <a:pt x="44" y="105"/>
                    <a:pt x="44" y="105"/>
                  </a:cubicBezTo>
                  <a:cubicBezTo>
                    <a:pt x="45" y="104"/>
                    <a:pt x="46" y="103"/>
                    <a:pt x="47" y="103"/>
                  </a:cubicBezTo>
                  <a:cubicBezTo>
                    <a:pt x="48" y="103"/>
                    <a:pt x="48" y="103"/>
                    <a:pt x="49" y="103"/>
                  </a:cubicBezTo>
                  <a:cubicBezTo>
                    <a:pt x="47" y="106"/>
                    <a:pt x="44" y="108"/>
                    <a:pt x="43" y="111"/>
                  </a:cubicBezTo>
                  <a:cubicBezTo>
                    <a:pt x="42" y="111"/>
                    <a:pt x="42" y="112"/>
                    <a:pt x="41" y="113"/>
                  </a:cubicBezTo>
                  <a:close/>
                  <a:moveTo>
                    <a:pt x="49" y="113"/>
                  </a:moveTo>
                  <a:cubicBezTo>
                    <a:pt x="48" y="113"/>
                    <a:pt x="47" y="113"/>
                    <a:pt x="46" y="113"/>
                  </a:cubicBezTo>
                  <a:cubicBezTo>
                    <a:pt x="47" y="112"/>
                    <a:pt x="48" y="111"/>
                    <a:pt x="49" y="110"/>
                  </a:cubicBezTo>
                  <a:cubicBezTo>
                    <a:pt x="49" y="111"/>
                    <a:pt x="49" y="112"/>
                    <a:pt x="49" y="113"/>
                  </a:cubicBezTo>
                  <a:close/>
                  <a:moveTo>
                    <a:pt x="45" y="113"/>
                  </a:moveTo>
                  <a:cubicBezTo>
                    <a:pt x="44" y="113"/>
                    <a:pt x="43" y="113"/>
                    <a:pt x="42" y="113"/>
                  </a:cubicBezTo>
                  <a:cubicBezTo>
                    <a:pt x="42" y="112"/>
                    <a:pt x="44" y="111"/>
                    <a:pt x="44" y="109"/>
                  </a:cubicBezTo>
                  <a:cubicBezTo>
                    <a:pt x="44" y="109"/>
                    <a:pt x="44" y="109"/>
                    <a:pt x="45" y="109"/>
                  </a:cubicBezTo>
                  <a:cubicBezTo>
                    <a:pt x="46" y="108"/>
                    <a:pt x="47" y="106"/>
                    <a:pt x="49" y="105"/>
                  </a:cubicBezTo>
                  <a:cubicBezTo>
                    <a:pt x="49" y="106"/>
                    <a:pt x="49" y="108"/>
                    <a:pt x="49" y="108"/>
                  </a:cubicBezTo>
                  <a:cubicBezTo>
                    <a:pt x="48" y="110"/>
                    <a:pt x="47" y="111"/>
                    <a:pt x="45" y="113"/>
                  </a:cubicBezTo>
                  <a:close/>
                  <a:moveTo>
                    <a:pt x="62" y="96"/>
                  </a:moveTo>
                  <a:cubicBezTo>
                    <a:pt x="61" y="97"/>
                    <a:pt x="60" y="99"/>
                    <a:pt x="59" y="100"/>
                  </a:cubicBezTo>
                  <a:cubicBezTo>
                    <a:pt x="59" y="98"/>
                    <a:pt x="59" y="98"/>
                    <a:pt x="59" y="97"/>
                  </a:cubicBezTo>
                  <a:cubicBezTo>
                    <a:pt x="59" y="96"/>
                    <a:pt x="61" y="97"/>
                    <a:pt x="62" y="96"/>
                  </a:cubicBezTo>
                  <a:close/>
                  <a:moveTo>
                    <a:pt x="59" y="100"/>
                  </a:moveTo>
                  <a:cubicBezTo>
                    <a:pt x="59" y="100"/>
                    <a:pt x="60" y="100"/>
                    <a:pt x="60" y="100"/>
                  </a:cubicBezTo>
                  <a:cubicBezTo>
                    <a:pt x="61" y="99"/>
                    <a:pt x="62" y="97"/>
                    <a:pt x="63" y="96"/>
                  </a:cubicBezTo>
                  <a:cubicBezTo>
                    <a:pt x="64" y="96"/>
                    <a:pt x="66" y="96"/>
                    <a:pt x="66" y="96"/>
                  </a:cubicBezTo>
                  <a:cubicBezTo>
                    <a:pt x="67" y="96"/>
                    <a:pt x="66" y="96"/>
                    <a:pt x="66" y="97"/>
                  </a:cubicBezTo>
                  <a:cubicBezTo>
                    <a:pt x="66" y="97"/>
                    <a:pt x="65" y="98"/>
                    <a:pt x="65" y="99"/>
                  </a:cubicBezTo>
                  <a:cubicBezTo>
                    <a:pt x="65" y="99"/>
                    <a:pt x="64" y="99"/>
                    <a:pt x="64" y="100"/>
                  </a:cubicBezTo>
                  <a:cubicBezTo>
                    <a:pt x="63" y="101"/>
                    <a:pt x="62" y="102"/>
                    <a:pt x="61" y="103"/>
                  </a:cubicBezTo>
                  <a:cubicBezTo>
                    <a:pt x="60" y="103"/>
                    <a:pt x="60" y="105"/>
                    <a:pt x="59" y="105"/>
                  </a:cubicBezTo>
                  <a:cubicBezTo>
                    <a:pt x="59" y="104"/>
                    <a:pt x="59" y="103"/>
                    <a:pt x="59" y="102"/>
                  </a:cubicBezTo>
                  <a:cubicBezTo>
                    <a:pt x="59" y="101"/>
                    <a:pt x="59" y="101"/>
                    <a:pt x="59" y="100"/>
                  </a:cubicBezTo>
                  <a:close/>
                  <a:moveTo>
                    <a:pt x="59" y="106"/>
                  </a:moveTo>
                  <a:cubicBezTo>
                    <a:pt x="60" y="106"/>
                    <a:pt x="60" y="106"/>
                    <a:pt x="60" y="106"/>
                  </a:cubicBezTo>
                  <a:cubicBezTo>
                    <a:pt x="60" y="106"/>
                    <a:pt x="60" y="106"/>
                    <a:pt x="60" y="106"/>
                  </a:cubicBezTo>
                  <a:cubicBezTo>
                    <a:pt x="60" y="105"/>
                    <a:pt x="60" y="105"/>
                    <a:pt x="60" y="105"/>
                  </a:cubicBezTo>
                  <a:cubicBezTo>
                    <a:pt x="62" y="103"/>
                    <a:pt x="64" y="101"/>
                    <a:pt x="66" y="98"/>
                  </a:cubicBezTo>
                  <a:cubicBezTo>
                    <a:pt x="67" y="98"/>
                    <a:pt x="67" y="95"/>
                    <a:pt x="69" y="96"/>
                  </a:cubicBezTo>
                  <a:cubicBezTo>
                    <a:pt x="70" y="100"/>
                    <a:pt x="67" y="101"/>
                    <a:pt x="66" y="103"/>
                  </a:cubicBezTo>
                  <a:cubicBezTo>
                    <a:pt x="65" y="104"/>
                    <a:pt x="64" y="104"/>
                    <a:pt x="64" y="105"/>
                  </a:cubicBezTo>
                  <a:cubicBezTo>
                    <a:pt x="62" y="107"/>
                    <a:pt x="61" y="109"/>
                    <a:pt x="60" y="110"/>
                  </a:cubicBezTo>
                  <a:cubicBezTo>
                    <a:pt x="60" y="111"/>
                    <a:pt x="60" y="111"/>
                    <a:pt x="59" y="111"/>
                  </a:cubicBezTo>
                  <a:cubicBezTo>
                    <a:pt x="59" y="110"/>
                    <a:pt x="59" y="108"/>
                    <a:pt x="59" y="106"/>
                  </a:cubicBezTo>
                  <a:close/>
                  <a:moveTo>
                    <a:pt x="69" y="114"/>
                  </a:moveTo>
                  <a:cubicBezTo>
                    <a:pt x="68" y="114"/>
                    <a:pt x="67" y="114"/>
                    <a:pt x="66" y="114"/>
                  </a:cubicBezTo>
                  <a:cubicBezTo>
                    <a:pt x="66" y="113"/>
                    <a:pt x="67" y="113"/>
                    <a:pt x="67" y="111"/>
                  </a:cubicBezTo>
                  <a:cubicBezTo>
                    <a:pt x="68" y="112"/>
                    <a:pt x="68" y="110"/>
                    <a:pt x="68" y="110"/>
                  </a:cubicBezTo>
                  <a:cubicBezTo>
                    <a:pt x="68" y="110"/>
                    <a:pt x="69" y="110"/>
                    <a:pt x="69" y="110"/>
                  </a:cubicBezTo>
                  <a:cubicBezTo>
                    <a:pt x="69" y="111"/>
                    <a:pt x="69" y="112"/>
                    <a:pt x="69" y="114"/>
                  </a:cubicBezTo>
                  <a:close/>
                  <a:moveTo>
                    <a:pt x="69" y="109"/>
                  </a:moveTo>
                  <a:cubicBezTo>
                    <a:pt x="68" y="110"/>
                    <a:pt x="66" y="112"/>
                    <a:pt x="65" y="114"/>
                  </a:cubicBezTo>
                  <a:cubicBezTo>
                    <a:pt x="64" y="114"/>
                    <a:pt x="63" y="114"/>
                    <a:pt x="62" y="113"/>
                  </a:cubicBezTo>
                  <a:cubicBezTo>
                    <a:pt x="62" y="112"/>
                    <a:pt x="63" y="112"/>
                    <a:pt x="63" y="111"/>
                  </a:cubicBezTo>
                  <a:cubicBezTo>
                    <a:pt x="63" y="111"/>
                    <a:pt x="63" y="111"/>
                    <a:pt x="64" y="111"/>
                  </a:cubicBezTo>
                  <a:cubicBezTo>
                    <a:pt x="65" y="109"/>
                    <a:pt x="67" y="108"/>
                    <a:pt x="68" y="106"/>
                  </a:cubicBezTo>
                  <a:cubicBezTo>
                    <a:pt x="68" y="106"/>
                    <a:pt x="69" y="106"/>
                    <a:pt x="69" y="105"/>
                  </a:cubicBezTo>
                  <a:cubicBezTo>
                    <a:pt x="69" y="105"/>
                    <a:pt x="69" y="105"/>
                    <a:pt x="69" y="105"/>
                  </a:cubicBezTo>
                  <a:cubicBezTo>
                    <a:pt x="69" y="107"/>
                    <a:pt x="69" y="107"/>
                    <a:pt x="69" y="109"/>
                  </a:cubicBezTo>
                  <a:close/>
                  <a:moveTo>
                    <a:pt x="69" y="103"/>
                  </a:moveTo>
                  <a:cubicBezTo>
                    <a:pt x="69" y="106"/>
                    <a:pt x="65" y="107"/>
                    <a:pt x="64" y="110"/>
                  </a:cubicBezTo>
                  <a:cubicBezTo>
                    <a:pt x="63" y="111"/>
                    <a:pt x="62" y="112"/>
                    <a:pt x="61" y="114"/>
                  </a:cubicBezTo>
                  <a:cubicBezTo>
                    <a:pt x="60" y="114"/>
                    <a:pt x="60" y="114"/>
                    <a:pt x="59" y="113"/>
                  </a:cubicBezTo>
                  <a:cubicBezTo>
                    <a:pt x="59" y="113"/>
                    <a:pt x="59" y="113"/>
                    <a:pt x="59" y="112"/>
                  </a:cubicBezTo>
                  <a:cubicBezTo>
                    <a:pt x="59" y="112"/>
                    <a:pt x="60" y="112"/>
                    <a:pt x="60" y="112"/>
                  </a:cubicBezTo>
                  <a:cubicBezTo>
                    <a:pt x="60" y="112"/>
                    <a:pt x="60" y="112"/>
                    <a:pt x="60" y="111"/>
                  </a:cubicBezTo>
                  <a:cubicBezTo>
                    <a:pt x="61" y="111"/>
                    <a:pt x="61" y="109"/>
                    <a:pt x="62" y="109"/>
                  </a:cubicBezTo>
                  <a:cubicBezTo>
                    <a:pt x="63" y="107"/>
                    <a:pt x="64" y="106"/>
                    <a:pt x="65" y="104"/>
                  </a:cubicBezTo>
                  <a:cubicBezTo>
                    <a:pt x="66" y="104"/>
                    <a:pt x="67" y="103"/>
                    <a:pt x="67" y="102"/>
                  </a:cubicBezTo>
                  <a:cubicBezTo>
                    <a:pt x="68" y="102"/>
                    <a:pt x="68" y="101"/>
                    <a:pt x="69" y="100"/>
                  </a:cubicBezTo>
                  <a:cubicBezTo>
                    <a:pt x="69" y="101"/>
                    <a:pt x="70" y="102"/>
                    <a:pt x="69" y="103"/>
                  </a:cubicBezTo>
                  <a:close/>
                  <a:moveTo>
                    <a:pt x="80" y="84"/>
                  </a:moveTo>
                  <a:cubicBezTo>
                    <a:pt x="81" y="84"/>
                    <a:pt x="82" y="84"/>
                    <a:pt x="83" y="84"/>
                  </a:cubicBezTo>
                  <a:cubicBezTo>
                    <a:pt x="83" y="85"/>
                    <a:pt x="82" y="86"/>
                    <a:pt x="82" y="86"/>
                  </a:cubicBezTo>
                  <a:cubicBezTo>
                    <a:pt x="81" y="87"/>
                    <a:pt x="80" y="88"/>
                    <a:pt x="80" y="89"/>
                  </a:cubicBezTo>
                  <a:cubicBezTo>
                    <a:pt x="80" y="89"/>
                    <a:pt x="80" y="89"/>
                    <a:pt x="81" y="89"/>
                  </a:cubicBezTo>
                  <a:cubicBezTo>
                    <a:pt x="81" y="89"/>
                    <a:pt x="81" y="89"/>
                    <a:pt x="81" y="88"/>
                  </a:cubicBezTo>
                  <a:cubicBezTo>
                    <a:pt x="82" y="87"/>
                    <a:pt x="83" y="85"/>
                    <a:pt x="84" y="84"/>
                  </a:cubicBezTo>
                  <a:cubicBezTo>
                    <a:pt x="85" y="84"/>
                    <a:pt x="86" y="84"/>
                    <a:pt x="87" y="84"/>
                  </a:cubicBezTo>
                  <a:cubicBezTo>
                    <a:pt x="86" y="86"/>
                    <a:pt x="83" y="89"/>
                    <a:pt x="81" y="92"/>
                  </a:cubicBezTo>
                  <a:cubicBezTo>
                    <a:pt x="81" y="92"/>
                    <a:pt x="81" y="92"/>
                    <a:pt x="81" y="93"/>
                  </a:cubicBezTo>
                  <a:cubicBezTo>
                    <a:pt x="80" y="93"/>
                    <a:pt x="81" y="93"/>
                    <a:pt x="80" y="94"/>
                  </a:cubicBezTo>
                  <a:cubicBezTo>
                    <a:pt x="79" y="93"/>
                    <a:pt x="80" y="91"/>
                    <a:pt x="80" y="90"/>
                  </a:cubicBezTo>
                  <a:cubicBezTo>
                    <a:pt x="80" y="89"/>
                    <a:pt x="79" y="89"/>
                    <a:pt x="79" y="88"/>
                  </a:cubicBezTo>
                  <a:cubicBezTo>
                    <a:pt x="79" y="86"/>
                    <a:pt x="80" y="85"/>
                    <a:pt x="80" y="84"/>
                  </a:cubicBezTo>
                  <a:close/>
                  <a:moveTo>
                    <a:pt x="80" y="100"/>
                  </a:moveTo>
                  <a:cubicBezTo>
                    <a:pt x="79" y="99"/>
                    <a:pt x="80" y="97"/>
                    <a:pt x="80" y="96"/>
                  </a:cubicBezTo>
                  <a:cubicBezTo>
                    <a:pt x="80" y="95"/>
                    <a:pt x="80" y="95"/>
                    <a:pt x="80" y="95"/>
                  </a:cubicBezTo>
                  <a:cubicBezTo>
                    <a:pt x="80" y="94"/>
                    <a:pt x="81" y="94"/>
                    <a:pt x="80" y="94"/>
                  </a:cubicBezTo>
                  <a:cubicBezTo>
                    <a:pt x="81" y="94"/>
                    <a:pt x="81" y="93"/>
                    <a:pt x="81" y="92"/>
                  </a:cubicBezTo>
                  <a:cubicBezTo>
                    <a:pt x="82" y="92"/>
                    <a:pt x="82" y="92"/>
                    <a:pt x="83" y="91"/>
                  </a:cubicBezTo>
                  <a:cubicBezTo>
                    <a:pt x="85" y="89"/>
                    <a:pt x="86" y="86"/>
                    <a:pt x="89" y="84"/>
                  </a:cubicBezTo>
                  <a:cubicBezTo>
                    <a:pt x="89" y="84"/>
                    <a:pt x="90" y="84"/>
                    <a:pt x="90" y="84"/>
                  </a:cubicBezTo>
                  <a:cubicBezTo>
                    <a:pt x="90" y="85"/>
                    <a:pt x="91" y="86"/>
                    <a:pt x="91" y="87"/>
                  </a:cubicBezTo>
                  <a:cubicBezTo>
                    <a:pt x="90" y="88"/>
                    <a:pt x="89" y="89"/>
                    <a:pt x="88" y="90"/>
                  </a:cubicBezTo>
                  <a:cubicBezTo>
                    <a:pt x="87" y="91"/>
                    <a:pt x="87" y="92"/>
                    <a:pt x="86" y="93"/>
                  </a:cubicBezTo>
                  <a:cubicBezTo>
                    <a:pt x="86" y="93"/>
                    <a:pt x="85" y="93"/>
                    <a:pt x="85" y="93"/>
                  </a:cubicBezTo>
                  <a:cubicBezTo>
                    <a:pt x="85" y="94"/>
                    <a:pt x="85" y="94"/>
                    <a:pt x="85" y="95"/>
                  </a:cubicBezTo>
                  <a:cubicBezTo>
                    <a:pt x="84" y="96"/>
                    <a:pt x="83" y="97"/>
                    <a:pt x="82" y="98"/>
                  </a:cubicBezTo>
                  <a:cubicBezTo>
                    <a:pt x="81" y="99"/>
                    <a:pt x="81" y="100"/>
                    <a:pt x="80" y="100"/>
                  </a:cubicBezTo>
                  <a:close/>
                  <a:moveTo>
                    <a:pt x="80" y="102"/>
                  </a:moveTo>
                  <a:cubicBezTo>
                    <a:pt x="82" y="98"/>
                    <a:pt x="85" y="96"/>
                    <a:pt x="87" y="93"/>
                  </a:cubicBezTo>
                  <a:cubicBezTo>
                    <a:pt x="87" y="93"/>
                    <a:pt x="87" y="93"/>
                    <a:pt x="87" y="93"/>
                  </a:cubicBezTo>
                  <a:cubicBezTo>
                    <a:pt x="87" y="92"/>
                    <a:pt x="89" y="91"/>
                    <a:pt x="89" y="90"/>
                  </a:cubicBezTo>
                  <a:cubicBezTo>
                    <a:pt x="90" y="90"/>
                    <a:pt x="90" y="89"/>
                    <a:pt x="90" y="88"/>
                  </a:cubicBezTo>
                  <a:cubicBezTo>
                    <a:pt x="90" y="88"/>
                    <a:pt x="90" y="88"/>
                    <a:pt x="91" y="88"/>
                  </a:cubicBezTo>
                  <a:cubicBezTo>
                    <a:pt x="91" y="90"/>
                    <a:pt x="91" y="92"/>
                    <a:pt x="91" y="93"/>
                  </a:cubicBezTo>
                  <a:cubicBezTo>
                    <a:pt x="87" y="97"/>
                    <a:pt x="84" y="102"/>
                    <a:pt x="80" y="106"/>
                  </a:cubicBezTo>
                  <a:cubicBezTo>
                    <a:pt x="80" y="105"/>
                    <a:pt x="80" y="103"/>
                    <a:pt x="80" y="102"/>
                  </a:cubicBezTo>
                  <a:close/>
                  <a:moveTo>
                    <a:pt x="91" y="113"/>
                  </a:moveTo>
                  <a:cubicBezTo>
                    <a:pt x="88" y="113"/>
                    <a:pt x="87" y="113"/>
                    <a:pt x="85" y="113"/>
                  </a:cubicBezTo>
                  <a:cubicBezTo>
                    <a:pt x="84" y="112"/>
                    <a:pt x="85" y="112"/>
                    <a:pt x="85" y="112"/>
                  </a:cubicBezTo>
                  <a:cubicBezTo>
                    <a:pt x="87" y="110"/>
                    <a:pt x="89" y="108"/>
                    <a:pt x="91" y="105"/>
                  </a:cubicBezTo>
                  <a:cubicBezTo>
                    <a:pt x="91" y="105"/>
                    <a:pt x="91" y="105"/>
                    <a:pt x="91" y="105"/>
                  </a:cubicBezTo>
                  <a:cubicBezTo>
                    <a:pt x="91" y="107"/>
                    <a:pt x="91" y="111"/>
                    <a:pt x="91" y="113"/>
                  </a:cubicBezTo>
                  <a:close/>
                  <a:moveTo>
                    <a:pt x="91" y="104"/>
                  </a:moveTo>
                  <a:cubicBezTo>
                    <a:pt x="89" y="107"/>
                    <a:pt x="85" y="110"/>
                    <a:pt x="83" y="113"/>
                  </a:cubicBezTo>
                  <a:cubicBezTo>
                    <a:pt x="82" y="113"/>
                    <a:pt x="81" y="113"/>
                    <a:pt x="80" y="113"/>
                  </a:cubicBezTo>
                  <a:cubicBezTo>
                    <a:pt x="80" y="112"/>
                    <a:pt x="81" y="112"/>
                    <a:pt x="82" y="111"/>
                  </a:cubicBezTo>
                  <a:cubicBezTo>
                    <a:pt x="83" y="109"/>
                    <a:pt x="83" y="108"/>
                    <a:pt x="85" y="107"/>
                  </a:cubicBezTo>
                  <a:cubicBezTo>
                    <a:pt x="86" y="106"/>
                    <a:pt x="87" y="105"/>
                    <a:pt x="87" y="104"/>
                  </a:cubicBezTo>
                  <a:cubicBezTo>
                    <a:pt x="87" y="104"/>
                    <a:pt x="88" y="104"/>
                    <a:pt x="88" y="103"/>
                  </a:cubicBezTo>
                  <a:cubicBezTo>
                    <a:pt x="88" y="103"/>
                    <a:pt x="89" y="102"/>
                    <a:pt x="89" y="102"/>
                  </a:cubicBezTo>
                  <a:cubicBezTo>
                    <a:pt x="90" y="101"/>
                    <a:pt x="90" y="100"/>
                    <a:pt x="91" y="100"/>
                  </a:cubicBezTo>
                  <a:cubicBezTo>
                    <a:pt x="91" y="100"/>
                    <a:pt x="91" y="100"/>
                    <a:pt x="91" y="100"/>
                  </a:cubicBezTo>
                  <a:cubicBezTo>
                    <a:pt x="91" y="101"/>
                    <a:pt x="91" y="102"/>
                    <a:pt x="91" y="104"/>
                  </a:cubicBezTo>
                  <a:close/>
                  <a:moveTo>
                    <a:pt x="91" y="98"/>
                  </a:moveTo>
                  <a:cubicBezTo>
                    <a:pt x="89" y="100"/>
                    <a:pt x="88" y="102"/>
                    <a:pt x="87" y="103"/>
                  </a:cubicBezTo>
                  <a:cubicBezTo>
                    <a:pt x="86" y="105"/>
                    <a:pt x="84" y="106"/>
                    <a:pt x="83" y="108"/>
                  </a:cubicBezTo>
                  <a:cubicBezTo>
                    <a:pt x="82" y="109"/>
                    <a:pt x="81" y="111"/>
                    <a:pt x="80" y="111"/>
                  </a:cubicBezTo>
                  <a:cubicBezTo>
                    <a:pt x="80" y="110"/>
                    <a:pt x="80" y="109"/>
                    <a:pt x="80" y="108"/>
                  </a:cubicBezTo>
                  <a:cubicBezTo>
                    <a:pt x="81" y="107"/>
                    <a:pt x="81" y="106"/>
                    <a:pt x="82" y="105"/>
                  </a:cubicBezTo>
                  <a:cubicBezTo>
                    <a:pt x="83" y="104"/>
                    <a:pt x="84" y="103"/>
                    <a:pt x="85" y="102"/>
                  </a:cubicBezTo>
                  <a:cubicBezTo>
                    <a:pt x="85" y="101"/>
                    <a:pt x="86" y="101"/>
                    <a:pt x="86" y="99"/>
                  </a:cubicBezTo>
                  <a:cubicBezTo>
                    <a:pt x="86" y="99"/>
                    <a:pt x="86" y="99"/>
                    <a:pt x="87" y="99"/>
                  </a:cubicBezTo>
                  <a:cubicBezTo>
                    <a:pt x="88" y="98"/>
                    <a:pt x="89" y="96"/>
                    <a:pt x="91" y="94"/>
                  </a:cubicBezTo>
                  <a:cubicBezTo>
                    <a:pt x="91" y="94"/>
                    <a:pt x="91" y="94"/>
                    <a:pt x="91" y="94"/>
                  </a:cubicBezTo>
                  <a:cubicBezTo>
                    <a:pt x="91" y="96"/>
                    <a:pt x="91" y="96"/>
                    <a:pt x="91" y="98"/>
                  </a:cubicBezTo>
                  <a:close/>
                  <a:moveTo>
                    <a:pt x="99" y="113"/>
                  </a:moveTo>
                  <a:cubicBezTo>
                    <a:pt x="99" y="112"/>
                    <a:pt x="99" y="112"/>
                    <a:pt x="99" y="111"/>
                  </a:cubicBezTo>
                  <a:cubicBezTo>
                    <a:pt x="99" y="112"/>
                    <a:pt x="100" y="112"/>
                    <a:pt x="99" y="113"/>
                  </a:cubicBezTo>
                  <a:close/>
                  <a:moveTo>
                    <a:pt x="101" y="99"/>
                  </a:moveTo>
                  <a:cubicBezTo>
                    <a:pt x="102" y="96"/>
                    <a:pt x="104" y="94"/>
                    <a:pt x="106" y="92"/>
                  </a:cubicBezTo>
                  <a:cubicBezTo>
                    <a:pt x="106" y="92"/>
                    <a:pt x="106" y="92"/>
                    <a:pt x="106" y="92"/>
                  </a:cubicBezTo>
                  <a:cubicBezTo>
                    <a:pt x="106" y="90"/>
                    <a:pt x="108" y="90"/>
                    <a:pt x="108" y="88"/>
                  </a:cubicBezTo>
                  <a:cubicBezTo>
                    <a:pt x="110" y="87"/>
                    <a:pt x="111" y="85"/>
                    <a:pt x="112" y="83"/>
                  </a:cubicBezTo>
                  <a:cubicBezTo>
                    <a:pt x="113" y="85"/>
                    <a:pt x="113" y="87"/>
                    <a:pt x="112" y="89"/>
                  </a:cubicBezTo>
                  <a:cubicBezTo>
                    <a:pt x="111" y="90"/>
                    <a:pt x="110" y="91"/>
                    <a:pt x="109" y="92"/>
                  </a:cubicBezTo>
                  <a:cubicBezTo>
                    <a:pt x="108" y="94"/>
                    <a:pt x="107" y="95"/>
                    <a:pt x="106" y="96"/>
                  </a:cubicBezTo>
                  <a:cubicBezTo>
                    <a:pt x="104" y="98"/>
                    <a:pt x="103" y="101"/>
                    <a:pt x="101" y="103"/>
                  </a:cubicBezTo>
                  <a:cubicBezTo>
                    <a:pt x="100" y="102"/>
                    <a:pt x="101" y="100"/>
                    <a:pt x="101" y="99"/>
                  </a:cubicBezTo>
                  <a:close/>
                  <a:moveTo>
                    <a:pt x="112" y="81"/>
                  </a:moveTo>
                  <a:cubicBezTo>
                    <a:pt x="112" y="82"/>
                    <a:pt x="111" y="83"/>
                    <a:pt x="110" y="84"/>
                  </a:cubicBezTo>
                  <a:cubicBezTo>
                    <a:pt x="109" y="86"/>
                    <a:pt x="109" y="87"/>
                    <a:pt x="108" y="88"/>
                  </a:cubicBezTo>
                  <a:cubicBezTo>
                    <a:pt x="108" y="88"/>
                    <a:pt x="108" y="88"/>
                    <a:pt x="107" y="88"/>
                  </a:cubicBezTo>
                  <a:cubicBezTo>
                    <a:pt x="107" y="89"/>
                    <a:pt x="107" y="90"/>
                    <a:pt x="106" y="91"/>
                  </a:cubicBezTo>
                  <a:cubicBezTo>
                    <a:pt x="104" y="93"/>
                    <a:pt x="103" y="95"/>
                    <a:pt x="101" y="97"/>
                  </a:cubicBezTo>
                  <a:cubicBezTo>
                    <a:pt x="101" y="96"/>
                    <a:pt x="101" y="93"/>
                    <a:pt x="101" y="92"/>
                  </a:cubicBezTo>
                  <a:cubicBezTo>
                    <a:pt x="101" y="92"/>
                    <a:pt x="101" y="92"/>
                    <a:pt x="101" y="92"/>
                  </a:cubicBezTo>
                  <a:cubicBezTo>
                    <a:pt x="101" y="91"/>
                    <a:pt x="102" y="90"/>
                    <a:pt x="102" y="89"/>
                  </a:cubicBezTo>
                  <a:cubicBezTo>
                    <a:pt x="103" y="88"/>
                    <a:pt x="104" y="88"/>
                    <a:pt x="105" y="86"/>
                  </a:cubicBezTo>
                  <a:cubicBezTo>
                    <a:pt x="105" y="86"/>
                    <a:pt x="105" y="86"/>
                    <a:pt x="105" y="86"/>
                  </a:cubicBezTo>
                  <a:cubicBezTo>
                    <a:pt x="107" y="83"/>
                    <a:pt x="110" y="80"/>
                    <a:pt x="112" y="76"/>
                  </a:cubicBezTo>
                  <a:cubicBezTo>
                    <a:pt x="113" y="77"/>
                    <a:pt x="113" y="77"/>
                    <a:pt x="112" y="78"/>
                  </a:cubicBezTo>
                  <a:cubicBezTo>
                    <a:pt x="112" y="79"/>
                    <a:pt x="113" y="81"/>
                    <a:pt x="112" y="81"/>
                  </a:cubicBezTo>
                  <a:close/>
                  <a:moveTo>
                    <a:pt x="101" y="73"/>
                  </a:moveTo>
                  <a:cubicBezTo>
                    <a:pt x="102" y="72"/>
                    <a:pt x="103" y="72"/>
                    <a:pt x="103" y="73"/>
                  </a:cubicBezTo>
                  <a:cubicBezTo>
                    <a:pt x="102" y="74"/>
                    <a:pt x="101" y="75"/>
                    <a:pt x="101" y="77"/>
                  </a:cubicBezTo>
                  <a:cubicBezTo>
                    <a:pt x="100" y="76"/>
                    <a:pt x="101" y="76"/>
                    <a:pt x="101" y="75"/>
                  </a:cubicBezTo>
                  <a:cubicBezTo>
                    <a:pt x="101" y="74"/>
                    <a:pt x="100" y="73"/>
                    <a:pt x="101" y="73"/>
                  </a:cubicBezTo>
                  <a:close/>
                  <a:moveTo>
                    <a:pt x="101" y="76"/>
                  </a:moveTo>
                  <a:cubicBezTo>
                    <a:pt x="102" y="76"/>
                    <a:pt x="103" y="74"/>
                    <a:pt x="104" y="73"/>
                  </a:cubicBezTo>
                  <a:cubicBezTo>
                    <a:pt x="105" y="72"/>
                    <a:pt x="107" y="72"/>
                    <a:pt x="108" y="72"/>
                  </a:cubicBezTo>
                  <a:cubicBezTo>
                    <a:pt x="108" y="73"/>
                    <a:pt x="107" y="74"/>
                    <a:pt x="106" y="75"/>
                  </a:cubicBezTo>
                  <a:cubicBezTo>
                    <a:pt x="105" y="77"/>
                    <a:pt x="105" y="78"/>
                    <a:pt x="104" y="79"/>
                  </a:cubicBezTo>
                  <a:cubicBezTo>
                    <a:pt x="103" y="80"/>
                    <a:pt x="102" y="82"/>
                    <a:pt x="101" y="83"/>
                  </a:cubicBezTo>
                  <a:cubicBezTo>
                    <a:pt x="100" y="82"/>
                    <a:pt x="100" y="80"/>
                    <a:pt x="100" y="79"/>
                  </a:cubicBezTo>
                  <a:cubicBezTo>
                    <a:pt x="100" y="78"/>
                    <a:pt x="102" y="77"/>
                    <a:pt x="101" y="76"/>
                  </a:cubicBezTo>
                  <a:close/>
                  <a:moveTo>
                    <a:pt x="101" y="85"/>
                  </a:moveTo>
                  <a:cubicBezTo>
                    <a:pt x="101" y="84"/>
                    <a:pt x="102" y="83"/>
                    <a:pt x="102" y="82"/>
                  </a:cubicBezTo>
                  <a:cubicBezTo>
                    <a:pt x="105" y="79"/>
                    <a:pt x="107" y="75"/>
                    <a:pt x="109" y="73"/>
                  </a:cubicBezTo>
                  <a:cubicBezTo>
                    <a:pt x="111" y="73"/>
                    <a:pt x="112" y="72"/>
                    <a:pt x="112" y="73"/>
                  </a:cubicBezTo>
                  <a:cubicBezTo>
                    <a:pt x="112" y="74"/>
                    <a:pt x="112" y="75"/>
                    <a:pt x="111" y="76"/>
                  </a:cubicBezTo>
                  <a:cubicBezTo>
                    <a:pt x="110" y="79"/>
                    <a:pt x="107" y="82"/>
                    <a:pt x="105" y="85"/>
                  </a:cubicBezTo>
                  <a:cubicBezTo>
                    <a:pt x="104" y="86"/>
                    <a:pt x="103" y="87"/>
                    <a:pt x="102" y="88"/>
                  </a:cubicBezTo>
                  <a:cubicBezTo>
                    <a:pt x="102" y="89"/>
                    <a:pt x="101" y="90"/>
                    <a:pt x="101" y="90"/>
                  </a:cubicBezTo>
                  <a:cubicBezTo>
                    <a:pt x="101" y="89"/>
                    <a:pt x="100" y="87"/>
                    <a:pt x="101" y="85"/>
                  </a:cubicBezTo>
                  <a:close/>
                  <a:moveTo>
                    <a:pt x="103" y="102"/>
                  </a:moveTo>
                  <a:cubicBezTo>
                    <a:pt x="104" y="101"/>
                    <a:pt x="105" y="100"/>
                    <a:pt x="106" y="98"/>
                  </a:cubicBezTo>
                  <a:cubicBezTo>
                    <a:pt x="106" y="98"/>
                    <a:pt x="107" y="97"/>
                    <a:pt x="107" y="97"/>
                  </a:cubicBezTo>
                  <a:cubicBezTo>
                    <a:pt x="107" y="97"/>
                    <a:pt x="107" y="96"/>
                    <a:pt x="107" y="96"/>
                  </a:cubicBezTo>
                  <a:cubicBezTo>
                    <a:pt x="108" y="95"/>
                    <a:pt x="108" y="95"/>
                    <a:pt x="109" y="94"/>
                  </a:cubicBezTo>
                  <a:cubicBezTo>
                    <a:pt x="110" y="93"/>
                    <a:pt x="111" y="91"/>
                    <a:pt x="112" y="89"/>
                  </a:cubicBezTo>
                  <a:cubicBezTo>
                    <a:pt x="113" y="89"/>
                    <a:pt x="113" y="89"/>
                    <a:pt x="113" y="89"/>
                  </a:cubicBezTo>
                  <a:cubicBezTo>
                    <a:pt x="112" y="91"/>
                    <a:pt x="113" y="92"/>
                    <a:pt x="113" y="94"/>
                  </a:cubicBezTo>
                  <a:cubicBezTo>
                    <a:pt x="113" y="95"/>
                    <a:pt x="112" y="95"/>
                    <a:pt x="112" y="96"/>
                  </a:cubicBezTo>
                  <a:cubicBezTo>
                    <a:pt x="111" y="97"/>
                    <a:pt x="110" y="98"/>
                    <a:pt x="109" y="99"/>
                  </a:cubicBezTo>
                  <a:cubicBezTo>
                    <a:pt x="107" y="102"/>
                    <a:pt x="104" y="106"/>
                    <a:pt x="102" y="109"/>
                  </a:cubicBezTo>
                  <a:cubicBezTo>
                    <a:pt x="101" y="109"/>
                    <a:pt x="101" y="109"/>
                    <a:pt x="101" y="109"/>
                  </a:cubicBezTo>
                  <a:cubicBezTo>
                    <a:pt x="101" y="108"/>
                    <a:pt x="101" y="107"/>
                    <a:pt x="101" y="105"/>
                  </a:cubicBezTo>
                  <a:cubicBezTo>
                    <a:pt x="101" y="104"/>
                    <a:pt x="102" y="103"/>
                    <a:pt x="103" y="102"/>
                  </a:cubicBezTo>
                  <a:close/>
                  <a:moveTo>
                    <a:pt x="101" y="113"/>
                  </a:moveTo>
                  <a:cubicBezTo>
                    <a:pt x="101" y="112"/>
                    <a:pt x="101" y="111"/>
                    <a:pt x="101" y="110"/>
                  </a:cubicBezTo>
                  <a:cubicBezTo>
                    <a:pt x="101" y="110"/>
                    <a:pt x="102" y="110"/>
                    <a:pt x="102" y="110"/>
                  </a:cubicBezTo>
                  <a:cubicBezTo>
                    <a:pt x="102" y="110"/>
                    <a:pt x="102" y="110"/>
                    <a:pt x="102" y="109"/>
                  </a:cubicBezTo>
                  <a:cubicBezTo>
                    <a:pt x="105" y="105"/>
                    <a:pt x="109" y="101"/>
                    <a:pt x="112" y="97"/>
                  </a:cubicBezTo>
                  <a:cubicBezTo>
                    <a:pt x="112" y="96"/>
                    <a:pt x="113" y="96"/>
                    <a:pt x="113" y="95"/>
                  </a:cubicBezTo>
                  <a:cubicBezTo>
                    <a:pt x="113" y="95"/>
                    <a:pt x="113" y="95"/>
                    <a:pt x="113" y="95"/>
                  </a:cubicBezTo>
                  <a:cubicBezTo>
                    <a:pt x="113" y="97"/>
                    <a:pt x="113" y="98"/>
                    <a:pt x="113" y="99"/>
                  </a:cubicBezTo>
                  <a:cubicBezTo>
                    <a:pt x="113" y="100"/>
                    <a:pt x="113" y="100"/>
                    <a:pt x="113" y="100"/>
                  </a:cubicBezTo>
                  <a:cubicBezTo>
                    <a:pt x="110" y="103"/>
                    <a:pt x="107" y="108"/>
                    <a:pt x="103" y="112"/>
                  </a:cubicBezTo>
                  <a:cubicBezTo>
                    <a:pt x="103" y="112"/>
                    <a:pt x="104" y="112"/>
                    <a:pt x="104" y="113"/>
                  </a:cubicBezTo>
                  <a:cubicBezTo>
                    <a:pt x="102" y="113"/>
                    <a:pt x="102" y="113"/>
                    <a:pt x="101" y="113"/>
                  </a:cubicBezTo>
                  <a:close/>
                  <a:moveTo>
                    <a:pt x="113" y="112"/>
                  </a:moveTo>
                  <a:cubicBezTo>
                    <a:pt x="112" y="113"/>
                    <a:pt x="109" y="113"/>
                    <a:pt x="108" y="113"/>
                  </a:cubicBezTo>
                  <a:cubicBezTo>
                    <a:pt x="109" y="110"/>
                    <a:pt x="111" y="108"/>
                    <a:pt x="113" y="106"/>
                  </a:cubicBezTo>
                  <a:cubicBezTo>
                    <a:pt x="112" y="106"/>
                    <a:pt x="112" y="106"/>
                    <a:pt x="112" y="107"/>
                  </a:cubicBezTo>
                  <a:cubicBezTo>
                    <a:pt x="110" y="108"/>
                    <a:pt x="108" y="111"/>
                    <a:pt x="106" y="113"/>
                  </a:cubicBezTo>
                  <a:cubicBezTo>
                    <a:pt x="106" y="113"/>
                    <a:pt x="104" y="113"/>
                    <a:pt x="104" y="113"/>
                  </a:cubicBezTo>
                  <a:cubicBezTo>
                    <a:pt x="103" y="112"/>
                    <a:pt x="105" y="112"/>
                    <a:pt x="104" y="112"/>
                  </a:cubicBezTo>
                  <a:cubicBezTo>
                    <a:pt x="106" y="111"/>
                    <a:pt x="107" y="109"/>
                    <a:pt x="107" y="108"/>
                  </a:cubicBezTo>
                  <a:cubicBezTo>
                    <a:pt x="108" y="107"/>
                    <a:pt x="109" y="106"/>
                    <a:pt x="109" y="105"/>
                  </a:cubicBezTo>
                  <a:cubicBezTo>
                    <a:pt x="110" y="105"/>
                    <a:pt x="109" y="105"/>
                    <a:pt x="110" y="105"/>
                  </a:cubicBezTo>
                  <a:cubicBezTo>
                    <a:pt x="110" y="105"/>
                    <a:pt x="110" y="104"/>
                    <a:pt x="110" y="104"/>
                  </a:cubicBezTo>
                  <a:cubicBezTo>
                    <a:pt x="111" y="103"/>
                    <a:pt x="112" y="102"/>
                    <a:pt x="113" y="101"/>
                  </a:cubicBezTo>
                  <a:cubicBezTo>
                    <a:pt x="113" y="101"/>
                    <a:pt x="113" y="101"/>
                    <a:pt x="113" y="101"/>
                  </a:cubicBezTo>
                  <a:cubicBezTo>
                    <a:pt x="113" y="105"/>
                    <a:pt x="113" y="108"/>
                    <a:pt x="113" y="112"/>
                  </a:cubicBezTo>
                  <a:close/>
                  <a:moveTo>
                    <a:pt x="122" y="52"/>
                  </a:moveTo>
                  <a:cubicBezTo>
                    <a:pt x="122" y="51"/>
                    <a:pt x="124" y="51"/>
                    <a:pt x="124" y="51"/>
                  </a:cubicBezTo>
                  <a:cubicBezTo>
                    <a:pt x="123" y="53"/>
                    <a:pt x="123" y="54"/>
                    <a:pt x="122" y="55"/>
                  </a:cubicBezTo>
                  <a:cubicBezTo>
                    <a:pt x="121" y="54"/>
                    <a:pt x="122" y="53"/>
                    <a:pt x="122" y="52"/>
                  </a:cubicBezTo>
                  <a:close/>
                  <a:moveTo>
                    <a:pt x="122" y="57"/>
                  </a:moveTo>
                  <a:cubicBezTo>
                    <a:pt x="122" y="54"/>
                    <a:pt x="124" y="53"/>
                    <a:pt x="125" y="51"/>
                  </a:cubicBezTo>
                  <a:cubicBezTo>
                    <a:pt x="127" y="51"/>
                    <a:pt x="128" y="51"/>
                    <a:pt x="130" y="51"/>
                  </a:cubicBezTo>
                  <a:cubicBezTo>
                    <a:pt x="129" y="53"/>
                    <a:pt x="128" y="54"/>
                    <a:pt x="127" y="56"/>
                  </a:cubicBezTo>
                  <a:cubicBezTo>
                    <a:pt x="126" y="57"/>
                    <a:pt x="125" y="59"/>
                    <a:pt x="124" y="60"/>
                  </a:cubicBezTo>
                  <a:cubicBezTo>
                    <a:pt x="123" y="61"/>
                    <a:pt x="123" y="63"/>
                    <a:pt x="122" y="64"/>
                  </a:cubicBezTo>
                  <a:cubicBezTo>
                    <a:pt x="122" y="61"/>
                    <a:pt x="122" y="59"/>
                    <a:pt x="122" y="57"/>
                  </a:cubicBezTo>
                  <a:cubicBezTo>
                    <a:pt x="122" y="57"/>
                    <a:pt x="122" y="57"/>
                    <a:pt x="122" y="57"/>
                  </a:cubicBezTo>
                  <a:close/>
                  <a:moveTo>
                    <a:pt x="122" y="66"/>
                  </a:moveTo>
                  <a:cubicBezTo>
                    <a:pt x="122" y="66"/>
                    <a:pt x="122" y="65"/>
                    <a:pt x="123" y="65"/>
                  </a:cubicBezTo>
                  <a:cubicBezTo>
                    <a:pt x="123" y="64"/>
                    <a:pt x="124" y="63"/>
                    <a:pt x="124" y="62"/>
                  </a:cubicBezTo>
                  <a:cubicBezTo>
                    <a:pt x="125" y="61"/>
                    <a:pt x="126" y="60"/>
                    <a:pt x="126" y="58"/>
                  </a:cubicBezTo>
                  <a:cubicBezTo>
                    <a:pt x="126" y="58"/>
                    <a:pt x="126" y="58"/>
                    <a:pt x="126" y="58"/>
                  </a:cubicBezTo>
                  <a:cubicBezTo>
                    <a:pt x="128" y="56"/>
                    <a:pt x="129" y="53"/>
                    <a:pt x="131" y="51"/>
                  </a:cubicBezTo>
                  <a:cubicBezTo>
                    <a:pt x="132" y="51"/>
                    <a:pt x="132" y="51"/>
                    <a:pt x="133" y="51"/>
                  </a:cubicBezTo>
                  <a:cubicBezTo>
                    <a:pt x="132" y="53"/>
                    <a:pt x="134" y="56"/>
                    <a:pt x="132" y="57"/>
                  </a:cubicBezTo>
                  <a:cubicBezTo>
                    <a:pt x="130" y="61"/>
                    <a:pt x="128" y="64"/>
                    <a:pt x="126" y="67"/>
                  </a:cubicBezTo>
                  <a:cubicBezTo>
                    <a:pt x="124" y="69"/>
                    <a:pt x="123" y="72"/>
                    <a:pt x="122" y="73"/>
                  </a:cubicBezTo>
                  <a:cubicBezTo>
                    <a:pt x="122" y="70"/>
                    <a:pt x="122" y="69"/>
                    <a:pt x="122" y="66"/>
                  </a:cubicBezTo>
                  <a:close/>
                  <a:moveTo>
                    <a:pt x="122" y="75"/>
                  </a:moveTo>
                  <a:cubicBezTo>
                    <a:pt x="122" y="74"/>
                    <a:pt x="124" y="72"/>
                    <a:pt x="124" y="71"/>
                  </a:cubicBezTo>
                  <a:cubicBezTo>
                    <a:pt x="125" y="70"/>
                    <a:pt x="125" y="69"/>
                    <a:pt x="126" y="69"/>
                  </a:cubicBezTo>
                  <a:cubicBezTo>
                    <a:pt x="125" y="68"/>
                    <a:pt x="126" y="68"/>
                    <a:pt x="126" y="68"/>
                  </a:cubicBezTo>
                  <a:cubicBezTo>
                    <a:pt x="126" y="67"/>
                    <a:pt x="126" y="67"/>
                    <a:pt x="127" y="67"/>
                  </a:cubicBezTo>
                  <a:cubicBezTo>
                    <a:pt x="127" y="67"/>
                    <a:pt x="127" y="67"/>
                    <a:pt x="127" y="67"/>
                  </a:cubicBezTo>
                  <a:cubicBezTo>
                    <a:pt x="127" y="67"/>
                    <a:pt x="127" y="67"/>
                    <a:pt x="127" y="67"/>
                  </a:cubicBezTo>
                  <a:cubicBezTo>
                    <a:pt x="127" y="67"/>
                    <a:pt x="128" y="66"/>
                    <a:pt x="127" y="66"/>
                  </a:cubicBezTo>
                  <a:cubicBezTo>
                    <a:pt x="128" y="66"/>
                    <a:pt x="128" y="66"/>
                    <a:pt x="128" y="66"/>
                  </a:cubicBezTo>
                  <a:cubicBezTo>
                    <a:pt x="128" y="65"/>
                    <a:pt x="128" y="65"/>
                    <a:pt x="128" y="65"/>
                  </a:cubicBezTo>
                  <a:cubicBezTo>
                    <a:pt x="130" y="62"/>
                    <a:pt x="131" y="59"/>
                    <a:pt x="133" y="57"/>
                  </a:cubicBezTo>
                  <a:cubicBezTo>
                    <a:pt x="133" y="59"/>
                    <a:pt x="133" y="61"/>
                    <a:pt x="133" y="63"/>
                  </a:cubicBezTo>
                  <a:cubicBezTo>
                    <a:pt x="133" y="64"/>
                    <a:pt x="132" y="64"/>
                    <a:pt x="131" y="66"/>
                  </a:cubicBezTo>
                  <a:cubicBezTo>
                    <a:pt x="130" y="67"/>
                    <a:pt x="130" y="69"/>
                    <a:pt x="129" y="70"/>
                  </a:cubicBezTo>
                  <a:cubicBezTo>
                    <a:pt x="128" y="71"/>
                    <a:pt x="127" y="72"/>
                    <a:pt x="127" y="73"/>
                  </a:cubicBezTo>
                  <a:cubicBezTo>
                    <a:pt x="127" y="73"/>
                    <a:pt x="127" y="73"/>
                    <a:pt x="127" y="73"/>
                  </a:cubicBezTo>
                  <a:cubicBezTo>
                    <a:pt x="126" y="74"/>
                    <a:pt x="126" y="74"/>
                    <a:pt x="125" y="75"/>
                  </a:cubicBezTo>
                  <a:cubicBezTo>
                    <a:pt x="125" y="76"/>
                    <a:pt x="124" y="77"/>
                    <a:pt x="124" y="78"/>
                  </a:cubicBezTo>
                  <a:cubicBezTo>
                    <a:pt x="123" y="78"/>
                    <a:pt x="123" y="79"/>
                    <a:pt x="122" y="80"/>
                  </a:cubicBezTo>
                  <a:cubicBezTo>
                    <a:pt x="122" y="79"/>
                    <a:pt x="121" y="76"/>
                    <a:pt x="122" y="75"/>
                  </a:cubicBezTo>
                  <a:close/>
                  <a:moveTo>
                    <a:pt x="122" y="86"/>
                  </a:moveTo>
                  <a:cubicBezTo>
                    <a:pt x="122" y="84"/>
                    <a:pt x="122" y="83"/>
                    <a:pt x="122" y="82"/>
                  </a:cubicBezTo>
                  <a:cubicBezTo>
                    <a:pt x="124" y="79"/>
                    <a:pt x="126" y="76"/>
                    <a:pt x="128" y="72"/>
                  </a:cubicBezTo>
                  <a:cubicBezTo>
                    <a:pt x="128" y="72"/>
                    <a:pt x="128" y="72"/>
                    <a:pt x="129" y="72"/>
                  </a:cubicBezTo>
                  <a:cubicBezTo>
                    <a:pt x="129" y="70"/>
                    <a:pt x="130" y="69"/>
                    <a:pt x="130" y="68"/>
                  </a:cubicBezTo>
                  <a:cubicBezTo>
                    <a:pt x="131" y="67"/>
                    <a:pt x="132" y="67"/>
                    <a:pt x="132" y="66"/>
                  </a:cubicBezTo>
                  <a:cubicBezTo>
                    <a:pt x="133" y="66"/>
                    <a:pt x="132" y="65"/>
                    <a:pt x="133" y="65"/>
                  </a:cubicBezTo>
                  <a:cubicBezTo>
                    <a:pt x="134" y="67"/>
                    <a:pt x="133" y="68"/>
                    <a:pt x="133" y="71"/>
                  </a:cubicBezTo>
                  <a:cubicBezTo>
                    <a:pt x="131" y="73"/>
                    <a:pt x="130" y="76"/>
                    <a:pt x="128" y="78"/>
                  </a:cubicBezTo>
                  <a:cubicBezTo>
                    <a:pt x="127" y="80"/>
                    <a:pt x="127" y="81"/>
                    <a:pt x="126" y="83"/>
                  </a:cubicBezTo>
                  <a:cubicBezTo>
                    <a:pt x="125" y="84"/>
                    <a:pt x="123" y="86"/>
                    <a:pt x="123" y="87"/>
                  </a:cubicBezTo>
                  <a:cubicBezTo>
                    <a:pt x="123" y="88"/>
                    <a:pt x="123" y="88"/>
                    <a:pt x="123" y="89"/>
                  </a:cubicBezTo>
                  <a:cubicBezTo>
                    <a:pt x="124" y="88"/>
                    <a:pt x="124" y="87"/>
                    <a:pt x="124" y="87"/>
                  </a:cubicBezTo>
                  <a:cubicBezTo>
                    <a:pt x="125" y="84"/>
                    <a:pt x="127" y="83"/>
                    <a:pt x="128" y="80"/>
                  </a:cubicBezTo>
                  <a:cubicBezTo>
                    <a:pt x="129" y="79"/>
                    <a:pt x="129" y="78"/>
                    <a:pt x="130" y="77"/>
                  </a:cubicBezTo>
                  <a:cubicBezTo>
                    <a:pt x="131" y="76"/>
                    <a:pt x="132" y="74"/>
                    <a:pt x="133" y="72"/>
                  </a:cubicBezTo>
                  <a:cubicBezTo>
                    <a:pt x="133" y="75"/>
                    <a:pt x="133" y="76"/>
                    <a:pt x="133" y="79"/>
                  </a:cubicBezTo>
                  <a:cubicBezTo>
                    <a:pt x="133" y="80"/>
                    <a:pt x="131" y="81"/>
                    <a:pt x="131" y="83"/>
                  </a:cubicBezTo>
                  <a:cubicBezTo>
                    <a:pt x="129" y="85"/>
                    <a:pt x="128" y="86"/>
                    <a:pt x="127" y="88"/>
                  </a:cubicBezTo>
                  <a:cubicBezTo>
                    <a:pt x="126" y="89"/>
                    <a:pt x="126" y="90"/>
                    <a:pt x="125" y="92"/>
                  </a:cubicBezTo>
                  <a:cubicBezTo>
                    <a:pt x="124" y="93"/>
                    <a:pt x="123" y="94"/>
                    <a:pt x="122" y="95"/>
                  </a:cubicBezTo>
                  <a:cubicBezTo>
                    <a:pt x="122" y="92"/>
                    <a:pt x="122" y="88"/>
                    <a:pt x="122" y="86"/>
                  </a:cubicBezTo>
                  <a:close/>
                  <a:moveTo>
                    <a:pt x="123" y="96"/>
                  </a:moveTo>
                  <a:cubicBezTo>
                    <a:pt x="124" y="93"/>
                    <a:pt x="126" y="92"/>
                    <a:pt x="126" y="90"/>
                  </a:cubicBezTo>
                  <a:cubicBezTo>
                    <a:pt x="127" y="90"/>
                    <a:pt x="127" y="89"/>
                    <a:pt x="127" y="89"/>
                  </a:cubicBezTo>
                  <a:cubicBezTo>
                    <a:pt x="127" y="89"/>
                    <a:pt x="128" y="89"/>
                    <a:pt x="127" y="89"/>
                  </a:cubicBezTo>
                  <a:cubicBezTo>
                    <a:pt x="130" y="86"/>
                    <a:pt x="131" y="83"/>
                    <a:pt x="133" y="80"/>
                  </a:cubicBezTo>
                  <a:cubicBezTo>
                    <a:pt x="133" y="80"/>
                    <a:pt x="133" y="80"/>
                    <a:pt x="133" y="80"/>
                  </a:cubicBezTo>
                  <a:cubicBezTo>
                    <a:pt x="133" y="82"/>
                    <a:pt x="133" y="83"/>
                    <a:pt x="133" y="85"/>
                  </a:cubicBezTo>
                  <a:cubicBezTo>
                    <a:pt x="133" y="86"/>
                    <a:pt x="132" y="87"/>
                    <a:pt x="131" y="88"/>
                  </a:cubicBezTo>
                  <a:cubicBezTo>
                    <a:pt x="130" y="90"/>
                    <a:pt x="128" y="93"/>
                    <a:pt x="127" y="95"/>
                  </a:cubicBezTo>
                  <a:cubicBezTo>
                    <a:pt x="126" y="96"/>
                    <a:pt x="125" y="97"/>
                    <a:pt x="125" y="98"/>
                  </a:cubicBezTo>
                  <a:cubicBezTo>
                    <a:pt x="124" y="99"/>
                    <a:pt x="124" y="99"/>
                    <a:pt x="124" y="99"/>
                  </a:cubicBezTo>
                  <a:cubicBezTo>
                    <a:pt x="123" y="100"/>
                    <a:pt x="123" y="100"/>
                    <a:pt x="123" y="100"/>
                  </a:cubicBezTo>
                  <a:cubicBezTo>
                    <a:pt x="123" y="100"/>
                    <a:pt x="123" y="101"/>
                    <a:pt x="122" y="101"/>
                  </a:cubicBezTo>
                  <a:cubicBezTo>
                    <a:pt x="122" y="99"/>
                    <a:pt x="122" y="98"/>
                    <a:pt x="122" y="96"/>
                  </a:cubicBezTo>
                  <a:cubicBezTo>
                    <a:pt x="123" y="96"/>
                    <a:pt x="123" y="96"/>
                    <a:pt x="123" y="96"/>
                  </a:cubicBezTo>
                  <a:close/>
                  <a:moveTo>
                    <a:pt x="122" y="102"/>
                  </a:moveTo>
                  <a:cubicBezTo>
                    <a:pt x="123" y="102"/>
                    <a:pt x="123" y="102"/>
                    <a:pt x="123" y="102"/>
                  </a:cubicBezTo>
                  <a:cubicBezTo>
                    <a:pt x="124" y="99"/>
                    <a:pt x="127" y="97"/>
                    <a:pt x="128" y="94"/>
                  </a:cubicBezTo>
                  <a:cubicBezTo>
                    <a:pt x="128" y="94"/>
                    <a:pt x="129" y="93"/>
                    <a:pt x="129" y="92"/>
                  </a:cubicBezTo>
                  <a:cubicBezTo>
                    <a:pt x="130" y="91"/>
                    <a:pt x="132" y="89"/>
                    <a:pt x="133" y="87"/>
                  </a:cubicBezTo>
                  <a:cubicBezTo>
                    <a:pt x="133" y="87"/>
                    <a:pt x="133" y="87"/>
                    <a:pt x="133" y="87"/>
                  </a:cubicBezTo>
                  <a:cubicBezTo>
                    <a:pt x="133" y="88"/>
                    <a:pt x="134" y="90"/>
                    <a:pt x="133" y="92"/>
                  </a:cubicBezTo>
                  <a:cubicBezTo>
                    <a:pt x="133" y="93"/>
                    <a:pt x="131" y="94"/>
                    <a:pt x="131" y="96"/>
                  </a:cubicBezTo>
                  <a:cubicBezTo>
                    <a:pt x="128" y="99"/>
                    <a:pt x="126" y="104"/>
                    <a:pt x="123" y="107"/>
                  </a:cubicBezTo>
                  <a:cubicBezTo>
                    <a:pt x="123" y="107"/>
                    <a:pt x="122" y="107"/>
                    <a:pt x="122" y="107"/>
                  </a:cubicBezTo>
                  <a:cubicBezTo>
                    <a:pt x="122" y="106"/>
                    <a:pt x="122" y="104"/>
                    <a:pt x="122" y="102"/>
                  </a:cubicBezTo>
                  <a:close/>
                  <a:moveTo>
                    <a:pt x="125" y="112"/>
                  </a:moveTo>
                  <a:cubicBezTo>
                    <a:pt x="124" y="113"/>
                    <a:pt x="124" y="112"/>
                    <a:pt x="123" y="112"/>
                  </a:cubicBezTo>
                  <a:cubicBezTo>
                    <a:pt x="123" y="111"/>
                    <a:pt x="122" y="110"/>
                    <a:pt x="122" y="109"/>
                  </a:cubicBezTo>
                  <a:cubicBezTo>
                    <a:pt x="123" y="109"/>
                    <a:pt x="123" y="108"/>
                    <a:pt x="124" y="108"/>
                  </a:cubicBezTo>
                  <a:cubicBezTo>
                    <a:pt x="124" y="107"/>
                    <a:pt x="124" y="107"/>
                    <a:pt x="124" y="107"/>
                  </a:cubicBezTo>
                  <a:cubicBezTo>
                    <a:pt x="126" y="104"/>
                    <a:pt x="128" y="102"/>
                    <a:pt x="129" y="99"/>
                  </a:cubicBezTo>
                  <a:cubicBezTo>
                    <a:pt x="131" y="97"/>
                    <a:pt x="132" y="95"/>
                    <a:pt x="133" y="93"/>
                  </a:cubicBezTo>
                  <a:cubicBezTo>
                    <a:pt x="133" y="95"/>
                    <a:pt x="133" y="96"/>
                    <a:pt x="134" y="98"/>
                  </a:cubicBezTo>
                  <a:cubicBezTo>
                    <a:pt x="134" y="100"/>
                    <a:pt x="132" y="101"/>
                    <a:pt x="131" y="104"/>
                  </a:cubicBezTo>
                  <a:cubicBezTo>
                    <a:pt x="130" y="105"/>
                    <a:pt x="130" y="106"/>
                    <a:pt x="129" y="106"/>
                  </a:cubicBezTo>
                  <a:cubicBezTo>
                    <a:pt x="129" y="108"/>
                    <a:pt x="128" y="108"/>
                    <a:pt x="127" y="110"/>
                  </a:cubicBezTo>
                  <a:cubicBezTo>
                    <a:pt x="126" y="110"/>
                    <a:pt x="126" y="111"/>
                    <a:pt x="125" y="112"/>
                  </a:cubicBezTo>
                  <a:close/>
                  <a:moveTo>
                    <a:pt x="130" y="112"/>
                  </a:moveTo>
                  <a:cubicBezTo>
                    <a:pt x="130" y="111"/>
                    <a:pt x="132" y="110"/>
                    <a:pt x="132" y="109"/>
                  </a:cubicBezTo>
                  <a:cubicBezTo>
                    <a:pt x="132" y="108"/>
                    <a:pt x="133" y="108"/>
                    <a:pt x="133" y="107"/>
                  </a:cubicBezTo>
                  <a:cubicBezTo>
                    <a:pt x="134" y="108"/>
                    <a:pt x="133" y="111"/>
                    <a:pt x="134" y="112"/>
                  </a:cubicBezTo>
                  <a:cubicBezTo>
                    <a:pt x="133" y="112"/>
                    <a:pt x="131" y="112"/>
                    <a:pt x="130" y="112"/>
                  </a:cubicBezTo>
                  <a:close/>
                  <a:moveTo>
                    <a:pt x="129" y="112"/>
                  </a:moveTo>
                  <a:cubicBezTo>
                    <a:pt x="128" y="112"/>
                    <a:pt x="127" y="112"/>
                    <a:pt x="126" y="112"/>
                  </a:cubicBezTo>
                  <a:cubicBezTo>
                    <a:pt x="126" y="111"/>
                    <a:pt x="127" y="111"/>
                    <a:pt x="127" y="110"/>
                  </a:cubicBezTo>
                  <a:cubicBezTo>
                    <a:pt x="128" y="110"/>
                    <a:pt x="128" y="109"/>
                    <a:pt x="128" y="109"/>
                  </a:cubicBezTo>
                  <a:cubicBezTo>
                    <a:pt x="128" y="108"/>
                    <a:pt x="130" y="107"/>
                    <a:pt x="130" y="106"/>
                  </a:cubicBezTo>
                  <a:cubicBezTo>
                    <a:pt x="130" y="106"/>
                    <a:pt x="130" y="106"/>
                    <a:pt x="130" y="106"/>
                  </a:cubicBezTo>
                  <a:cubicBezTo>
                    <a:pt x="130" y="106"/>
                    <a:pt x="130" y="106"/>
                    <a:pt x="130" y="105"/>
                  </a:cubicBezTo>
                  <a:cubicBezTo>
                    <a:pt x="132" y="104"/>
                    <a:pt x="132" y="102"/>
                    <a:pt x="133" y="101"/>
                  </a:cubicBezTo>
                  <a:cubicBezTo>
                    <a:pt x="134" y="106"/>
                    <a:pt x="131" y="108"/>
                    <a:pt x="129" y="112"/>
                  </a:cubicBezTo>
                  <a:close/>
                  <a:moveTo>
                    <a:pt x="134" y="72"/>
                  </a:moveTo>
                  <a:cubicBezTo>
                    <a:pt x="134" y="71"/>
                    <a:pt x="134" y="71"/>
                    <a:pt x="134" y="70"/>
                  </a:cubicBezTo>
                  <a:cubicBezTo>
                    <a:pt x="135" y="71"/>
                    <a:pt x="135" y="71"/>
                    <a:pt x="134" y="72"/>
                  </a:cubicBezTo>
                  <a:close/>
                  <a:moveTo>
                    <a:pt x="135" y="104"/>
                  </a:moveTo>
                  <a:cubicBezTo>
                    <a:pt x="134" y="104"/>
                    <a:pt x="135" y="103"/>
                    <a:pt x="134" y="103"/>
                  </a:cubicBezTo>
                  <a:cubicBezTo>
                    <a:pt x="135" y="103"/>
                    <a:pt x="135" y="104"/>
                    <a:pt x="135"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55"/>
            <p:cNvSpPr/>
            <p:nvPr/>
          </p:nvSpPr>
          <p:spPr bwMode="auto">
            <a:xfrm>
              <a:off x="6985000" y="18542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1" name="文本框 10"/>
          <p:cNvSpPr txBox="1"/>
          <p:nvPr/>
        </p:nvSpPr>
        <p:spPr>
          <a:xfrm>
            <a:off x="4625107" y="4085102"/>
            <a:ext cx="1566212" cy="666564"/>
          </a:xfrm>
          <a:prstGeom prst="rect">
            <a:avLst/>
          </a:prstGeom>
          <a:noFill/>
        </p:spPr>
        <p:txBody>
          <a:bodyPr wrap="square" lIns="91412" tIns="45706" rIns="91412" bIns="45706"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66" b="0" smtClean="0">
                <a:solidFill>
                  <a:schemeClr val="accent2"/>
                </a:solidFill>
                <a:latin typeface="Source Han Sans CN Medium" panose="020B0500000000000000" pitchFamily="34" charset="-128"/>
                <a:ea typeface="Source Han Sans CN Medium" panose="020B0500000000000000" pitchFamily="34" charset="-128"/>
                <a:sym typeface="FZHei-B01S" panose="02010601030101010101" pitchFamily="2" charset="-122"/>
              </a:rPr>
              <a:t>Ưu tiên dùng nguồn lưới</a:t>
            </a:r>
            <a:endParaRPr lang="zh-CN" altLang="en-US" sz="1866" b="0" dirty="0">
              <a:solidFill>
                <a:schemeClr val="accent2"/>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文本框 11"/>
          <p:cNvSpPr txBox="1"/>
          <p:nvPr/>
        </p:nvSpPr>
        <p:spPr>
          <a:xfrm>
            <a:off x="4627103" y="4840041"/>
            <a:ext cx="2014285" cy="953694"/>
          </a:xfrm>
          <a:prstGeom prst="rect">
            <a:avLst/>
          </a:prstGeom>
          <a:noFill/>
        </p:spPr>
        <p:txBody>
          <a:bodyPr wrap="square" lIns="91412" tIns="45706" rIns="91412" bIns="45706"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66" b="0"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Nguồn lưới mất điện chuyển qua nguồn dự phòng</a:t>
            </a:r>
            <a:endParaRPr lang="zh-CN" altLang="en-US" sz="1866" b="0"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矩形 47"/>
          <p:cNvSpPr>
            <a:spLocks noChangeArrowheads="1"/>
          </p:cNvSpPr>
          <p:nvPr/>
        </p:nvSpPr>
        <p:spPr bwMode="auto">
          <a:xfrm>
            <a:off x="6712891" y="3973247"/>
            <a:ext cx="4867438" cy="64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just">
              <a:buNone/>
            </a:pPr>
            <a:r>
              <a:rPr lang="en-US" sz="1800" smtClean="0">
                <a:latin typeface="Source Han Sans CN Medium" panose="020B0500000000000000" pitchFamily="34" charset="-128"/>
                <a:ea typeface="Source Han Sans CN Medium" panose="020B0500000000000000" pitchFamily="34" charset="-128"/>
              </a:rPr>
              <a:t>Nhấn         rơle </a:t>
            </a:r>
            <a:r>
              <a:rPr lang="en-US" sz="1800">
                <a:latin typeface="Source Han Sans CN Medium" panose="020B0500000000000000" pitchFamily="34" charset="-128"/>
                <a:ea typeface="Source Han Sans CN Medium" panose="020B0500000000000000" pitchFamily="34" charset="-128"/>
              </a:rPr>
              <a:t>1# đóng ngay lập tức, nếu 1# đang đóng , nguồn điện 1 #kết nối với tải</a:t>
            </a:r>
            <a:r>
              <a:rPr lang="en-US" sz="1800" smtClean="0">
                <a:solidFill>
                  <a:schemeClr val="tx1">
                    <a:lumMod val="50000"/>
                    <a:lumOff val="50000"/>
                  </a:schemeClr>
                </a:solidFill>
                <a:latin typeface="Source Han Sans CN Medium" panose="020B0500000000000000" pitchFamily="34" charset="-128"/>
                <a:ea typeface="Source Han Sans CN Medium" panose="020B0500000000000000" pitchFamily="34" charset="-128"/>
              </a:rPr>
              <a:t>.</a:t>
            </a:r>
            <a:endParaRPr lang="en-US" sz="1800">
              <a:solidFill>
                <a:schemeClr val="tx1">
                  <a:lumMod val="50000"/>
                  <a:lumOff val="50000"/>
                </a:schemeClr>
              </a:solidFill>
              <a:latin typeface="Source Han Sans CN Medium" panose="020B0500000000000000" pitchFamily="34" charset="-128"/>
              <a:ea typeface="Source Han Sans CN Medium" panose="020B0500000000000000" pitchFamily="34" charset="-128"/>
            </a:endParaRPr>
          </a:p>
        </p:txBody>
      </p:sp>
      <p:sp>
        <p:nvSpPr>
          <p:cNvPr id="14" name="矩形 47"/>
          <p:cNvSpPr>
            <a:spLocks noChangeArrowheads="1"/>
          </p:cNvSpPr>
          <p:nvPr/>
        </p:nvSpPr>
        <p:spPr bwMode="auto">
          <a:xfrm>
            <a:off x="6765143" y="4875828"/>
            <a:ext cx="4958878" cy="64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buNone/>
            </a:pPr>
            <a:r>
              <a:rPr lang="en-US" sz="1800">
                <a:latin typeface="Source Han Sans CN Medium" panose="020B0500000000000000" pitchFamily="34" charset="-128"/>
                <a:ea typeface="Source Han Sans CN Medium" panose="020B0500000000000000" pitchFamily="34" charset="-128"/>
              </a:rPr>
              <a:t>Nhấn </a:t>
            </a:r>
            <a:r>
              <a:rPr lang="en-US" sz="1800" smtClean="0">
                <a:latin typeface="Source Han Sans CN Medium" panose="020B0500000000000000" pitchFamily="34" charset="-128"/>
                <a:ea typeface="Source Han Sans CN Medium" panose="020B0500000000000000" pitchFamily="34" charset="-128"/>
              </a:rPr>
              <a:t>       rơle </a:t>
            </a:r>
            <a:r>
              <a:rPr lang="en-US" sz="1800">
                <a:latin typeface="Source Han Sans CN Medium" panose="020B0500000000000000" pitchFamily="34" charset="-128"/>
                <a:ea typeface="Source Han Sans CN Medium" panose="020B0500000000000000" pitchFamily="34" charset="-128"/>
              </a:rPr>
              <a:t>2# đóng ngay lập tức, nếu 2 # đang đóng, nguồn điện 2 # kết nối với tải</a:t>
            </a:r>
            <a:r>
              <a:rPr lang="en-US" sz="1800" smtClean="0">
                <a:latin typeface="Source Han Sans CN Medium" panose="020B0500000000000000" pitchFamily="34" charset="-128"/>
                <a:ea typeface="Source Han Sans CN Medium" panose="020B0500000000000000" pitchFamily="34" charset="-128"/>
              </a:rPr>
              <a:t>.</a:t>
            </a:r>
            <a:endParaRPr lang="en-US" altLang="zh-CN" sz="1800"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椭圆 31"/>
          <p:cNvSpPr/>
          <p:nvPr/>
        </p:nvSpPr>
        <p:spPr>
          <a:xfrm>
            <a:off x="3416323" y="4087957"/>
            <a:ext cx="904178" cy="48315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r>
              <a:rPr lang="en-US" altLang="zh-CN" sz="1866" spc="-3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B 1</a:t>
            </a:r>
            <a:endParaRPr lang="zh-CN" altLang="en-US" sz="1866" spc="-3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椭圆 31"/>
          <p:cNvSpPr/>
          <p:nvPr/>
        </p:nvSpPr>
        <p:spPr>
          <a:xfrm>
            <a:off x="3428717" y="5097398"/>
            <a:ext cx="904178" cy="48315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r>
              <a:rPr lang="en-US" altLang="zh-CN" sz="1866" spc="-300"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B 2</a:t>
            </a:r>
            <a:endParaRPr lang="zh-CN" altLang="en-US" sz="1866" spc="-300"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文本框 16">
            <a:extLst>
              <a:ext uri="{FF2B5EF4-FFF2-40B4-BE49-F238E27FC236}">
                <a16:creationId xmlns:a16="http://schemas.microsoft.com/office/drawing/2014/main" id="{823A22BA-B131-45B2-B300-6F5BC615816E}"/>
              </a:ext>
            </a:extLst>
          </p:cNvPr>
          <p:cNvSpPr txBox="1"/>
          <p:nvPr/>
        </p:nvSpPr>
        <p:spPr>
          <a:xfrm>
            <a:off x="94129" y="23817"/>
            <a:ext cx="11981330" cy="646331"/>
          </a:xfrm>
          <a:prstGeom prst="rect">
            <a:avLst/>
          </a:prstGeom>
          <a:noFill/>
        </p:spPr>
        <p:txBody>
          <a:bodyPr wrap="square" rtlCol="0">
            <a:spAutoFit/>
          </a:bodyPr>
          <a:lstStyle/>
          <a:p>
            <a:pPr algn="ctr">
              <a:lnSpc>
                <a:spcPct val="150000"/>
              </a:lnSpc>
              <a:defRPr/>
            </a:pPr>
            <a:r>
              <a:rPr lang="en-US" sz="2400" smtClean="0">
                <a:solidFill>
                  <a:srgbClr val="C00000"/>
                </a:solidFill>
                <a:effectLst>
                  <a:outerShdw blurRad="38100" dist="38100" dir="2700000" algn="tl">
                    <a:srgbClr val="000000">
                      <a:alpha val="43137"/>
                    </a:srgbClr>
                  </a:outerShdw>
                </a:effectLst>
              </a:rPr>
              <a:t>1.1.3 Điều </a:t>
            </a:r>
            <a:r>
              <a:rPr lang="en-US" sz="2400">
                <a:solidFill>
                  <a:srgbClr val="C00000"/>
                </a:solidFill>
                <a:effectLst>
                  <a:outerShdw blurRad="38100" dist="38100" dir="2700000" algn="tl">
                    <a:srgbClr val="000000">
                      <a:alpha val="43137"/>
                    </a:srgbClr>
                  </a:outerShdw>
                </a:effectLst>
              </a:rPr>
              <a:t>khiển chế độ bằng tay để đóng cắt chuyển nguồn chính và </a:t>
            </a:r>
            <a:r>
              <a:rPr lang="en-US" sz="2400" smtClean="0">
                <a:solidFill>
                  <a:srgbClr val="C00000"/>
                </a:solidFill>
                <a:effectLst>
                  <a:outerShdw blurRad="38100" dist="38100" dir="2700000" algn="tl">
                    <a:srgbClr val="000000">
                      <a:alpha val="43137"/>
                    </a:srgbClr>
                  </a:outerShdw>
                </a:effectLst>
              </a:rPr>
              <a:t>nguồn dự </a:t>
            </a:r>
            <a:r>
              <a:rPr lang="en-US" sz="2400">
                <a:solidFill>
                  <a:srgbClr val="C00000"/>
                </a:solidFill>
                <a:effectLst>
                  <a:outerShdw blurRad="38100" dist="38100" dir="2700000" algn="tl">
                    <a:srgbClr val="000000">
                      <a:alpha val="43137"/>
                    </a:srgbClr>
                  </a:outerShdw>
                </a:effectLst>
              </a:rPr>
              <a:t>phòng</a:t>
            </a:r>
            <a:endParaRPr lang="zh-CN" altLang="en-US" sz="2400" dirty="0">
              <a:solidFill>
                <a:srgbClr val="C00000"/>
              </a:solidFill>
              <a:effectLst>
                <a:outerShdw blurRad="38100" dist="38100" dir="2700000" algn="tl">
                  <a:srgbClr val="000000">
                    <a:alpha val="43137"/>
                  </a:srgbClr>
                </a:outerShdw>
              </a:effectLst>
              <a:sym typeface="FZHei-B01S" panose="02010601030101010101" pitchFamily="2" charset="-122"/>
            </a:endParaRPr>
          </a:p>
        </p:txBody>
      </p:sp>
      <p:pic>
        <p:nvPicPr>
          <p:cNvPr id="21" name="image32.jpeg"/>
          <p:cNvPicPr/>
          <p:nvPr/>
        </p:nvPicPr>
        <p:blipFill>
          <a:blip r:embed="rId3" cstate="print"/>
          <a:stretch>
            <a:fillRect/>
          </a:stretch>
        </p:blipFill>
        <p:spPr>
          <a:xfrm>
            <a:off x="7444410" y="3959596"/>
            <a:ext cx="380240" cy="342225"/>
          </a:xfrm>
          <a:prstGeom prst="rect">
            <a:avLst/>
          </a:prstGeom>
        </p:spPr>
      </p:pic>
      <p:pic>
        <p:nvPicPr>
          <p:cNvPr id="25" name="image33.jpeg"/>
          <p:cNvPicPr/>
          <p:nvPr/>
        </p:nvPicPr>
        <p:blipFill>
          <a:blip r:embed="rId4" cstate="print"/>
          <a:stretch>
            <a:fillRect/>
          </a:stretch>
        </p:blipFill>
        <p:spPr>
          <a:xfrm>
            <a:off x="7471304" y="4847019"/>
            <a:ext cx="404949" cy="348074"/>
          </a:xfrm>
          <a:prstGeom prst="rect">
            <a:avLst/>
          </a:prstGeom>
        </p:spPr>
      </p:pic>
      <p:sp>
        <p:nvSpPr>
          <p:cNvPr id="26" name="矩形 47"/>
          <p:cNvSpPr>
            <a:spLocks noChangeArrowheads="1"/>
          </p:cNvSpPr>
          <p:nvPr/>
        </p:nvSpPr>
        <p:spPr bwMode="auto">
          <a:xfrm>
            <a:off x="6791505" y="5704183"/>
            <a:ext cx="4789060" cy="92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buNone/>
            </a:pPr>
            <a:r>
              <a:rPr lang="en-US" sz="1800" smtClean="0">
                <a:latin typeface="Source Han Sans CN Medium" panose="020B0500000000000000" pitchFamily="34" charset="-128"/>
                <a:ea typeface="Source Han Sans CN Medium" panose="020B0500000000000000" pitchFamily="34" charset="-128"/>
              </a:rPr>
              <a:t>Nhấn       1 </a:t>
            </a:r>
            <a:r>
              <a:rPr lang="en-US" sz="1800">
                <a:latin typeface="Source Han Sans CN Medium" panose="020B0500000000000000" pitchFamily="34" charset="-128"/>
                <a:ea typeface="Source Han Sans CN Medium" panose="020B0500000000000000" pitchFamily="34" charset="-128"/>
              </a:rPr>
              <a:t># / 2 #  Đầu ra rơle mở ngay lập tức, nếu 1 # / 2 # đầu vào hở , nguồn 1 # / 2 # ngắt kết nối cung cấp với tải.</a:t>
            </a:r>
            <a:endParaRPr lang="en-US" altLang="zh-CN" sz="1800"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pic>
        <p:nvPicPr>
          <p:cNvPr id="27" name="image34.jpeg"/>
          <p:cNvPicPr/>
          <p:nvPr/>
        </p:nvPicPr>
        <p:blipFill>
          <a:blip r:embed="rId5" cstate="print"/>
          <a:stretch>
            <a:fillRect/>
          </a:stretch>
        </p:blipFill>
        <p:spPr>
          <a:xfrm>
            <a:off x="7471363" y="5610822"/>
            <a:ext cx="351869" cy="385061"/>
          </a:xfrm>
          <a:prstGeom prst="rect">
            <a:avLst/>
          </a:prstGeom>
        </p:spPr>
      </p:pic>
      <p:pic>
        <p:nvPicPr>
          <p:cNvPr id="28" name="Picture 27" descr="F:\trường CĐ Lý Tự Trọng\NCKH\BÁO CÁO\ảnh ATS\210719901_282662103655407_7403158127281444438_n.jpg"/>
          <p:cNvPicPr/>
          <p:nvPr/>
        </p:nvPicPr>
        <p:blipFill rotWithShape="1">
          <a:blip r:embed="rId6" cstate="hqprint">
            <a:extLst>
              <a:ext uri="{28A0092B-C50C-407E-A947-70E740481C1C}">
                <a14:useLocalDpi xmlns:a14="http://schemas.microsoft.com/office/drawing/2010/main" val="0"/>
              </a:ext>
            </a:extLst>
          </a:blip>
          <a:srcRect t="28382" r="1540" b="6072"/>
          <a:stretch/>
        </p:blipFill>
        <p:spPr bwMode="auto">
          <a:xfrm>
            <a:off x="1384187" y="687289"/>
            <a:ext cx="3604431" cy="3153487"/>
          </a:xfrm>
          <a:prstGeom prst="rect">
            <a:avLst/>
          </a:prstGeom>
          <a:noFill/>
          <a:ln>
            <a:noFill/>
          </a:ln>
          <a:extLst>
            <a:ext uri="{53640926-AAD7-44D8-BBD7-CCE9431645EC}">
              <a14:shadowObscured xmlns:a14="http://schemas.microsoft.com/office/drawing/2010/main"/>
            </a:ext>
          </a:extLst>
        </p:spPr>
      </p:pic>
      <p:grpSp>
        <p:nvGrpSpPr>
          <p:cNvPr id="29" name="Group 28"/>
          <p:cNvGrpSpPr/>
          <p:nvPr/>
        </p:nvGrpSpPr>
        <p:grpSpPr>
          <a:xfrm>
            <a:off x="1414357" y="1725888"/>
            <a:ext cx="2138352" cy="1220540"/>
            <a:chOff x="0" y="0"/>
            <a:chExt cx="2339163" cy="1371600"/>
          </a:xfrm>
        </p:grpSpPr>
        <p:grpSp>
          <p:nvGrpSpPr>
            <p:cNvPr id="30" name="Group 29"/>
            <p:cNvGrpSpPr/>
            <p:nvPr/>
          </p:nvGrpSpPr>
          <p:grpSpPr>
            <a:xfrm>
              <a:off x="485775" y="0"/>
              <a:ext cx="1853388" cy="1371600"/>
              <a:chOff x="66675" y="0"/>
              <a:chExt cx="1853388" cy="1371600"/>
            </a:xfrm>
          </p:grpSpPr>
          <p:sp>
            <p:nvSpPr>
              <p:cNvPr id="32" name="Oval 31"/>
              <p:cNvSpPr/>
              <p:nvPr/>
            </p:nvSpPr>
            <p:spPr>
              <a:xfrm>
                <a:off x="952500" y="609600"/>
                <a:ext cx="967563" cy="76200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66675" y="0"/>
                <a:ext cx="95250" cy="133350"/>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Oval 33"/>
              <p:cNvSpPr/>
              <p:nvPr/>
            </p:nvSpPr>
            <p:spPr>
              <a:xfrm>
                <a:off x="66675" y="276225"/>
                <a:ext cx="95250" cy="1333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1" name="Oval 30"/>
            <p:cNvSpPr/>
            <p:nvPr/>
          </p:nvSpPr>
          <p:spPr>
            <a:xfrm>
              <a:off x="0" y="219075"/>
              <a:ext cx="933450" cy="32385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pic>
        <p:nvPicPr>
          <p:cNvPr id="35" name="Picture 34" descr="F:\trường CĐ Lý Tự Trọng\NCKH\BÁO CÁO\ảnh ATS\210719901_282662103655407_7403158127281444438_n.jpg"/>
          <p:cNvPicPr/>
          <p:nvPr/>
        </p:nvPicPr>
        <p:blipFill rotWithShape="1">
          <a:blip r:embed="rId6" cstate="hqprint">
            <a:extLst>
              <a:ext uri="{28A0092B-C50C-407E-A947-70E740481C1C}">
                <a14:useLocalDpi xmlns:a14="http://schemas.microsoft.com/office/drawing/2010/main" val="0"/>
              </a:ext>
            </a:extLst>
          </a:blip>
          <a:srcRect t="28382" r="1540" b="6072"/>
          <a:stretch/>
        </p:blipFill>
        <p:spPr bwMode="auto">
          <a:xfrm>
            <a:off x="7186171" y="649583"/>
            <a:ext cx="3600450" cy="3209925"/>
          </a:xfrm>
          <a:prstGeom prst="rect">
            <a:avLst/>
          </a:prstGeom>
          <a:noFill/>
          <a:ln>
            <a:noFill/>
          </a:ln>
          <a:extLst>
            <a:ext uri="{53640926-AAD7-44D8-BBD7-CCE9431645EC}">
              <a14:shadowObscured xmlns:a14="http://schemas.microsoft.com/office/drawing/2010/main"/>
            </a:ext>
          </a:extLst>
        </p:spPr>
      </p:pic>
      <p:grpSp>
        <p:nvGrpSpPr>
          <p:cNvPr id="36" name="Group 35"/>
          <p:cNvGrpSpPr/>
          <p:nvPr/>
        </p:nvGrpSpPr>
        <p:grpSpPr>
          <a:xfrm>
            <a:off x="7616701" y="1690596"/>
            <a:ext cx="2686050" cy="1828800"/>
            <a:chOff x="76200" y="0"/>
            <a:chExt cx="2686050" cy="1828800"/>
          </a:xfrm>
        </p:grpSpPr>
        <p:sp>
          <p:nvSpPr>
            <p:cNvPr id="37" name="Oval 36"/>
            <p:cNvSpPr/>
            <p:nvPr/>
          </p:nvSpPr>
          <p:spPr>
            <a:xfrm>
              <a:off x="114300" y="0"/>
              <a:ext cx="95250" cy="133350"/>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Oval 37"/>
            <p:cNvSpPr/>
            <p:nvPr/>
          </p:nvSpPr>
          <p:spPr>
            <a:xfrm>
              <a:off x="114300" y="257175"/>
              <a:ext cx="95250" cy="1333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p:cNvSpPr/>
            <p:nvPr/>
          </p:nvSpPr>
          <p:spPr>
            <a:xfrm>
              <a:off x="76200" y="1238250"/>
              <a:ext cx="2686050" cy="59055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0" name="组合 16"/>
          <p:cNvGrpSpPr/>
          <p:nvPr/>
        </p:nvGrpSpPr>
        <p:grpSpPr>
          <a:xfrm>
            <a:off x="5687630" y="1955824"/>
            <a:ext cx="794327" cy="677951"/>
            <a:chOff x="4349506" y="3098800"/>
            <a:chExt cx="565617" cy="482600"/>
          </a:xfrm>
        </p:grpSpPr>
        <p:sp>
          <p:nvSpPr>
            <p:cNvPr id="41" name="任意多边形 17"/>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2" name="任意多边形 18"/>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3" name="任意多边形 19"/>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44" name="椭圆 31"/>
          <p:cNvSpPr/>
          <p:nvPr/>
        </p:nvSpPr>
        <p:spPr>
          <a:xfrm>
            <a:off x="3425352" y="6014381"/>
            <a:ext cx="904178" cy="48315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r>
              <a:rPr lang="en-US" altLang="zh-CN" sz="1866" spc="-300"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B </a:t>
            </a:r>
            <a:r>
              <a:rPr lang="en-US" altLang="zh-CN" sz="1866" spc="-30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3</a:t>
            </a:r>
            <a:endParaRPr lang="zh-CN" altLang="en-US" sz="1866" spc="-300"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5" name="文本框 11"/>
          <p:cNvSpPr txBox="1"/>
          <p:nvPr/>
        </p:nvSpPr>
        <p:spPr>
          <a:xfrm>
            <a:off x="4639341" y="6073307"/>
            <a:ext cx="2014285" cy="379435"/>
          </a:xfrm>
          <a:prstGeom prst="rect">
            <a:avLst/>
          </a:prstGeom>
          <a:noFill/>
        </p:spPr>
        <p:txBody>
          <a:bodyPr wrap="square" lIns="91412" tIns="45706" rIns="91412" bIns="45706"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pPr algn="l"/>
            <a:r>
              <a:rPr lang="en-US" altLang="zh-CN" sz="1866" b="0"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Ngắt nguồn</a:t>
            </a:r>
            <a:endParaRPr lang="zh-CN" altLang="en-US" sz="1866" b="0"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Tree>
    <p:extLst>
      <p:ext uri="{BB962C8B-B14F-4D97-AF65-F5344CB8AC3E}">
        <p14:creationId xmlns:p14="http://schemas.microsoft.com/office/powerpoint/2010/main" val="190625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900" decel="100000" fill="hold"/>
                                        <p:tgtEl>
                                          <p:spTgt spid="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1" dur="1000" fill="hold"/>
                                        <p:tgtEl>
                                          <p:spTgt spid="15"/>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5"/>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4"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par>
                                <p:cTn id="39" presetID="25"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44" dur="1000" fill="hold"/>
                                        <p:tgtEl>
                                          <p:spTgt spid="16"/>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6"/>
                                        </p:tgtEl>
                                      </p:cBhvr>
                                    </p:animEffect>
                                  </p:childTnLst>
                                </p:cTn>
                              </p:par>
                            </p:childTnLst>
                          </p:cTn>
                        </p:par>
                        <p:par>
                          <p:cTn id="49" fill="hold">
                            <p:stCondLst>
                              <p:cond delay="375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4"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500"/>
                                        <p:tgtEl>
                                          <p:spTgt spid="25"/>
                                        </p:tgtEl>
                                      </p:cBhvr>
                                    </p:animEffect>
                                  </p:childTnLst>
                                </p:cTn>
                              </p:par>
                              <p:par>
                                <p:cTn id="62" presetID="25"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67" dur="1000" fill="hold"/>
                                        <p:tgtEl>
                                          <p:spTgt spid="44"/>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44"/>
                                        </p:tgtEl>
                                      </p:cBhvr>
                                    </p:animEffect>
                                  </p:childTnLst>
                                </p:cTn>
                              </p:par>
                            </p:childTnLst>
                          </p:cTn>
                        </p:par>
                        <p:par>
                          <p:cTn id="72" fill="hold">
                            <p:stCondLst>
                              <p:cond delay="5250"/>
                            </p:stCondLst>
                            <p:childTnLst>
                              <p:par>
                                <p:cTn id="73" presetID="53" presetClass="entr" presetSubtype="16"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par>
                                <p:cTn id="82" presetID="22" presetClass="entr" presetSubtype="4"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26" grpId="0"/>
      <p:bldP spid="44" grpId="0" animBg="1"/>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7761" y="2729553"/>
            <a:ext cx="695821" cy="1119117"/>
          </a:xfrm>
          <a:prstGeom prst="rect">
            <a:avLst/>
          </a:prstGeom>
          <a:solidFill>
            <a:srgbClr val="0057A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5" name="组合 4"/>
          <p:cNvGrpSpPr/>
          <p:nvPr/>
        </p:nvGrpSpPr>
        <p:grpSpPr>
          <a:xfrm>
            <a:off x="131882" y="2375544"/>
            <a:ext cx="975702" cy="880769"/>
            <a:chOff x="4095751" y="2149476"/>
            <a:chExt cx="854074" cy="649288"/>
          </a:xfrm>
          <a:solidFill>
            <a:schemeClr val="accent1"/>
          </a:solidFill>
        </p:grpSpPr>
        <p:sp>
          <p:nvSpPr>
            <p:cNvPr id="6" name="Freeform 981"/>
            <p:cNvSpPr>
              <a:spLocks/>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982"/>
            <p:cNvSpPr>
              <a:spLocks/>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 name="Freeform 983"/>
            <p:cNvSpPr>
              <a:spLocks/>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 name="Freeform 984"/>
            <p:cNvSpPr>
              <a:spLocks/>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985"/>
            <p:cNvSpPr>
              <a:spLocks/>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986"/>
            <p:cNvSpPr>
              <a:spLocks/>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987"/>
            <p:cNvSpPr>
              <a:spLocks/>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988"/>
            <p:cNvSpPr>
              <a:spLocks/>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989"/>
            <p:cNvSpPr>
              <a:spLocks/>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990"/>
            <p:cNvSpPr>
              <a:spLocks/>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991"/>
            <p:cNvSpPr>
              <a:spLocks/>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Freeform 992"/>
            <p:cNvSpPr>
              <a:spLocks/>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Freeform 993"/>
            <p:cNvSpPr>
              <a:spLocks/>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Freeform 994"/>
            <p:cNvSpPr>
              <a:spLocks/>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Freeform 995"/>
            <p:cNvSpPr>
              <a:spLocks/>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Freeform 996"/>
            <p:cNvSpPr>
              <a:spLocks/>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Freeform 997"/>
            <p:cNvSpPr>
              <a:spLocks/>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998"/>
            <p:cNvSpPr>
              <a:spLocks/>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999"/>
            <p:cNvSpPr>
              <a:spLocks/>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5" name="Freeform 1000"/>
            <p:cNvSpPr>
              <a:spLocks/>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6" name="Freeform 1001"/>
            <p:cNvSpPr>
              <a:spLocks/>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7" name="Freeform 1002"/>
            <p:cNvSpPr>
              <a:spLocks/>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8" name="Freeform 1003"/>
            <p:cNvSpPr>
              <a:spLocks/>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9" name="Freeform 1004"/>
            <p:cNvSpPr>
              <a:spLocks/>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0" name="Freeform 1005"/>
            <p:cNvSpPr>
              <a:spLocks/>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1" name="Freeform 1006"/>
            <p:cNvSpPr>
              <a:spLocks/>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2" name="Freeform 1007"/>
            <p:cNvSpPr>
              <a:spLocks/>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3" name="Freeform 1008"/>
            <p:cNvSpPr>
              <a:spLocks/>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4" name="Freeform 1010"/>
            <p:cNvSpPr>
              <a:spLocks/>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35" name="组合 34"/>
          <p:cNvGrpSpPr/>
          <p:nvPr/>
        </p:nvGrpSpPr>
        <p:grpSpPr>
          <a:xfrm>
            <a:off x="118659" y="4769243"/>
            <a:ext cx="988925" cy="851628"/>
            <a:chOff x="4095751" y="2149476"/>
            <a:chExt cx="854074" cy="649288"/>
          </a:xfrm>
          <a:solidFill>
            <a:schemeClr val="accent2"/>
          </a:solidFill>
        </p:grpSpPr>
        <p:sp>
          <p:nvSpPr>
            <p:cNvPr id="36" name="Freeform 981"/>
            <p:cNvSpPr>
              <a:spLocks/>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7" name="Freeform 982"/>
            <p:cNvSpPr>
              <a:spLocks/>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8" name="Freeform 983"/>
            <p:cNvSpPr>
              <a:spLocks/>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9" name="Freeform 984"/>
            <p:cNvSpPr>
              <a:spLocks/>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0" name="Freeform 985"/>
            <p:cNvSpPr>
              <a:spLocks/>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1" name="Freeform 986"/>
            <p:cNvSpPr>
              <a:spLocks/>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2" name="Freeform 987"/>
            <p:cNvSpPr>
              <a:spLocks/>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3" name="Freeform 988"/>
            <p:cNvSpPr>
              <a:spLocks/>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4" name="Freeform 989"/>
            <p:cNvSpPr>
              <a:spLocks/>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5" name="Freeform 990"/>
            <p:cNvSpPr>
              <a:spLocks/>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6" name="Freeform 991"/>
            <p:cNvSpPr>
              <a:spLocks/>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7" name="Freeform 992"/>
            <p:cNvSpPr>
              <a:spLocks/>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8" name="Freeform 993"/>
            <p:cNvSpPr>
              <a:spLocks/>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9" name="Freeform 994"/>
            <p:cNvSpPr>
              <a:spLocks/>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0" name="Freeform 995"/>
            <p:cNvSpPr>
              <a:spLocks/>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1" name="Freeform 996"/>
            <p:cNvSpPr>
              <a:spLocks/>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2" name="Freeform 997"/>
            <p:cNvSpPr>
              <a:spLocks/>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3" name="Freeform 998"/>
            <p:cNvSpPr>
              <a:spLocks/>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4" name="Freeform 999"/>
            <p:cNvSpPr>
              <a:spLocks/>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5" name="Freeform 1000"/>
            <p:cNvSpPr>
              <a:spLocks/>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6" name="Freeform 1001"/>
            <p:cNvSpPr>
              <a:spLocks/>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7" name="Freeform 1002"/>
            <p:cNvSpPr>
              <a:spLocks/>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8" name="Freeform 1003"/>
            <p:cNvSpPr>
              <a:spLocks/>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9" name="Freeform 1004"/>
            <p:cNvSpPr>
              <a:spLocks/>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0" name="Freeform 1005"/>
            <p:cNvSpPr>
              <a:spLocks/>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1" name="Freeform 1006"/>
            <p:cNvSpPr>
              <a:spLocks/>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2" name="Freeform 1007"/>
            <p:cNvSpPr>
              <a:spLocks/>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3" name="Freeform 1008"/>
            <p:cNvSpPr>
              <a:spLocks/>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4" name="Freeform 1010"/>
            <p:cNvSpPr>
              <a:spLocks/>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65" name="组合 64"/>
          <p:cNvGrpSpPr/>
          <p:nvPr/>
        </p:nvGrpSpPr>
        <p:grpSpPr>
          <a:xfrm>
            <a:off x="6731130" y="2885915"/>
            <a:ext cx="1085268" cy="709848"/>
            <a:chOff x="4095751" y="2149476"/>
            <a:chExt cx="854074" cy="649288"/>
          </a:xfrm>
          <a:solidFill>
            <a:schemeClr val="accent1"/>
          </a:solidFill>
        </p:grpSpPr>
        <p:sp>
          <p:nvSpPr>
            <p:cNvPr id="66" name="Freeform 981"/>
            <p:cNvSpPr>
              <a:spLocks/>
            </p:cNvSpPr>
            <p:nvPr/>
          </p:nvSpPr>
          <p:spPr bwMode="auto">
            <a:xfrm>
              <a:off x="4114801" y="2484438"/>
              <a:ext cx="41275" cy="42863"/>
            </a:xfrm>
            <a:custGeom>
              <a:avLst/>
              <a:gdLst/>
              <a:ahLst/>
              <a:cxnLst>
                <a:cxn ang="0">
                  <a:pos x="72" y="1"/>
                </a:cxn>
                <a:cxn ang="0">
                  <a:pos x="72" y="1"/>
                </a:cxn>
                <a:cxn ang="0">
                  <a:pos x="51" y="17"/>
                </a:cxn>
                <a:cxn ang="0">
                  <a:pos x="33" y="34"/>
                </a:cxn>
                <a:cxn ang="0">
                  <a:pos x="23" y="45"/>
                </a:cxn>
                <a:cxn ang="0">
                  <a:pos x="15" y="54"/>
                </a:cxn>
                <a:cxn ang="0">
                  <a:pos x="8" y="64"/>
                </a:cxn>
                <a:cxn ang="0">
                  <a:pos x="1" y="76"/>
                </a:cxn>
                <a:cxn ang="0">
                  <a:pos x="1" y="76"/>
                </a:cxn>
                <a:cxn ang="0">
                  <a:pos x="0" y="78"/>
                </a:cxn>
                <a:cxn ang="0">
                  <a:pos x="1" y="79"/>
                </a:cxn>
                <a:cxn ang="0">
                  <a:pos x="2" y="81"/>
                </a:cxn>
                <a:cxn ang="0">
                  <a:pos x="3" y="82"/>
                </a:cxn>
                <a:cxn ang="0">
                  <a:pos x="4" y="83"/>
                </a:cxn>
                <a:cxn ang="0">
                  <a:pos x="6" y="83"/>
                </a:cxn>
                <a:cxn ang="0">
                  <a:pos x="8" y="82"/>
                </a:cxn>
                <a:cxn ang="0">
                  <a:pos x="9" y="80"/>
                </a:cxn>
                <a:cxn ang="0">
                  <a:pos x="9" y="80"/>
                </a:cxn>
                <a:cxn ang="0">
                  <a:pos x="15" y="70"/>
                </a:cxn>
                <a:cxn ang="0">
                  <a:pos x="23" y="60"/>
                </a:cxn>
                <a:cxn ang="0">
                  <a:pos x="31" y="51"/>
                </a:cxn>
                <a:cxn ang="0">
                  <a:pos x="39" y="42"/>
                </a:cxn>
                <a:cxn ang="0">
                  <a:pos x="58" y="25"/>
                </a:cxn>
                <a:cxn ang="0">
                  <a:pos x="77" y="9"/>
                </a:cxn>
                <a:cxn ang="0">
                  <a:pos x="77" y="9"/>
                </a:cxn>
                <a:cxn ang="0">
                  <a:pos x="78" y="7"/>
                </a:cxn>
                <a:cxn ang="0">
                  <a:pos x="79" y="6"/>
                </a:cxn>
                <a:cxn ang="0">
                  <a:pos x="78" y="2"/>
                </a:cxn>
                <a:cxn ang="0">
                  <a:pos x="77" y="1"/>
                </a:cxn>
                <a:cxn ang="0">
                  <a:pos x="75" y="0"/>
                </a:cxn>
                <a:cxn ang="0">
                  <a:pos x="74" y="0"/>
                </a:cxn>
                <a:cxn ang="0">
                  <a:pos x="72" y="1"/>
                </a:cxn>
                <a:cxn ang="0">
                  <a:pos x="72" y="1"/>
                </a:cxn>
              </a:cxnLst>
              <a:rect l="0" t="0" r="r" b="b"/>
              <a:pathLst>
                <a:path w="79" h="83">
                  <a:moveTo>
                    <a:pt x="72" y="1"/>
                  </a:moveTo>
                  <a:lnTo>
                    <a:pt x="72" y="1"/>
                  </a:lnTo>
                  <a:lnTo>
                    <a:pt x="51" y="17"/>
                  </a:lnTo>
                  <a:lnTo>
                    <a:pt x="33" y="34"/>
                  </a:lnTo>
                  <a:lnTo>
                    <a:pt x="23" y="45"/>
                  </a:lnTo>
                  <a:lnTo>
                    <a:pt x="15" y="54"/>
                  </a:lnTo>
                  <a:lnTo>
                    <a:pt x="8" y="64"/>
                  </a:lnTo>
                  <a:lnTo>
                    <a:pt x="1" y="76"/>
                  </a:lnTo>
                  <a:lnTo>
                    <a:pt x="1" y="76"/>
                  </a:lnTo>
                  <a:lnTo>
                    <a:pt x="0" y="78"/>
                  </a:lnTo>
                  <a:lnTo>
                    <a:pt x="1" y="79"/>
                  </a:lnTo>
                  <a:lnTo>
                    <a:pt x="2" y="81"/>
                  </a:lnTo>
                  <a:lnTo>
                    <a:pt x="3" y="82"/>
                  </a:lnTo>
                  <a:lnTo>
                    <a:pt x="4" y="83"/>
                  </a:lnTo>
                  <a:lnTo>
                    <a:pt x="6" y="83"/>
                  </a:lnTo>
                  <a:lnTo>
                    <a:pt x="8" y="82"/>
                  </a:lnTo>
                  <a:lnTo>
                    <a:pt x="9" y="80"/>
                  </a:lnTo>
                  <a:lnTo>
                    <a:pt x="9" y="80"/>
                  </a:lnTo>
                  <a:lnTo>
                    <a:pt x="15" y="70"/>
                  </a:lnTo>
                  <a:lnTo>
                    <a:pt x="23" y="60"/>
                  </a:lnTo>
                  <a:lnTo>
                    <a:pt x="31" y="51"/>
                  </a:lnTo>
                  <a:lnTo>
                    <a:pt x="39" y="42"/>
                  </a:lnTo>
                  <a:lnTo>
                    <a:pt x="58" y="25"/>
                  </a:lnTo>
                  <a:lnTo>
                    <a:pt x="77" y="9"/>
                  </a:lnTo>
                  <a:lnTo>
                    <a:pt x="77" y="9"/>
                  </a:lnTo>
                  <a:lnTo>
                    <a:pt x="78" y="7"/>
                  </a:lnTo>
                  <a:lnTo>
                    <a:pt x="79" y="6"/>
                  </a:lnTo>
                  <a:lnTo>
                    <a:pt x="78" y="2"/>
                  </a:lnTo>
                  <a:lnTo>
                    <a:pt x="77" y="1"/>
                  </a:lnTo>
                  <a:lnTo>
                    <a:pt x="75" y="0"/>
                  </a:lnTo>
                  <a:lnTo>
                    <a:pt x="74" y="0"/>
                  </a:lnTo>
                  <a:lnTo>
                    <a:pt x="72" y="1"/>
                  </a:lnTo>
                  <a:lnTo>
                    <a:pt x="7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7" name="Freeform 982"/>
            <p:cNvSpPr>
              <a:spLocks/>
            </p:cNvSpPr>
            <p:nvPr/>
          </p:nvSpPr>
          <p:spPr bwMode="auto">
            <a:xfrm>
              <a:off x="4122738" y="2492376"/>
              <a:ext cx="60325" cy="63500"/>
            </a:xfrm>
            <a:custGeom>
              <a:avLst/>
              <a:gdLst/>
              <a:ahLst/>
              <a:cxnLst>
                <a:cxn ang="0">
                  <a:pos x="106" y="1"/>
                </a:cxn>
                <a:cxn ang="0">
                  <a:pos x="106" y="1"/>
                </a:cxn>
                <a:cxn ang="0">
                  <a:pos x="44" y="63"/>
                </a:cxn>
                <a:cxn ang="0">
                  <a:pos x="44" y="63"/>
                </a:cxn>
                <a:cxn ang="0">
                  <a:pos x="20" y="87"/>
                </a:cxn>
                <a:cxn ang="0">
                  <a:pos x="10" y="99"/>
                </a:cxn>
                <a:cxn ang="0">
                  <a:pos x="4" y="105"/>
                </a:cxn>
                <a:cxn ang="0">
                  <a:pos x="0" y="113"/>
                </a:cxn>
                <a:cxn ang="0">
                  <a:pos x="0" y="113"/>
                </a:cxn>
                <a:cxn ang="0">
                  <a:pos x="0" y="115"/>
                </a:cxn>
                <a:cxn ang="0">
                  <a:pos x="0" y="117"/>
                </a:cxn>
                <a:cxn ang="0">
                  <a:pos x="2" y="119"/>
                </a:cxn>
                <a:cxn ang="0">
                  <a:pos x="4" y="120"/>
                </a:cxn>
                <a:cxn ang="0">
                  <a:pos x="6" y="120"/>
                </a:cxn>
                <a:cxn ang="0">
                  <a:pos x="7" y="119"/>
                </a:cxn>
                <a:cxn ang="0">
                  <a:pos x="8" y="118"/>
                </a:cxn>
                <a:cxn ang="0">
                  <a:pos x="8" y="118"/>
                </a:cxn>
                <a:cxn ang="0">
                  <a:pos x="13" y="110"/>
                </a:cxn>
                <a:cxn ang="0">
                  <a:pos x="18" y="103"/>
                </a:cxn>
                <a:cxn ang="0">
                  <a:pos x="30" y="90"/>
                </a:cxn>
                <a:cxn ang="0">
                  <a:pos x="55" y="65"/>
                </a:cxn>
                <a:cxn ang="0">
                  <a:pos x="55" y="65"/>
                </a:cxn>
                <a:cxn ang="0">
                  <a:pos x="113" y="7"/>
                </a:cxn>
                <a:cxn ang="0">
                  <a:pos x="113" y="7"/>
                </a:cxn>
                <a:cxn ang="0">
                  <a:pos x="114" y="6"/>
                </a:cxn>
                <a:cxn ang="0">
                  <a:pos x="114" y="4"/>
                </a:cxn>
                <a:cxn ang="0">
                  <a:pos x="114" y="2"/>
                </a:cxn>
                <a:cxn ang="0">
                  <a:pos x="113" y="1"/>
                </a:cxn>
                <a:cxn ang="0">
                  <a:pos x="111" y="0"/>
                </a:cxn>
                <a:cxn ang="0">
                  <a:pos x="110" y="0"/>
                </a:cxn>
                <a:cxn ang="0">
                  <a:pos x="108" y="0"/>
                </a:cxn>
                <a:cxn ang="0">
                  <a:pos x="106" y="1"/>
                </a:cxn>
                <a:cxn ang="0">
                  <a:pos x="106" y="1"/>
                </a:cxn>
              </a:cxnLst>
              <a:rect l="0" t="0" r="r" b="b"/>
              <a:pathLst>
                <a:path w="114" h="120">
                  <a:moveTo>
                    <a:pt x="106" y="1"/>
                  </a:moveTo>
                  <a:lnTo>
                    <a:pt x="106" y="1"/>
                  </a:lnTo>
                  <a:lnTo>
                    <a:pt x="44" y="63"/>
                  </a:lnTo>
                  <a:lnTo>
                    <a:pt x="44" y="63"/>
                  </a:lnTo>
                  <a:lnTo>
                    <a:pt x="20" y="87"/>
                  </a:lnTo>
                  <a:lnTo>
                    <a:pt x="10" y="99"/>
                  </a:lnTo>
                  <a:lnTo>
                    <a:pt x="4" y="105"/>
                  </a:lnTo>
                  <a:lnTo>
                    <a:pt x="0" y="113"/>
                  </a:lnTo>
                  <a:lnTo>
                    <a:pt x="0" y="113"/>
                  </a:lnTo>
                  <a:lnTo>
                    <a:pt x="0" y="115"/>
                  </a:lnTo>
                  <a:lnTo>
                    <a:pt x="0" y="117"/>
                  </a:lnTo>
                  <a:lnTo>
                    <a:pt x="2" y="119"/>
                  </a:lnTo>
                  <a:lnTo>
                    <a:pt x="4" y="120"/>
                  </a:lnTo>
                  <a:lnTo>
                    <a:pt x="6" y="120"/>
                  </a:lnTo>
                  <a:lnTo>
                    <a:pt x="7" y="119"/>
                  </a:lnTo>
                  <a:lnTo>
                    <a:pt x="8" y="118"/>
                  </a:lnTo>
                  <a:lnTo>
                    <a:pt x="8" y="118"/>
                  </a:lnTo>
                  <a:lnTo>
                    <a:pt x="13" y="110"/>
                  </a:lnTo>
                  <a:lnTo>
                    <a:pt x="18" y="103"/>
                  </a:lnTo>
                  <a:lnTo>
                    <a:pt x="30" y="90"/>
                  </a:lnTo>
                  <a:lnTo>
                    <a:pt x="55" y="65"/>
                  </a:lnTo>
                  <a:lnTo>
                    <a:pt x="55" y="65"/>
                  </a:lnTo>
                  <a:lnTo>
                    <a:pt x="113" y="7"/>
                  </a:lnTo>
                  <a:lnTo>
                    <a:pt x="113" y="7"/>
                  </a:lnTo>
                  <a:lnTo>
                    <a:pt x="114" y="6"/>
                  </a:lnTo>
                  <a:lnTo>
                    <a:pt x="114" y="4"/>
                  </a:lnTo>
                  <a:lnTo>
                    <a:pt x="114" y="2"/>
                  </a:lnTo>
                  <a:lnTo>
                    <a:pt x="113" y="1"/>
                  </a:lnTo>
                  <a:lnTo>
                    <a:pt x="111" y="0"/>
                  </a:lnTo>
                  <a:lnTo>
                    <a:pt x="110" y="0"/>
                  </a:lnTo>
                  <a:lnTo>
                    <a:pt x="108" y="0"/>
                  </a:lnTo>
                  <a:lnTo>
                    <a:pt x="106" y="1"/>
                  </a:lnTo>
                  <a:lnTo>
                    <a:pt x="10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8" name="Freeform 983"/>
            <p:cNvSpPr>
              <a:spLocks/>
            </p:cNvSpPr>
            <p:nvPr/>
          </p:nvSpPr>
          <p:spPr bwMode="auto">
            <a:xfrm>
              <a:off x="4133851" y="2506663"/>
              <a:ext cx="88900" cy="85725"/>
            </a:xfrm>
            <a:custGeom>
              <a:avLst/>
              <a:gdLst/>
              <a:ahLst/>
              <a:cxnLst>
                <a:cxn ang="0">
                  <a:pos x="161" y="1"/>
                </a:cxn>
                <a:cxn ang="0">
                  <a:pos x="161" y="1"/>
                </a:cxn>
                <a:cxn ang="0">
                  <a:pos x="141" y="21"/>
                </a:cxn>
                <a:cxn ang="0">
                  <a:pos x="122" y="41"/>
                </a:cxn>
                <a:cxn ang="0">
                  <a:pos x="82" y="79"/>
                </a:cxn>
                <a:cxn ang="0">
                  <a:pos x="41" y="118"/>
                </a:cxn>
                <a:cxn ang="0">
                  <a:pos x="2" y="156"/>
                </a:cxn>
                <a:cxn ang="0">
                  <a:pos x="2" y="156"/>
                </a:cxn>
                <a:cxn ang="0">
                  <a:pos x="0" y="158"/>
                </a:cxn>
                <a:cxn ang="0">
                  <a:pos x="0" y="160"/>
                </a:cxn>
                <a:cxn ang="0">
                  <a:pos x="1" y="161"/>
                </a:cxn>
                <a:cxn ang="0">
                  <a:pos x="2" y="163"/>
                </a:cxn>
                <a:cxn ang="0">
                  <a:pos x="3" y="164"/>
                </a:cxn>
                <a:cxn ang="0">
                  <a:pos x="5" y="164"/>
                </a:cxn>
                <a:cxn ang="0">
                  <a:pos x="6" y="164"/>
                </a:cxn>
                <a:cxn ang="0">
                  <a:pos x="8" y="163"/>
                </a:cxn>
                <a:cxn ang="0">
                  <a:pos x="8" y="163"/>
                </a:cxn>
                <a:cxn ang="0">
                  <a:pos x="49" y="125"/>
                </a:cxn>
                <a:cxn ang="0">
                  <a:pos x="89" y="87"/>
                </a:cxn>
                <a:cxn ang="0">
                  <a:pos x="128" y="48"/>
                </a:cxn>
                <a:cxn ang="0">
                  <a:pos x="148" y="29"/>
                </a:cxn>
                <a:cxn ang="0">
                  <a:pos x="167" y="8"/>
                </a:cxn>
                <a:cxn ang="0">
                  <a:pos x="167" y="8"/>
                </a:cxn>
                <a:cxn ang="0">
                  <a:pos x="168" y="6"/>
                </a:cxn>
                <a:cxn ang="0">
                  <a:pos x="168" y="4"/>
                </a:cxn>
                <a:cxn ang="0">
                  <a:pos x="168" y="3"/>
                </a:cxn>
                <a:cxn ang="0">
                  <a:pos x="167" y="1"/>
                </a:cxn>
                <a:cxn ang="0">
                  <a:pos x="165" y="0"/>
                </a:cxn>
                <a:cxn ang="0">
                  <a:pos x="164" y="0"/>
                </a:cxn>
                <a:cxn ang="0">
                  <a:pos x="162" y="0"/>
                </a:cxn>
                <a:cxn ang="0">
                  <a:pos x="161" y="1"/>
                </a:cxn>
                <a:cxn ang="0">
                  <a:pos x="161" y="1"/>
                </a:cxn>
              </a:cxnLst>
              <a:rect l="0" t="0" r="r" b="b"/>
              <a:pathLst>
                <a:path w="168" h="164">
                  <a:moveTo>
                    <a:pt x="161" y="1"/>
                  </a:moveTo>
                  <a:lnTo>
                    <a:pt x="161" y="1"/>
                  </a:lnTo>
                  <a:lnTo>
                    <a:pt x="141" y="21"/>
                  </a:lnTo>
                  <a:lnTo>
                    <a:pt x="122" y="41"/>
                  </a:lnTo>
                  <a:lnTo>
                    <a:pt x="82" y="79"/>
                  </a:lnTo>
                  <a:lnTo>
                    <a:pt x="41" y="118"/>
                  </a:lnTo>
                  <a:lnTo>
                    <a:pt x="2" y="156"/>
                  </a:lnTo>
                  <a:lnTo>
                    <a:pt x="2" y="156"/>
                  </a:lnTo>
                  <a:lnTo>
                    <a:pt x="0" y="158"/>
                  </a:lnTo>
                  <a:lnTo>
                    <a:pt x="0" y="160"/>
                  </a:lnTo>
                  <a:lnTo>
                    <a:pt x="1" y="161"/>
                  </a:lnTo>
                  <a:lnTo>
                    <a:pt x="2" y="163"/>
                  </a:lnTo>
                  <a:lnTo>
                    <a:pt x="3" y="164"/>
                  </a:lnTo>
                  <a:lnTo>
                    <a:pt x="5" y="164"/>
                  </a:lnTo>
                  <a:lnTo>
                    <a:pt x="6" y="164"/>
                  </a:lnTo>
                  <a:lnTo>
                    <a:pt x="8" y="163"/>
                  </a:lnTo>
                  <a:lnTo>
                    <a:pt x="8" y="163"/>
                  </a:lnTo>
                  <a:lnTo>
                    <a:pt x="49" y="125"/>
                  </a:lnTo>
                  <a:lnTo>
                    <a:pt x="89" y="87"/>
                  </a:lnTo>
                  <a:lnTo>
                    <a:pt x="128" y="48"/>
                  </a:lnTo>
                  <a:lnTo>
                    <a:pt x="148" y="29"/>
                  </a:lnTo>
                  <a:lnTo>
                    <a:pt x="167" y="8"/>
                  </a:lnTo>
                  <a:lnTo>
                    <a:pt x="167" y="8"/>
                  </a:lnTo>
                  <a:lnTo>
                    <a:pt x="168" y="6"/>
                  </a:lnTo>
                  <a:lnTo>
                    <a:pt x="168" y="4"/>
                  </a:lnTo>
                  <a:lnTo>
                    <a:pt x="168" y="3"/>
                  </a:lnTo>
                  <a:lnTo>
                    <a:pt x="167" y="1"/>
                  </a:lnTo>
                  <a:lnTo>
                    <a:pt x="165" y="0"/>
                  </a:lnTo>
                  <a:lnTo>
                    <a:pt x="164" y="0"/>
                  </a:lnTo>
                  <a:lnTo>
                    <a:pt x="162" y="0"/>
                  </a:lnTo>
                  <a:lnTo>
                    <a:pt x="161" y="1"/>
                  </a:lnTo>
                  <a:lnTo>
                    <a:pt x="161"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9" name="Freeform 984"/>
            <p:cNvSpPr>
              <a:spLocks/>
            </p:cNvSpPr>
            <p:nvPr/>
          </p:nvSpPr>
          <p:spPr bwMode="auto">
            <a:xfrm>
              <a:off x="4135438" y="2541588"/>
              <a:ext cx="88900" cy="87313"/>
            </a:xfrm>
            <a:custGeom>
              <a:avLst/>
              <a:gdLst/>
              <a:ahLst/>
              <a:cxnLst>
                <a:cxn ang="0">
                  <a:pos x="162" y="1"/>
                </a:cxn>
                <a:cxn ang="0">
                  <a:pos x="162" y="1"/>
                </a:cxn>
                <a:cxn ang="0">
                  <a:pos x="150" y="9"/>
                </a:cxn>
                <a:cxn ang="0">
                  <a:pos x="140" y="19"/>
                </a:cxn>
                <a:cxn ang="0">
                  <a:pos x="119" y="37"/>
                </a:cxn>
                <a:cxn ang="0">
                  <a:pos x="81" y="78"/>
                </a:cxn>
                <a:cxn ang="0">
                  <a:pos x="81" y="78"/>
                </a:cxn>
                <a:cxn ang="0">
                  <a:pos x="71" y="88"/>
                </a:cxn>
                <a:cxn ang="0">
                  <a:pos x="58" y="97"/>
                </a:cxn>
                <a:cxn ang="0">
                  <a:pos x="47" y="107"/>
                </a:cxn>
                <a:cxn ang="0">
                  <a:pos x="35" y="116"/>
                </a:cxn>
                <a:cxn ang="0">
                  <a:pos x="35" y="116"/>
                </a:cxn>
                <a:cxn ang="0">
                  <a:pos x="26" y="126"/>
                </a:cxn>
                <a:cxn ang="0">
                  <a:pos x="17" y="136"/>
                </a:cxn>
                <a:cxn ang="0">
                  <a:pos x="8" y="147"/>
                </a:cxn>
                <a:cxn ang="0">
                  <a:pos x="1" y="158"/>
                </a:cxn>
                <a:cxn ang="0">
                  <a:pos x="1" y="158"/>
                </a:cxn>
                <a:cxn ang="0">
                  <a:pos x="0" y="160"/>
                </a:cxn>
                <a:cxn ang="0">
                  <a:pos x="0" y="162"/>
                </a:cxn>
                <a:cxn ang="0">
                  <a:pos x="1" y="163"/>
                </a:cxn>
                <a:cxn ang="0">
                  <a:pos x="2" y="165"/>
                </a:cxn>
                <a:cxn ang="0">
                  <a:pos x="4" y="165"/>
                </a:cxn>
                <a:cxn ang="0">
                  <a:pos x="6" y="165"/>
                </a:cxn>
                <a:cxn ang="0">
                  <a:pos x="7" y="165"/>
                </a:cxn>
                <a:cxn ang="0">
                  <a:pos x="9" y="163"/>
                </a:cxn>
                <a:cxn ang="0">
                  <a:pos x="9" y="163"/>
                </a:cxn>
                <a:cxn ang="0">
                  <a:pos x="17" y="152"/>
                </a:cxn>
                <a:cxn ang="0">
                  <a:pos x="25" y="142"/>
                </a:cxn>
                <a:cxn ang="0">
                  <a:pos x="33" y="132"/>
                </a:cxn>
                <a:cxn ang="0">
                  <a:pos x="43" y="123"/>
                </a:cxn>
                <a:cxn ang="0">
                  <a:pos x="62" y="106"/>
                </a:cxn>
                <a:cxn ang="0">
                  <a:pos x="82" y="89"/>
                </a:cxn>
                <a:cxn ang="0">
                  <a:pos x="82" y="89"/>
                </a:cxn>
                <a:cxn ang="0">
                  <a:pos x="92" y="80"/>
                </a:cxn>
                <a:cxn ang="0">
                  <a:pos x="103" y="69"/>
                </a:cxn>
                <a:cxn ang="0">
                  <a:pos x="120" y="49"/>
                </a:cxn>
                <a:cxn ang="0">
                  <a:pos x="120" y="49"/>
                </a:cxn>
                <a:cxn ang="0">
                  <a:pos x="132" y="38"/>
                </a:cxn>
                <a:cxn ang="0">
                  <a:pos x="142" y="28"/>
                </a:cxn>
                <a:cxn ang="0">
                  <a:pos x="166" y="9"/>
                </a:cxn>
                <a:cxn ang="0">
                  <a:pos x="166" y="9"/>
                </a:cxn>
                <a:cxn ang="0">
                  <a:pos x="168" y="7"/>
                </a:cxn>
                <a:cxn ang="0">
                  <a:pos x="168" y="6"/>
                </a:cxn>
                <a:cxn ang="0">
                  <a:pos x="167" y="2"/>
                </a:cxn>
                <a:cxn ang="0">
                  <a:pos x="166" y="1"/>
                </a:cxn>
                <a:cxn ang="0">
                  <a:pos x="165" y="0"/>
                </a:cxn>
                <a:cxn ang="0">
                  <a:pos x="163" y="0"/>
                </a:cxn>
                <a:cxn ang="0">
                  <a:pos x="162" y="1"/>
                </a:cxn>
                <a:cxn ang="0">
                  <a:pos x="162" y="1"/>
                </a:cxn>
              </a:cxnLst>
              <a:rect l="0" t="0" r="r" b="b"/>
              <a:pathLst>
                <a:path w="168" h="165">
                  <a:moveTo>
                    <a:pt x="162" y="1"/>
                  </a:moveTo>
                  <a:lnTo>
                    <a:pt x="162" y="1"/>
                  </a:lnTo>
                  <a:lnTo>
                    <a:pt x="150" y="9"/>
                  </a:lnTo>
                  <a:lnTo>
                    <a:pt x="140" y="19"/>
                  </a:lnTo>
                  <a:lnTo>
                    <a:pt x="119" y="37"/>
                  </a:lnTo>
                  <a:lnTo>
                    <a:pt x="81" y="78"/>
                  </a:lnTo>
                  <a:lnTo>
                    <a:pt x="81" y="78"/>
                  </a:lnTo>
                  <a:lnTo>
                    <a:pt x="71" y="88"/>
                  </a:lnTo>
                  <a:lnTo>
                    <a:pt x="58" y="97"/>
                  </a:lnTo>
                  <a:lnTo>
                    <a:pt x="47" y="107"/>
                  </a:lnTo>
                  <a:lnTo>
                    <a:pt x="35" y="116"/>
                  </a:lnTo>
                  <a:lnTo>
                    <a:pt x="35" y="116"/>
                  </a:lnTo>
                  <a:lnTo>
                    <a:pt x="26" y="126"/>
                  </a:lnTo>
                  <a:lnTo>
                    <a:pt x="17" y="136"/>
                  </a:lnTo>
                  <a:lnTo>
                    <a:pt x="8" y="147"/>
                  </a:lnTo>
                  <a:lnTo>
                    <a:pt x="1" y="158"/>
                  </a:lnTo>
                  <a:lnTo>
                    <a:pt x="1" y="158"/>
                  </a:lnTo>
                  <a:lnTo>
                    <a:pt x="0" y="160"/>
                  </a:lnTo>
                  <a:lnTo>
                    <a:pt x="0" y="162"/>
                  </a:lnTo>
                  <a:lnTo>
                    <a:pt x="1" y="163"/>
                  </a:lnTo>
                  <a:lnTo>
                    <a:pt x="2" y="165"/>
                  </a:lnTo>
                  <a:lnTo>
                    <a:pt x="4" y="165"/>
                  </a:lnTo>
                  <a:lnTo>
                    <a:pt x="6" y="165"/>
                  </a:lnTo>
                  <a:lnTo>
                    <a:pt x="7" y="165"/>
                  </a:lnTo>
                  <a:lnTo>
                    <a:pt x="9" y="163"/>
                  </a:lnTo>
                  <a:lnTo>
                    <a:pt x="9" y="163"/>
                  </a:lnTo>
                  <a:lnTo>
                    <a:pt x="17" y="152"/>
                  </a:lnTo>
                  <a:lnTo>
                    <a:pt x="25" y="142"/>
                  </a:lnTo>
                  <a:lnTo>
                    <a:pt x="33" y="132"/>
                  </a:lnTo>
                  <a:lnTo>
                    <a:pt x="43" y="123"/>
                  </a:lnTo>
                  <a:lnTo>
                    <a:pt x="62" y="106"/>
                  </a:lnTo>
                  <a:lnTo>
                    <a:pt x="82" y="89"/>
                  </a:lnTo>
                  <a:lnTo>
                    <a:pt x="82" y="89"/>
                  </a:lnTo>
                  <a:lnTo>
                    <a:pt x="92" y="80"/>
                  </a:lnTo>
                  <a:lnTo>
                    <a:pt x="103" y="69"/>
                  </a:lnTo>
                  <a:lnTo>
                    <a:pt x="120" y="49"/>
                  </a:lnTo>
                  <a:lnTo>
                    <a:pt x="120" y="49"/>
                  </a:lnTo>
                  <a:lnTo>
                    <a:pt x="132" y="38"/>
                  </a:lnTo>
                  <a:lnTo>
                    <a:pt x="142" y="28"/>
                  </a:lnTo>
                  <a:lnTo>
                    <a:pt x="166" y="9"/>
                  </a:lnTo>
                  <a:lnTo>
                    <a:pt x="166" y="9"/>
                  </a:lnTo>
                  <a:lnTo>
                    <a:pt x="168" y="7"/>
                  </a:lnTo>
                  <a:lnTo>
                    <a:pt x="168" y="6"/>
                  </a:lnTo>
                  <a:lnTo>
                    <a:pt x="167" y="2"/>
                  </a:lnTo>
                  <a:lnTo>
                    <a:pt x="166" y="1"/>
                  </a:lnTo>
                  <a:lnTo>
                    <a:pt x="165" y="0"/>
                  </a:lnTo>
                  <a:lnTo>
                    <a:pt x="163"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0" name="Freeform 985"/>
            <p:cNvSpPr>
              <a:spLocks/>
            </p:cNvSpPr>
            <p:nvPr/>
          </p:nvSpPr>
          <p:spPr bwMode="auto">
            <a:xfrm>
              <a:off x="4129088" y="2597151"/>
              <a:ext cx="71438" cy="68263"/>
            </a:xfrm>
            <a:custGeom>
              <a:avLst/>
              <a:gdLst/>
              <a:ahLst/>
              <a:cxnLst>
                <a:cxn ang="0">
                  <a:pos x="125" y="1"/>
                </a:cxn>
                <a:cxn ang="0">
                  <a:pos x="125" y="1"/>
                </a:cxn>
                <a:cxn ang="0">
                  <a:pos x="108" y="14"/>
                </a:cxn>
                <a:cxn ang="0">
                  <a:pos x="94" y="29"/>
                </a:cxn>
                <a:cxn ang="0">
                  <a:pos x="65" y="60"/>
                </a:cxn>
                <a:cxn ang="0">
                  <a:pos x="65" y="60"/>
                </a:cxn>
                <a:cxn ang="0">
                  <a:pos x="49" y="75"/>
                </a:cxn>
                <a:cxn ang="0">
                  <a:pos x="34" y="91"/>
                </a:cxn>
                <a:cxn ang="0">
                  <a:pos x="1" y="121"/>
                </a:cxn>
                <a:cxn ang="0">
                  <a:pos x="1" y="121"/>
                </a:cxn>
                <a:cxn ang="0">
                  <a:pos x="0" y="122"/>
                </a:cxn>
                <a:cxn ang="0">
                  <a:pos x="0" y="124"/>
                </a:cxn>
                <a:cxn ang="0">
                  <a:pos x="0" y="126"/>
                </a:cxn>
                <a:cxn ang="0">
                  <a:pos x="1" y="127"/>
                </a:cxn>
                <a:cxn ang="0">
                  <a:pos x="3" y="128"/>
                </a:cxn>
                <a:cxn ang="0">
                  <a:pos x="4" y="129"/>
                </a:cxn>
                <a:cxn ang="0">
                  <a:pos x="6" y="128"/>
                </a:cxn>
                <a:cxn ang="0">
                  <a:pos x="8" y="127"/>
                </a:cxn>
                <a:cxn ang="0">
                  <a:pos x="8" y="127"/>
                </a:cxn>
                <a:cxn ang="0">
                  <a:pos x="38" y="100"/>
                </a:cxn>
                <a:cxn ang="0">
                  <a:pos x="67" y="71"/>
                </a:cxn>
                <a:cxn ang="0">
                  <a:pos x="67" y="71"/>
                </a:cxn>
                <a:cxn ang="0">
                  <a:pos x="98" y="38"/>
                </a:cxn>
                <a:cxn ang="0">
                  <a:pos x="115" y="22"/>
                </a:cxn>
                <a:cxn ang="0">
                  <a:pos x="131" y="7"/>
                </a:cxn>
                <a:cxn ang="0">
                  <a:pos x="131" y="7"/>
                </a:cxn>
                <a:cxn ang="0">
                  <a:pos x="132" y="6"/>
                </a:cxn>
                <a:cxn ang="0">
                  <a:pos x="133" y="4"/>
                </a:cxn>
                <a:cxn ang="0">
                  <a:pos x="132" y="2"/>
                </a:cxn>
                <a:cxn ang="0">
                  <a:pos x="131" y="1"/>
                </a:cxn>
                <a:cxn ang="0">
                  <a:pos x="128" y="0"/>
                </a:cxn>
                <a:cxn ang="0">
                  <a:pos x="127" y="0"/>
                </a:cxn>
                <a:cxn ang="0">
                  <a:pos x="125" y="1"/>
                </a:cxn>
                <a:cxn ang="0">
                  <a:pos x="125" y="1"/>
                </a:cxn>
              </a:cxnLst>
              <a:rect l="0" t="0" r="r" b="b"/>
              <a:pathLst>
                <a:path w="133" h="129">
                  <a:moveTo>
                    <a:pt x="125" y="1"/>
                  </a:moveTo>
                  <a:lnTo>
                    <a:pt x="125" y="1"/>
                  </a:lnTo>
                  <a:lnTo>
                    <a:pt x="108" y="14"/>
                  </a:lnTo>
                  <a:lnTo>
                    <a:pt x="94" y="29"/>
                  </a:lnTo>
                  <a:lnTo>
                    <a:pt x="65" y="60"/>
                  </a:lnTo>
                  <a:lnTo>
                    <a:pt x="65" y="60"/>
                  </a:lnTo>
                  <a:lnTo>
                    <a:pt x="49" y="75"/>
                  </a:lnTo>
                  <a:lnTo>
                    <a:pt x="34" y="91"/>
                  </a:lnTo>
                  <a:lnTo>
                    <a:pt x="1" y="121"/>
                  </a:lnTo>
                  <a:lnTo>
                    <a:pt x="1" y="121"/>
                  </a:lnTo>
                  <a:lnTo>
                    <a:pt x="0" y="122"/>
                  </a:lnTo>
                  <a:lnTo>
                    <a:pt x="0" y="124"/>
                  </a:lnTo>
                  <a:lnTo>
                    <a:pt x="0" y="126"/>
                  </a:lnTo>
                  <a:lnTo>
                    <a:pt x="1" y="127"/>
                  </a:lnTo>
                  <a:lnTo>
                    <a:pt x="3" y="128"/>
                  </a:lnTo>
                  <a:lnTo>
                    <a:pt x="4" y="129"/>
                  </a:lnTo>
                  <a:lnTo>
                    <a:pt x="6" y="128"/>
                  </a:lnTo>
                  <a:lnTo>
                    <a:pt x="8" y="127"/>
                  </a:lnTo>
                  <a:lnTo>
                    <a:pt x="8" y="127"/>
                  </a:lnTo>
                  <a:lnTo>
                    <a:pt x="38" y="100"/>
                  </a:lnTo>
                  <a:lnTo>
                    <a:pt x="67" y="71"/>
                  </a:lnTo>
                  <a:lnTo>
                    <a:pt x="67" y="71"/>
                  </a:lnTo>
                  <a:lnTo>
                    <a:pt x="98" y="38"/>
                  </a:lnTo>
                  <a:lnTo>
                    <a:pt x="115" y="22"/>
                  </a:lnTo>
                  <a:lnTo>
                    <a:pt x="131" y="7"/>
                  </a:lnTo>
                  <a:lnTo>
                    <a:pt x="131" y="7"/>
                  </a:lnTo>
                  <a:lnTo>
                    <a:pt x="132" y="6"/>
                  </a:lnTo>
                  <a:lnTo>
                    <a:pt x="133" y="4"/>
                  </a:lnTo>
                  <a:lnTo>
                    <a:pt x="132" y="2"/>
                  </a:lnTo>
                  <a:lnTo>
                    <a:pt x="131" y="1"/>
                  </a:lnTo>
                  <a:lnTo>
                    <a:pt x="128" y="0"/>
                  </a:lnTo>
                  <a:lnTo>
                    <a:pt x="127"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1" name="Freeform 986"/>
            <p:cNvSpPr>
              <a:spLocks/>
            </p:cNvSpPr>
            <p:nvPr/>
          </p:nvSpPr>
          <p:spPr bwMode="auto">
            <a:xfrm>
              <a:off x="4129088" y="2630488"/>
              <a:ext cx="71438" cy="66675"/>
            </a:xfrm>
            <a:custGeom>
              <a:avLst/>
              <a:gdLst/>
              <a:ahLst/>
              <a:cxnLst>
                <a:cxn ang="0">
                  <a:pos x="125" y="1"/>
                </a:cxn>
                <a:cxn ang="0">
                  <a:pos x="125" y="1"/>
                </a:cxn>
                <a:cxn ang="0">
                  <a:pos x="92" y="28"/>
                </a:cxn>
                <a:cxn ang="0">
                  <a:pos x="59" y="57"/>
                </a:cxn>
                <a:cxn ang="0">
                  <a:pos x="43" y="71"/>
                </a:cxn>
                <a:cxn ang="0">
                  <a:pos x="29" y="86"/>
                </a:cxn>
                <a:cxn ang="0">
                  <a:pos x="14" y="103"/>
                </a:cxn>
                <a:cxn ang="0">
                  <a:pos x="1" y="119"/>
                </a:cxn>
                <a:cxn ang="0">
                  <a:pos x="1" y="119"/>
                </a:cxn>
                <a:cxn ang="0">
                  <a:pos x="0" y="121"/>
                </a:cxn>
                <a:cxn ang="0">
                  <a:pos x="0" y="122"/>
                </a:cxn>
                <a:cxn ang="0">
                  <a:pos x="1" y="124"/>
                </a:cxn>
                <a:cxn ang="0">
                  <a:pos x="2" y="125"/>
                </a:cxn>
                <a:cxn ang="0">
                  <a:pos x="5" y="125"/>
                </a:cxn>
                <a:cxn ang="0">
                  <a:pos x="7" y="125"/>
                </a:cxn>
                <a:cxn ang="0">
                  <a:pos x="9" y="124"/>
                </a:cxn>
                <a:cxn ang="0">
                  <a:pos x="9" y="124"/>
                </a:cxn>
                <a:cxn ang="0">
                  <a:pos x="21" y="108"/>
                </a:cxn>
                <a:cxn ang="0">
                  <a:pos x="36" y="92"/>
                </a:cxn>
                <a:cxn ang="0">
                  <a:pos x="51" y="77"/>
                </a:cxn>
                <a:cxn ang="0">
                  <a:pos x="67" y="62"/>
                </a:cxn>
                <a:cxn ang="0">
                  <a:pos x="99" y="34"/>
                </a:cxn>
                <a:cxn ang="0">
                  <a:pos x="131" y="7"/>
                </a:cxn>
                <a:cxn ang="0">
                  <a:pos x="131" y="7"/>
                </a:cxn>
                <a:cxn ang="0">
                  <a:pos x="132" y="6"/>
                </a:cxn>
                <a:cxn ang="0">
                  <a:pos x="133" y="4"/>
                </a:cxn>
                <a:cxn ang="0">
                  <a:pos x="132" y="3"/>
                </a:cxn>
                <a:cxn ang="0">
                  <a:pos x="131" y="1"/>
                </a:cxn>
                <a:cxn ang="0">
                  <a:pos x="128" y="0"/>
                </a:cxn>
                <a:cxn ang="0">
                  <a:pos x="126" y="0"/>
                </a:cxn>
                <a:cxn ang="0">
                  <a:pos x="125" y="1"/>
                </a:cxn>
                <a:cxn ang="0">
                  <a:pos x="125" y="1"/>
                </a:cxn>
              </a:cxnLst>
              <a:rect l="0" t="0" r="r" b="b"/>
              <a:pathLst>
                <a:path w="133" h="125">
                  <a:moveTo>
                    <a:pt x="125" y="1"/>
                  </a:moveTo>
                  <a:lnTo>
                    <a:pt x="125" y="1"/>
                  </a:lnTo>
                  <a:lnTo>
                    <a:pt x="92" y="28"/>
                  </a:lnTo>
                  <a:lnTo>
                    <a:pt x="59" y="57"/>
                  </a:lnTo>
                  <a:lnTo>
                    <a:pt x="43" y="71"/>
                  </a:lnTo>
                  <a:lnTo>
                    <a:pt x="29" y="86"/>
                  </a:lnTo>
                  <a:lnTo>
                    <a:pt x="14" y="103"/>
                  </a:lnTo>
                  <a:lnTo>
                    <a:pt x="1" y="119"/>
                  </a:lnTo>
                  <a:lnTo>
                    <a:pt x="1" y="119"/>
                  </a:lnTo>
                  <a:lnTo>
                    <a:pt x="0" y="121"/>
                  </a:lnTo>
                  <a:lnTo>
                    <a:pt x="0" y="122"/>
                  </a:lnTo>
                  <a:lnTo>
                    <a:pt x="1" y="124"/>
                  </a:lnTo>
                  <a:lnTo>
                    <a:pt x="2" y="125"/>
                  </a:lnTo>
                  <a:lnTo>
                    <a:pt x="5" y="125"/>
                  </a:lnTo>
                  <a:lnTo>
                    <a:pt x="7" y="125"/>
                  </a:lnTo>
                  <a:lnTo>
                    <a:pt x="9" y="124"/>
                  </a:lnTo>
                  <a:lnTo>
                    <a:pt x="9" y="124"/>
                  </a:lnTo>
                  <a:lnTo>
                    <a:pt x="21" y="108"/>
                  </a:lnTo>
                  <a:lnTo>
                    <a:pt x="36" y="92"/>
                  </a:lnTo>
                  <a:lnTo>
                    <a:pt x="51" y="77"/>
                  </a:lnTo>
                  <a:lnTo>
                    <a:pt x="67" y="62"/>
                  </a:lnTo>
                  <a:lnTo>
                    <a:pt x="99" y="34"/>
                  </a:lnTo>
                  <a:lnTo>
                    <a:pt x="131" y="7"/>
                  </a:lnTo>
                  <a:lnTo>
                    <a:pt x="131" y="7"/>
                  </a:lnTo>
                  <a:lnTo>
                    <a:pt x="132" y="6"/>
                  </a:lnTo>
                  <a:lnTo>
                    <a:pt x="133" y="4"/>
                  </a:lnTo>
                  <a:lnTo>
                    <a:pt x="132" y="3"/>
                  </a:lnTo>
                  <a:lnTo>
                    <a:pt x="131" y="1"/>
                  </a:lnTo>
                  <a:lnTo>
                    <a:pt x="128" y="0"/>
                  </a:lnTo>
                  <a:lnTo>
                    <a:pt x="126" y="0"/>
                  </a:lnTo>
                  <a:lnTo>
                    <a:pt x="125" y="1"/>
                  </a:lnTo>
                  <a:lnTo>
                    <a:pt x="1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2" name="Freeform 987"/>
            <p:cNvSpPr>
              <a:spLocks/>
            </p:cNvSpPr>
            <p:nvPr/>
          </p:nvSpPr>
          <p:spPr bwMode="auto">
            <a:xfrm>
              <a:off x="4127501" y="2670176"/>
              <a:ext cx="55563" cy="55563"/>
            </a:xfrm>
            <a:custGeom>
              <a:avLst/>
              <a:gdLst/>
              <a:ahLst/>
              <a:cxnLst>
                <a:cxn ang="0">
                  <a:pos x="97" y="1"/>
                </a:cxn>
                <a:cxn ang="0">
                  <a:pos x="97" y="1"/>
                </a:cxn>
                <a:cxn ang="0">
                  <a:pos x="82" y="10"/>
                </a:cxn>
                <a:cxn ang="0">
                  <a:pos x="69" y="20"/>
                </a:cxn>
                <a:cxn ang="0">
                  <a:pos x="55" y="32"/>
                </a:cxn>
                <a:cxn ang="0">
                  <a:pos x="43" y="43"/>
                </a:cxn>
                <a:cxn ang="0">
                  <a:pos x="32" y="56"/>
                </a:cxn>
                <a:cxn ang="0">
                  <a:pos x="20" y="69"/>
                </a:cxn>
                <a:cxn ang="0">
                  <a:pos x="10" y="82"/>
                </a:cxn>
                <a:cxn ang="0">
                  <a:pos x="1" y="97"/>
                </a:cxn>
                <a:cxn ang="0">
                  <a:pos x="1" y="97"/>
                </a:cxn>
                <a:cxn ang="0">
                  <a:pos x="0" y="99"/>
                </a:cxn>
                <a:cxn ang="0">
                  <a:pos x="0" y="100"/>
                </a:cxn>
                <a:cxn ang="0">
                  <a:pos x="1" y="102"/>
                </a:cxn>
                <a:cxn ang="0">
                  <a:pos x="2" y="103"/>
                </a:cxn>
                <a:cxn ang="0">
                  <a:pos x="4" y="104"/>
                </a:cxn>
                <a:cxn ang="0">
                  <a:pos x="6" y="104"/>
                </a:cxn>
                <a:cxn ang="0">
                  <a:pos x="7" y="103"/>
                </a:cxn>
                <a:cxn ang="0">
                  <a:pos x="9" y="102"/>
                </a:cxn>
                <a:cxn ang="0">
                  <a:pos x="9" y="102"/>
                </a:cxn>
                <a:cxn ang="0">
                  <a:pos x="17" y="88"/>
                </a:cxn>
                <a:cxn ang="0">
                  <a:pos x="27" y="75"/>
                </a:cxn>
                <a:cxn ang="0">
                  <a:pos x="39" y="62"/>
                </a:cxn>
                <a:cxn ang="0">
                  <a:pos x="50" y="50"/>
                </a:cxn>
                <a:cxn ang="0">
                  <a:pos x="62" y="38"/>
                </a:cxn>
                <a:cxn ang="0">
                  <a:pos x="75" y="28"/>
                </a:cxn>
                <a:cxn ang="0">
                  <a:pos x="88" y="17"/>
                </a:cxn>
                <a:cxn ang="0">
                  <a:pos x="102" y="8"/>
                </a:cxn>
                <a:cxn ang="0">
                  <a:pos x="102" y="8"/>
                </a:cxn>
                <a:cxn ang="0">
                  <a:pos x="103" y="7"/>
                </a:cxn>
                <a:cxn ang="0">
                  <a:pos x="104" y="5"/>
                </a:cxn>
                <a:cxn ang="0">
                  <a:pos x="104" y="4"/>
                </a:cxn>
                <a:cxn ang="0">
                  <a:pos x="103" y="2"/>
                </a:cxn>
                <a:cxn ang="0">
                  <a:pos x="102" y="1"/>
                </a:cxn>
                <a:cxn ang="0">
                  <a:pos x="101" y="0"/>
                </a:cxn>
                <a:cxn ang="0">
                  <a:pos x="99" y="0"/>
                </a:cxn>
                <a:cxn ang="0">
                  <a:pos x="97" y="1"/>
                </a:cxn>
                <a:cxn ang="0">
                  <a:pos x="97" y="1"/>
                </a:cxn>
              </a:cxnLst>
              <a:rect l="0" t="0" r="r" b="b"/>
              <a:pathLst>
                <a:path w="104" h="104">
                  <a:moveTo>
                    <a:pt x="97" y="1"/>
                  </a:moveTo>
                  <a:lnTo>
                    <a:pt x="97" y="1"/>
                  </a:lnTo>
                  <a:lnTo>
                    <a:pt x="82" y="10"/>
                  </a:lnTo>
                  <a:lnTo>
                    <a:pt x="69" y="20"/>
                  </a:lnTo>
                  <a:lnTo>
                    <a:pt x="55" y="32"/>
                  </a:lnTo>
                  <a:lnTo>
                    <a:pt x="43" y="43"/>
                  </a:lnTo>
                  <a:lnTo>
                    <a:pt x="32" y="56"/>
                  </a:lnTo>
                  <a:lnTo>
                    <a:pt x="20" y="69"/>
                  </a:lnTo>
                  <a:lnTo>
                    <a:pt x="10" y="82"/>
                  </a:lnTo>
                  <a:lnTo>
                    <a:pt x="1" y="97"/>
                  </a:lnTo>
                  <a:lnTo>
                    <a:pt x="1" y="97"/>
                  </a:lnTo>
                  <a:lnTo>
                    <a:pt x="0" y="99"/>
                  </a:lnTo>
                  <a:lnTo>
                    <a:pt x="0" y="100"/>
                  </a:lnTo>
                  <a:lnTo>
                    <a:pt x="1" y="102"/>
                  </a:lnTo>
                  <a:lnTo>
                    <a:pt x="2" y="103"/>
                  </a:lnTo>
                  <a:lnTo>
                    <a:pt x="4" y="104"/>
                  </a:lnTo>
                  <a:lnTo>
                    <a:pt x="6" y="104"/>
                  </a:lnTo>
                  <a:lnTo>
                    <a:pt x="7" y="103"/>
                  </a:lnTo>
                  <a:lnTo>
                    <a:pt x="9" y="102"/>
                  </a:lnTo>
                  <a:lnTo>
                    <a:pt x="9" y="102"/>
                  </a:lnTo>
                  <a:lnTo>
                    <a:pt x="17" y="88"/>
                  </a:lnTo>
                  <a:lnTo>
                    <a:pt x="27" y="75"/>
                  </a:lnTo>
                  <a:lnTo>
                    <a:pt x="39" y="62"/>
                  </a:lnTo>
                  <a:lnTo>
                    <a:pt x="50" y="50"/>
                  </a:lnTo>
                  <a:lnTo>
                    <a:pt x="62" y="38"/>
                  </a:lnTo>
                  <a:lnTo>
                    <a:pt x="75" y="28"/>
                  </a:lnTo>
                  <a:lnTo>
                    <a:pt x="88" y="17"/>
                  </a:lnTo>
                  <a:lnTo>
                    <a:pt x="102" y="8"/>
                  </a:lnTo>
                  <a:lnTo>
                    <a:pt x="102" y="8"/>
                  </a:lnTo>
                  <a:lnTo>
                    <a:pt x="103" y="7"/>
                  </a:lnTo>
                  <a:lnTo>
                    <a:pt x="104" y="5"/>
                  </a:lnTo>
                  <a:lnTo>
                    <a:pt x="104" y="4"/>
                  </a:lnTo>
                  <a:lnTo>
                    <a:pt x="103" y="2"/>
                  </a:lnTo>
                  <a:lnTo>
                    <a:pt x="102" y="1"/>
                  </a:lnTo>
                  <a:lnTo>
                    <a:pt x="101" y="0"/>
                  </a:lnTo>
                  <a:lnTo>
                    <a:pt x="99" y="0"/>
                  </a:lnTo>
                  <a:lnTo>
                    <a:pt x="97" y="1"/>
                  </a:lnTo>
                  <a:lnTo>
                    <a:pt x="9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3" name="Freeform 988"/>
            <p:cNvSpPr>
              <a:spLocks/>
            </p:cNvSpPr>
            <p:nvPr/>
          </p:nvSpPr>
          <p:spPr bwMode="auto">
            <a:xfrm>
              <a:off x="4213226" y="2727326"/>
              <a:ext cx="26988" cy="46038"/>
            </a:xfrm>
            <a:custGeom>
              <a:avLst/>
              <a:gdLst/>
              <a:ahLst/>
              <a:cxnLst>
                <a:cxn ang="0">
                  <a:pos x="42" y="3"/>
                </a:cxn>
                <a:cxn ang="0">
                  <a:pos x="42" y="3"/>
                </a:cxn>
                <a:cxn ang="0">
                  <a:pos x="37" y="14"/>
                </a:cxn>
                <a:cxn ang="0">
                  <a:pos x="32" y="24"/>
                </a:cxn>
                <a:cxn ang="0">
                  <a:pos x="21" y="43"/>
                </a:cxn>
                <a:cxn ang="0">
                  <a:pos x="10" y="63"/>
                </a:cxn>
                <a:cxn ang="0">
                  <a:pos x="4" y="73"/>
                </a:cxn>
                <a:cxn ang="0">
                  <a:pos x="0" y="83"/>
                </a:cxn>
                <a:cxn ang="0">
                  <a:pos x="0" y="83"/>
                </a:cxn>
                <a:cxn ang="0">
                  <a:pos x="0" y="85"/>
                </a:cxn>
                <a:cxn ang="0">
                  <a:pos x="1" y="86"/>
                </a:cxn>
                <a:cxn ang="0">
                  <a:pos x="2" y="88"/>
                </a:cxn>
                <a:cxn ang="0">
                  <a:pos x="3" y="88"/>
                </a:cxn>
                <a:cxn ang="0">
                  <a:pos x="5" y="88"/>
                </a:cxn>
                <a:cxn ang="0">
                  <a:pos x="7" y="88"/>
                </a:cxn>
                <a:cxn ang="0">
                  <a:pos x="8" y="87"/>
                </a:cxn>
                <a:cxn ang="0">
                  <a:pos x="10" y="85"/>
                </a:cxn>
                <a:cxn ang="0">
                  <a:pos x="10" y="85"/>
                </a:cxn>
                <a:cxn ang="0">
                  <a:pos x="14" y="75"/>
                </a:cxn>
                <a:cxn ang="0">
                  <a:pos x="19" y="65"/>
                </a:cxn>
                <a:cxn ang="0">
                  <a:pos x="30" y="46"/>
                </a:cxn>
                <a:cxn ang="0">
                  <a:pos x="42" y="26"/>
                </a:cxn>
                <a:cxn ang="0">
                  <a:pos x="47" y="17"/>
                </a:cxn>
                <a:cxn ang="0">
                  <a:pos x="51" y="7"/>
                </a:cxn>
                <a:cxn ang="0">
                  <a:pos x="51" y="7"/>
                </a:cxn>
                <a:cxn ang="0">
                  <a:pos x="51" y="5"/>
                </a:cxn>
                <a:cxn ang="0">
                  <a:pos x="50" y="2"/>
                </a:cxn>
                <a:cxn ang="0">
                  <a:pos x="49" y="1"/>
                </a:cxn>
                <a:cxn ang="0">
                  <a:pos x="48" y="0"/>
                </a:cxn>
                <a:cxn ang="0">
                  <a:pos x="46" y="0"/>
                </a:cxn>
                <a:cxn ang="0">
                  <a:pos x="44" y="0"/>
                </a:cxn>
                <a:cxn ang="0">
                  <a:pos x="43" y="2"/>
                </a:cxn>
                <a:cxn ang="0">
                  <a:pos x="42" y="3"/>
                </a:cxn>
                <a:cxn ang="0">
                  <a:pos x="42" y="3"/>
                </a:cxn>
              </a:cxnLst>
              <a:rect l="0" t="0" r="r" b="b"/>
              <a:pathLst>
                <a:path w="51" h="88">
                  <a:moveTo>
                    <a:pt x="42" y="3"/>
                  </a:moveTo>
                  <a:lnTo>
                    <a:pt x="42" y="3"/>
                  </a:lnTo>
                  <a:lnTo>
                    <a:pt x="37" y="14"/>
                  </a:lnTo>
                  <a:lnTo>
                    <a:pt x="32" y="24"/>
                  </a:lnTo>
                  <a:lnTo>
                    <a:pt x="21" y="43"/>
                  </a:lnTo>
                  <a:lnTo>
                    <a:pt x="10" y="63"/>
                  </a:lnTo>
                  <a:lnTo>
                    <a:pt x="4" y="73"/>
                  </a:lnTo>
                  <a:lnTo>
                    <a:pt x="0" y="83"/>
                  </a:lnTo>
                  <a:lnTo>
                    <a:pt x="0" y="83"/>
                  </a:lnTo>
                  <a:lnTo>
                    <a:pt x="0" y="85"/>
                  </a:lnTo>
                  <a:lnTo>
                    <a:pt x="1" y="86"/>
                  </a:lnTo>
                  <a:lnTo>
                    <a:pt x="2" y="88"/>
                  </a:lnTo>
                  <a:lnTo>
                    <a:pt x="3" y="88"/>
                  </a:lnTo>
                  <a:lnTo>
                    <a:pt x="5" y="88"/>
                  </a:lnTo>
                  <a:lnTo>
                    <a:pt x="7" y="88"/>
                  </a:lnTo>
                  <a:lnTo>
                    <a:pt x="8" y="87"/>
                  </a:lnTo>
                  <a:lnTo>
                    <a:pt x="10" y="85"/>
                  </a:lnTo>
                  <a:lnTo>
                    <a:pt x="10" y="85"/>
                  </a:lnTo>
                  <a:lnTo>
                    <a:pt x="14" y="75"/>
                  </a:lnTo>
                  <a:lnTo>
                    <a:pt x="19" y="65"/>
                  </a:lnTo>
                  <a:lnTo>
                    <a:pt x="30" y="46"/>
                  </a:lnTo>
                  <a:lnTo>
                    <a:pt x="42" y="26"/>
                  </a:lnTo>
                  <a:lnTo>
                    <a:pt x="47" y="17"/>
                  </a:lnTo>
                  <a:lnTo>
                    <a:pt x="51" y="7"/>
                  </a:lnTo>
                  <a:lnTo>
                    <a:pt x="51" y="7"/>
                  </a:lnTo>
                  <a:lnTo>
                    <a:pt x="51" y="5"/>
                  </a:lnTo>
                  <a:lnTo>
                    <a:pt x="50" y="2"/>
                  </a:lnTo>
                  <a:lnTo>
                    <a:pt x="49" y="1"/>
                  </a:lnTo>
                  <a:lnTo>
                    <a:pt x="48" y="0"/>
                  </a:lnTo>
                  <a:lnTo>
                    <a:pt x="46" y="0"/>
                  </a:lnTo>
                  <a:lnTo>
                    <a:pt x="44" y="0"/>
                  </a:lnTo>
                  <a:lnTo>
                    <a:pt x="43" y="2"/>
                  </a:lnTo>
                  <a:lnTo>
                    <a:pt x="42" y="3"/>
                  </a:lnTo>
                  <a:lnTo>
                    <a:pt x="4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4" name="Freeform 989"/>
            <p:cNvSpPr>
              <a:spLocks/>
            </p:cNvSpPr>
            <p:nvPr/>
          </p:nvSpPr>
          <p:spPr bwMode="auto">
            <a:xfrm>
              <a:off x="4268788" y="2722563"/>
              <a:ext cx="44450" cy="61913"/>
            </a:xfrm>
            <a:custGeom>
              <a:avLst/>
              <a:gdLst/>
              <a:ahLst/>
              <a:cxnLst>
                <a:cxn ang="0">
                  <a:pos x="74" y="1"/>
                </a:cxn>
                <a:cxn ang="0">
                  <a:pos x="74" y="1"/>
                </a:cxn>
                <a:cxn ang="0">
                  <a:pos x="51" y="23"/>
                </a:cxn>
                <a:cxn ang="0">
                  <a:pos x="40" y="35"/>
                </a:cxn>
                <a:cxn ang="0">
                  <a:pos x="30" y="48"/>
                </a:cxn>
                <a:cxn ang="0">
                  <a:pos x="30" y="48"/>
                </a:cxn>
                <a:cxn ang="0">
                  <a:pos x="21" y="62"/>
                </a:cxn>
                <a:cxn ang="0">
                  <a:pos x="13" y="78"/>
                </a:cxn>
                <a:cxn ang="0">
                  <a:pos x="6" y="94"/>
                </a:cxn>
                <a:cxn ang="0">
                  <a:pos x="0" y="111"/>
                </a:cxn>
                <a:cxn ang="0">
                  <a:pos x="0" y="111"/>
                </a:cxn>
                <a:cxn ang="0">
                  <a:pos x="0" y="113"/>
                </a:cxn>
                <a:cxn ang="0">
                  <a:pos x="0" y="115"/>
                </a:cxn>
                <a:cxn ang="0">
                  <a:pos x="2" y="116"/>
                </a:cxn>
                <a:cxn ang="0">
                  <a:pos x="3" y="117"/>
                </a:cxn>
                <a:cxn ang="0">
                  <a:pos x="5" y="117"/>
                </a:cxn>
                <a:cxn ang="0">
                  <a:pos x="7" y="116"/>
                </a:cxn>
                <a:cxn ang="0">
                  <a:pos x="8" y="115"/>
                </a:cxn>
                <a:cxn ang="0">
                  <a:pos x="9" y="114"/>
                </a:cxn>
                <a:cxn ang="0">
                  <a:pos x="9" y="114"/>
                </a:cxn>
                <a:cxn ang="0">
                  <a:pos x="15" y="96"/>
                </a:cxn>
                <a:cxn ang="0">
                  <a:pos x="23" y="79"/>
                </a:cxn>
                <a:cxn ang="0">
                  <a:pos x="31" y="62"/>
                </a:cxn>
                <a:cxn ang="0">
                  <a:pos x="36" y="55"/>
                </a:cxn>
                <a:cxn ang="0">
                  <a:pos x="41" y="48"/>
                </a:cxn>
                <a:cxn ang="0">
                  <a:pos x="41" y="48"/>
                </a:cxn>
                <a:cxn ang="0">
                  <a:pos x="51" y="37"/>
                </a:cxn>
                <a:cxn ang="0">
                  <a:pos x="61" y="27"/>
                </a:cxn>
                <a:cxn ang="0">
                  <a:pos x="81" y="8"/>
                </a:cxn>
                <a:cxn ang="0">
                  <a:pos x="81" y="8"/>
                </a:cxn>
                <a:cxn ang="0">
                  <a:pos x="82" y="6"/>
                </a:cxn>
                <a:cxn ang="0">
                  <a:pos x="83" y="4"/>
                </a:cxn>
                <a:cxn ang="0">
                  <a:pos x="82" y="3"/>
                </a:cxn>
                <a:cxn ang="0">
                  <a:pos x="81" y="1"/>
                </a:cxn>
                <a:cxn ang="0">
                  <a:pos x="80" y="0"/>
                </a:cxn>
                <a:cxn ang="0">
                  <a:pos x="78" y="0"/>
                </a:cxn>
                <a:cxn ang="0">
                  <a:pos x="76" y="0"/>
                </a:cxn>
                <a:cxn ang="0">
                  <a:pos x="74" y="1"/>
                </a:cxn>
                <a:cxn ang="0">
                  <a:pos x="74" y="1"/>
                </a:cxn>
              </a:cxnLst>
              <a:rect l="0" t="0" r="r" b="b"/>
              <a:pathLst>
                <a:path w="83" h="117">
                  <a:moveTo>
                    <a:pt x="74" y="1"/>
                  </a:moveTo>
                  <a:lnTo>
                    <a:pt x="74" y="1"/>
                  </a:lnTo>
                  <a:lnTo>
                    <a:pt x="51" y="23"/>
                  </a:lnTo>
                  <a:lnTo>
                    <a:pt x="40" y="35"/>
                  </a:lnTo>
                  <a:lnTo>
                    <a:pt x="30" y="48"/>
                  </a:lnTo>
                  <a:lnTo>
                    <a:pt x="30" y="48"/>
                  </a:lnTo>
                  <a:lnTo>
                    <a:pt x="21" y="62"/>
                  </a:lnTo>
                  <a:lnTo>
                    <a:pt x="13" y="78"/>
                  </a:lnTo>
                  <a:lnTo>
                    <a:pt x="6" y="94"/>
                  </a:lnTo>
                  <a:lnTo>
                    <a:pt x="0" y="111"/>
                  </a:lnTo>
                  <a:lnTo>
                    <a:pt x="0" y="111"/>
                  </a:lnTo>
                  <a:lnTo>
                    <a:pt x="0" y="113"/>
                  </a:lnTo>
                  <a:lnTo>
                    <a:pt x="0" y="115"/>
                  </a:lnTo>
                  <a:lnTo>
                    <a:pt x="2" y="116"/>
                  </a:lnTo>
                  <a:lnTo>
                    <a:pt x="3" y="117"/>
                  </a:lnTo>
                  <a:lnTo>
                    <a:pt x="5" y="117"/>
                  </a:lnTo>
                  <a:lnTo>
                    <a:pt x="7" y="116"/>
                  </a:lnTo>
                  <a:lnTo>
                    <a:pt x="8" y="115"/>
                  </a:lnTo>
                  <a:lnTo>
                    <a:pt x="9" y="114"/>
                  </a:lnTo>
                  <a:lnTo>
                    <a:pt x="9" y="114"/>
                  </a:lnTo>
                  <a:lnTo>
                    <a:pt x="15" y="96"/>
                  </a:lnTo>
                  <a:lnTo>
                    <a:pt x="23" y="79"/>
                  </a:lnTo>
                  <a:lnTo>
                    <a:pt x="31" y="62"/>
                  </a:lnTo>
                  <a:lnTo>
                    <a:pt x="36" y="55"/>
                  </a:lnTo>
                  <a:lnTo>
                    <a:pt x="41" y="48"/>
                  </a:lnTo>
                  <a:lnTo>
                    <a:pt x="41" y="48"/>
                  </a:lnTo>
                  <a:lnTo>
                    <a:pt x="51" y="37"/>
                  </a:lnTo>
                  <a:lnTo>
                    <a:pt x="61" y="27"/>
                  </a:lnTo>
                  <a:lnTo>
                    <a:pt x="81" y="8"/>
                  </a:lnTo>
                  <a:lnTo>
                    <a:pt x="81" y="8"/>
                  </a:lnTo>
                  <a:lnTo>
                    <a:pt x="82" y="6"/>
                  </a:lnTo>
                  <a:lnTo>
                    <a:pt x="83" y="4"/>
                  </a:lnTo>
                  <a:lnTo>
                    <a:pt x="82" y="3"/>
                  </a:lnTo>
                  <a:lnTo>
                    <a:pt x="81" y="1"/>
                  </a:lnTo>
                  <a:lnTo>
                    <a:pt x="80" y="0"/>
                  </a:lnTo>
                  <a:lnTo>
                    <a:pt x="78" y="0"/>
                  </a:lnTo>
                  <a:lnTo>
                    <a:pt x="76" y="0"/>
                  </a:lnTo>
                  <a:lnTo>
                    <a:pt x="74" y="1"/>
                  </a:lnTo>
                  <a:lnTo>
                    <a:pt x="7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5" name="Freeform 990"/>
            <p:cNvSpPr>
              <a:spLocks/>
            </p:cNvSpPr>
            <p:nvPr/>
          </p:nvSpPr>
          <p:spPr bwMode="auto">
            <a:xfrm>
              <a:off x="4346576" y="2727326"/>
              <a:ext cx="36513" cy="47625"/>
            </a:xfrm>
            <a:custGeom>
              <a:avLst/>
              <a:gdLst/>
              <a:ahLst/>
              <a:cxnLst>
                <a:cxn ang="0">
                  <a:pos x="61" y="2"/>
                </a:cxn>
                <a:cxn ang="0">
                  <a:pos x="61" y="2"/>
                </a:cxn>
                <a:cxn ang="0">
                  <a:pos x="57" y="9"/>
                </a:cxn>
                <a:cxn ang="0">
                  <a:pos x="52" y="15"/>
                </a:cxn>
                <a:cxn ang="0">
                  <a:pos x="42" y="26"/>
                </a:cxn>
                <a:cxn ang="0">
                  <a:pos x="32" y="37"/>
                </a:cxn>
                <a:cxn ang="0">
                  <a:pos x="23" y="48"/>
                </a:cxn>
                <a:cxn ang="0">
                  <a:pos x="23" y="48"/>
                </a:cxn>
                <a:cxn ang="0">
                  <a:pos x="16" y="59"/>
                </a:cxn>
                <a:cxn ang="0">
                  <a:pos x="12" y="66"/>
                </a:cxn>
                <a:cxn ang="0">
                  <a:pos x="8" y="70"/>
                </a:cxn>
                <a:cxn ang="0">
                  <a:pos x="8" y="70"/>
                </a:cxn>
                <a:cxn ang="0">
                  <a:pos x="3" y="76"/>
                </a:cxn>
                <a:cxn ang="0">
                  <a:pos x="1" y="79"/>
                </a:cxn>
                <a:cxn ang="0">
                  <a:pos x="0" y="83"/>
                </a:cxn>
                <a:cxn ang="0">
                  <a:pos x="0" y="83"/>
                </a:cxn>
                <a:cxn ang="0">
                  <a:pos x="0" y="85"/>
                </a:cxn>
                <a:cxn ang="0">
                  <a:pos x="1" y="86"/>
                </a:cxn>
                <a:cxn ang="0">
                  <a:pos x="2" y="88"/>
                </a:cxn>
                <a:cxn ang="0">
                  <a:pos x="4" y="88"/>
                </a:cxn>
                <a:cxn ang="0">
                  <a:pos x="5" y="89"/>
                </a:cxn>
                <a:cxn ang="0">
                  <a:pos x="7" y="88"/>
                </a:cxn>
                <a:cxn ang="0">
                  <a:pos x="8" y="87"/>
                </a:cxn>
                <a:cxn ang="0">
                  <a:pos x="9" y="85"/>
                </a:cxn>
                <a:cxn ang="0">
                  <a:pos x="9" y="85"/>
                </a:cxn>
                <a:cxn ang="0">
                  <a:pos x="11" y="81"/>
                </a:cxn>
                <a:cxn ang="0">
                  <a:pos x="13" y="79"/>
                </a:cxn>
                <a:cxn ang="0">
                  <a:pos x="17" y="76"/>
                </a:cxn>
                <a:cxn ang="0">
                  <a:pos x="19" y="73"/>
                </a:cxn>
                <a:cxn ang="0">
                  <a:pos x="19" y="73"/>
                </a:cxn>
                <a:cxn ang="0">
                  <a:pos x="22" y="67"/>
                </a:cxn>
                <a:cxn ang="0">
                  <a:pos x="26" y="60"/>
                </a:cxn>
                <a:cxn ang="0">
                  <a:pos x="34" y="49"/>
                </a:cxn>
                <a:cxn ang="0">
                  <a:pos x="34" y="49"/>
                </a:cxn>
                <a:cxn ang="0">
                  <a:pos x="42" y="38"/>
                </a:cxn>
                <a:cxn ang="0">
                  <a:pos x="52" y="28"/>
                </a:cxn>
                <a:cxn ang="0">
                  <a:pos x="61" y="18"/>
                </a:cxn>
                <a:cxn ang="0">
                  <a:pos x="65" y="13"/>
                </a:cxn>
                <a:cxn ang="0">
                  <a:pos x="68" y="8"/>
                </a:cxn>
                <a:cxn ang="0">
                  <a:pos x="68" y="8"/>
                </a:cxn>
                <a:cxn ang="0">
                  <a:pos x="69" y="6"/>
                </a:cxn>
                <a:cxn ang="0">
                  <a:pos x="69" y="3"/>
                </a:cxn>
                <a:cxn ang="0">
                  <a:pos x="68" y="2"/>
                </a:cxn>
                <a:cxn ang="0">
                  <a:pos x="67" y="1"/>
                </a:cxn>
                <a:cxn ang="0">
                  <a:pos x="65" y="0"/>
                </a:cxn>
                <a:cxn ang="0">
                  <a:pos x="63" y="0"/>
                </a:cxn>
                <a:cxn ang="0">
                  <a:pos x="62" y="1"/>
                </a:cxn>
                <a:cxn ang="0">
                  <a:pos x="61" y="2"/>
                </a:cxn>
                <a:cxn ang="0">
                  <a:pos x="61" y="2"/>
                </a:cxn>
              </a:cxnLst>
              <a:rect l="0" t="0" r="r" b="b"/>
              <a:pathLst>
                <a:path w="69" h="89">
                  <a:moveTo>
                    <a:pt x="61" y="2"/>
                  </a:moveTo>
                  <a:lnTo>
                    <a:pt x="61" y="2"/>
                  </a:lnTo>
                  <a:lnTo>
                    <a:pt x="57" y="9"/>
                  </a:lnTo>
                  <a:lnTo>
                    <a:pt x="52" y="15"/>
                  </a:lnTo>
                  <a:lnTo>
                    <a:pt x="42" y="26"/>
                  </a:lnTo>
                  <a:lnTo>
                    <a:pt x="32" y="37"/>
                  </a:lnTo>
                  <a:lnTo>
                    <a:pt x="23" y="48"/>
                  </a:lnTo>
                  <a:lnTo>
                    <a:pt x="23" y="48"/>
                  </a:lnTo>
                  <a:lnTo>
                    <a:pt x="16" y="59"/>
                  </a:lnTo>
                  <a:lnTo>
                    <a:pt x="12" y="66"/>
                  </a:lnTo>
                  <a:lnTo>
                    <a:pt x="8" y="70"/>
                  </a:lnTo>
                  <a:lnTo>
                    <a:pt x="8" y="70"/>
                  </a:lnTo>
                  <a:lnTo>
                    <a:pt x="3" y="76"/>
                  </a:lnTo>
                  <a:lnTo>
                    <a:pt x="1" y="79"/>
                  </a:lnTo>
                  <a:lnTo>
                    <a:pt x="0" y="83"/>
                  </a:lnTo>
                  <a:lnTo>
                    <a:pt x="0" y="83"/>
                  </a:lnTo>
                  <a:lnTo>
                    <a:pt x="0" y="85"/>
                  </a:lnTo>
                  <a:lnTo>
                    <a:pt x="1" y="86"/>
                  </a:lnTo>
                  <a:lnTo>
                    <a:pt x="2" y="88"/>
                  </a:lnTo>
                  <a:lnTo>
                    <a:pt x="4" y="88"/>
                  </a:lnTo>
                  <a:lnTo>
                    <a:pt x="5" y="89"/>
                  </a:lnTo>
                  <a:lnTo>
                    <a:pt x="7" y="88"/>
                  </a:lnTo>
                  <a:lnTo>
                    <a:pt x="8" y="87"/>
                  </a:lnTo>
                  <a:lnTo>
                    <a:pt x="9" y="85"/>
                  </a:lnTo>
                  <a:lnTo>
                    <a:pt x="9" y="85"/>
                  </a:lnTo>
                  <a:lnTo>
                    <a:pt x="11" y="81"/>
                  </a:lnTo>
                  <a:lnTo>
                    <a:pt x="13" y="79"/>
                  </a:lnTo>
                  <a:lnTo>
                    <a:pt x="17" y="76"/>
                  </a:lnTo>
                  <a:lnTo>
                    <a:pt x="19" y="73"/>
                  </a:lnTo>
                  <a:lnTo>
                    <a:pt x="19" y="73"/>
                  </a:lnTo>
                  <a:lnTo>
                    <a:pt x="22" y="67"/>
                  </a:lnTo>
                  <a:lnTo>
                    <a:pt x="26" y="60"/>
                  </a:lnTo>
                  <a:lnTo>
                    <a:pt x="34" y="49"/>
                  </a:lnTo>
                  <a:lnTo>
                    <a:pt x="34" y="49"/>
                  </a:lnTo>
                  <a:lnTo>
                    <a:pt x="42" y="38"/>
                  </a:lnTo>
                  <a:lnTo>
                    <a:pt x="52" y="28"/>
                  </a:lnTo>
                  <a:lnTo>
                    <a:pt x="61" y="18"/>
                  </a:lnTo>
                  <a:lnTo>
                    <a:pt x="65" y="13"/>
                  </a:lnTo>
                  <a:lnTo>
                    <a:pt x="68" y="8"/>
                  </a:lnTo>
                  <a:lnTo>
                    <a:pt x="68" y="8"/>
                  </a:lnTo>
                  <a:lnTo>
                    <a:pt x="69" y="6"/>
                  </a:lnTo>
                  <a:lnTo>
                    <a:pt x="69" y="3"/>
                  </a:lnTo>
                  <a:lnTo>
                    <a:pt x="68" y="2"/>
                  </a:lnTo>
                  <a:lnTo>
                    <a:pt x="67" y="1"/>
                  </a:lnTo>
                  <a:lnTo>
                    <a:pt x="65" y="0"/>
                  </a:lnTo>
                  <a:lnTo>
                    <a:pt x="63" y="0"/>
                  </a:lnTo>
                  <a:lnTo>
                    <a:pt x="62" y="1"/>
                  </a:lnTo>
                  <a:lnTo>
                    <a:pt x="61" y="2"/>
                  </a:lnTo>
                  <a:lnTo>
                    <a:pt x="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6" name="Freeform 991"/>
            <p:cNvSpPr>
              <a:spLocks/>
            </p:cNvSpPr>
            <p:nvPr/>
          </p:nvSpPr>
          <p:spPr bwMode="auto">
            <a:xfrm>
              <a:off x="4402138" y="2727326"/>
              <a:ext cx="28575" cy="49213"/>
            </a:xfrm>
            <a:custGeom>
              <a:avLst/>
              <a:gdLst/>
              <a:ahLst/>
              <a:cxnLst>
                <a:cxn ang="0">
                  <a:pos x="44" y="6"/>
                </a:cxn>
                <a:cxn ang="0">
                  <a:pos x="44" y="6"/>
                </a:cxn>
                <a:cxn ang="0">
                  <a:pos x="43" y="10"/>
                </a:cxn>
                <a:cxn ang="0">
                  <a:pos x="42" y="12"/>
                </a:cxn>
                <a:cxn ang="0">
                  <a:pos x="41" y="14"/>
                </a:cxn>
                <a:cxn ang="0">
                  <a:pos x="40" y="15"/>
                </a:cxn>
                <a:cxn ang="0">
                  <a:pos x="37" y="17"/>
                </a:cxn>
                <a:cxn ang="0">
                  <a:pos x="36" y="18"/>
                </a:cxn>
                <a:cxn ang="0">
                  <a:pos x="35" y="20"/>
                </a:cxn>
                <a:cxn ang="0">
                  <a:pos x="35" y="20"/>
                </a:cxn>
                <a:cxn ang="0">
                  <a:pos x="31" y="25"/>
                </a:cxn>
                <a:cxn ang="0">
                  <a:pos x="27" y="30"/>
                </a:cxn>
                <a:cxn ang="0">
                  <a:pos x="22" y="36"/>
                </a:cxn>
                <a:cxn ang="0">
                  <a:pos x="19" y="41"/>
                </a:cxn>
                <a:cxn ang="0">
                  <a:pos x="19" y="41"/>
                </a:cxn>
                <a:cxn ang="0">
                  <a:pos x="14" y="52"/>
                </a:cxn>
                <a:cxn ang="0">
                  <a:pos x="10" y="64"/>
                </a:cxn>
                <a:cxn ang="0">
                  <a:pos x="6" y="75"/>
                </a:cxn>
                <a:cxn ang="0">
                  <a:pos x="0" y="85"/>
                </a:cxn>
                <a:cxn ang="0">
                  <a:pos x="0" y="85"/>
                </a:cxn>
                <a:cxn ang="0">
                  <a:pos x="0" y="87"/>
                </a:cxn>
                <a:cxn ang="0">
                  <a:pos x="0" y="88"/>
                </a:cxn>
                <a:cxn ang="0">
                  <a:pos x="1" y="91"/>
                </a:cxn>
                <a:cxn ang="0">
                  <a:pos x="2" y="92"/>
                </a:cxn>
                <a:cxn ang="0">
                  <a:pos x="4" y="92"/>
                </a:cxn>
                <a:cxn ang="0">
                  <a:pos x="5" y="92"/>
                </a:cxn>
                <a:cxn ang="0">
                  <a:pos x="7" y="92"/>
                </a:cxn>
                <a:cxn ang="0">
                  <a:pos x="8" y="89"/>
                </a:cxn>
                <a:cxn ang="0">
                  <a:pos x="8" y="89"/>
                </a:cxn>
                <a:cxn ang="0">
                  <a:pos x="12" y="83"/>
                </a:cxn>
                <a:cxn ang="0">
                  <a:pos x="15" y="77"/>
                </a:cxn>
                <a:cxn ang="0">
                  <a:pos x="21" y="63"/>
                </a:cxn>
                <a:cxn ang="0">
                  <a:pos x="28" y="49"/>
                </a:cxn>
                <a:cxn ang="0">
                  <a:pos x="31" y="43"/>
                </a:cxn>
                <a:cxn ang="0">
                  <a:pos x="36" y="37"/>
                </a:cxn>
                <a:cxn ang="0">
                  <a:pos x="36" y="37"/>
                </a:cxn>
                <a:cxn ang="0">
                  <a:pos x="41" y="29"/>
                </a:cxn>
                <a:cxn ang="0">
                  <a:pos x="47" y="22"/>
                </a:cxn>
                <a:cxn ang="0">
                  <a:pos x="51" y="14"/>
                </a:cxn>
                <a:cxn ang="0">
                  <a:pos x="53" y="10"/>
                </a:cxn>
                <a:cxn ang="0">
                  <a:pos x="54" y="6"/>
                </a:cxn>
                <a:cxn ang="0">
                  <a:pos x="54" y="6"/>
                </a:cxn>
                <a:cxn ang="0">
                  <a:pos x="54" y="3"/>
                </a:cxn>
                <a:cxn ang="0">
                  <a:pos x="53" y="1"/>
                </a:cxn>
                <a:cxn ang="0">
                  <a:pos x="50" y="0"/>
                </a:cxn>
                <a:cxn ang="0">
                  <a:pos x="49" y="0"/>
                </a:cxn>
                <a:cxn ang="0">
                  <a:pos x="45" y="1"/>
                </a:cxn>
                <a:cxn ang="0">
                  <a:pos x="44" y="3"/>
                </a:cxn>
                <a:cxn ang="0">
                  <a:pos x="44" y="6"/>
                </a:cxn>
                <a:cxn ang="0">
                  <a:pos x="44" y="6"/>
                </a:cxn>
              </a:cxnLst>
              <a:rect l="0" t="0" r="r" b="b"/>
              <a:pathLst>
                <a:path w="54" h="92">
                  <a:moveTo>
                    <a:pt x="44" y="6"/>
                  </a:moveTo>
                  <a:lnTo>
                    <a:pt x="44" y="6"/>
                  </a:lnTo>
                  <a:lnTo>
                    <a:pt x="43" y="10"/>
                  </a:lnTo>
                  <a:lnTo>
                    <a:pt x="42" y="12"/>
                  </a:lnTo>
                  <a:lnTo>
                    <a:pt x="41" y="14"/>
                  </a:lnTo>
                  <a:lnTo>
                    <a:pt x="40" y="15"/>
                  </a:lnTo>
                  <a:lnTo>
                    <a:pt x="37" y="17"/>
                  </a:lnTo>
                  <a:lnTo>
                    <a:pt x="36" y="18"/>
                  </a:lnTo>
                  <a:lnTo>
                    <a:pt x="35" y="20"/>
                  </a:lnTo>
                  <a:lnTo>
                    <a:pt x="35" y="20"/>
                  </a:lnTo>
                  <a:lnTo>
                    <a:pt x="31" y="25"/>
                  </a:lnTo>
                  <a:lnTo>
                    <a:pt x="27" y="30"/>
                  </a:lnTo>
                  <a:lnTo>
                    <a:pt x="22" y="36"/>
                  </a:lnTo>
                  <a:lnTo>
                    <a:pt x="19" y="41"/>
                  </a:lnTo>
                  <a:lnTo>
                    <a:pt x="19" y="41"/>
                  </a:lnTo>
                  <a:lnTo>
                    <a:pt x="14" y="52"/>
                  </a:lnTo>
                  <a:lnTo>
                    <a:pt x="10" y="64"/>
                  </a:lnTo>
                  <a:lnTo>
                    <a:pt x="6" y="75"/>
                  </a:lnTo>
                  <a:lnTo>
                    <a:pt x="0" y="85"/>
                  </a:lnTo>
                  <a:lnTo>
                    <a:pt x="0" y="85"/>
                  </a:lnTo>
                  <a:lnTo>
                    <a:pt x="0" y="87"/>
                  </a:lnTo>
                  <a:lnTo>
                    <a:pt x="0" y="88"/>
                  </a:lnTo>
                  <a:lnTo>
                    <a:pt x="1" y="91"/>
                  </a:lnTo>
                  <a:lnTo>
                    <a:pt x="2" y="92"/>
                  </a:lnTo>
                  <a:lnTo>
                    <a:pt x="4" y="92"/>
                  </a:lnTo>
                  <a:lnTo>
                    <a:pt x="5" y="92"/>
                  </a:lnTo>
                  <a:lnTo>
                    <a:pt x="7" y="92"/>
                  </a:lnTo>
                  <a:lnTo>
                    <a:pt x="8" y="89"/>
                  </a:lnTo>
                  <a:lnTo>
                    <a:pt x="8" y="89"/>
                  </a:lnTo>
                  <a:lnTo>
                    <a:pt x="12" y="83"/>
                  </a:lnTo>
                  <a:lnTo>
                    <a:pt x="15" y="77"/>
                  </a:lnTo>
                  <a:lnTo>
                    <a:pt x="21" y="63"/>
                  </a:lnTo>
                  <a:lnTo>
                    <a:pt x="28" y="49"/>
                  </a:lnTo>
                  <a:lnTo>
                    <a:pt x="31" y="43"/>
                  </a:lnTo>
                  <a:lnTo>
                    <a:pt x="36" y="37"/>
                  </a:lnTo>
                  <a:lnTo>
                    <a:pt x="36" y="37"/>
                  </a:lnTo>
                  <a:lnTo>
                    <a:pt x="41" y="29"/>
                  </a:lnTo>
                  <a:lnTo>
                    <a:pt x="47" y="22"/>
                  </a:lnTo>
                  <a:lnTo>
                    <a:pt x="51" y="14"/>
                  </a:lnTo>
                  <a:lnTo>
                    <a:pt x="53" y="10"/>
                  </a:lnTo>
                  <a:lnTo>
                    <a:pt x="54" y="6"/>
                  </a:lnTo>
                  <a:lnTo>
                    <a:pt x="54" y="6"/>
                  </a:lnTo>
                  <a:lnTo>
                    <a:pt x="54" y="3"/>
                  </a:lnTo>
                  <a:lnTo>
                    <a:pt x="53" y="1"/>
                  </a:lnTo>
                  <a:lnTo>
                    <a:pt x="50" y="0"/>
                  </a:lnTo>
                  <a:lnTo>
                    <a:pt x="49" y="0"/>
                  </a:lnTo>
                  <a:lnTo>
                    <a:pt x="45" y="1"/>
                  </a:lnTo>
                  <a:lnTo>
                    <a:pt x="44" y="3"/>
                  </a:lnTo>
                  <a:lnTo>
                    <a:pt x="44" y="6"/>
                  </a:lnTo>
                  <a:lnTo>
                    <a:pt x="4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7" name="Freeform 992"/>
            <p:cNvSpPr>
              <a:spLocks/>
            </p:cNvSpPr>
            <p:nvPr/>
          </p:nvSpPr>
          <p:spPr bwMode="auto">
            <a:xfrm>
              <a:off x="4464051" y="2733676"/>
              <a:ext cx="26988" cy="36513"/>
            </a:xfrm>
            <a:custGeom>
              <a:avLst/>
              <a:gdLst/>
              <a:ahLst/>
              <a:cxnLst>
                <a:cxn ang="0">
                  <a:pos x="41" y="2"/>
                </a:cxn>
                <a:cxn ang="0">
                  <a:pos x="41" y="2"/>
                </a:cxn>
                <a:cxn ang="0">
                  <a:pos x="37" y="10"/>
                </a:cxn>
                <a:cxn ang="0">
                  <a:pos x="32" y="18"/>
                </a:cxn>
                <a:cxn ang="0">
                  <a:pos x="21" y="33"/>
                </a:cxn>
                <a:cxn ang="0">
                  <a:pos x="21" y="33"/>
                </a:cxn>
                <a:cxn ang="0">
                  <a:pos x="10" y="48"/>
                </a:cxn>
                <a:cxn ang="0">
                  <a:pos x="1" y="65"/>
                </a:cxn>
                <a:cxn ang="0">
                  <a:pos x="1" y="65"/>
                </a:cxn>
                <a:cxn ang="0">
                  <a:pos x="0" y="66"/>
                </a:cxn>
                <a:cxn ang="0">
                  <a:pos x="0" y="68"/>
                </a:cxn>
                <a:cxn ang="0">
                  <a:pos x="1" y="70"/>
                </a:cxn>
                <a:cxn ang="0">
                  <a:pos x="3" y="71"/>
                </a:cxn>
                <a:cxn ang="0">
                  <a:pos x="4" y="71"/>
                </a:cxn>
                <a:cxn ang="0">
                  <a:pos x="6" y="71"/>
                </a:cxn>
                <a:cxn ang="0">
                  <a:pos x="7" y="71"/>
                </a:cxn>
                <a:cxn ang="0">
                  <a:pos x="9" y="69"/>
                </a:cxn>
                <a:cxn ang="0">
                  <a:pos x="9" y="69"/>
                </a:cxn>
                <a:cxn ang="0">
                  <a:pos x="18" y="54"/>
                </a:cxn>
                <a:cxn ang="0">
                  <a:pos x="29" y="37"/>
                </a:cxn>
                <a:cxn ang="0">
                  <a:pos x="29" y="37"/>
                </a:cxn>
                <a:cxn ang="0">
                  <a:pos x="40" y="21"/>
                </a:cxn>
                <a:cxn ang="0">
                  <a:pos x="46" y="13"/>
                </a:cxn>
                <a:cxn ang="0">
                  <a:pos x="51" y="5"/>
                </a:cxn>
                <a:cxn ang="0">
                  <a:pos x="51" y="5"/>
                </a:cxn>
                <a:cxn ang="0">
                  <a:pos x="51" y="3"/>
                </a:cxn>
                <a:cxn ang="0">
                  <a:pos x="51" y="1"/>
                </a:cxn>
                <a:cxn ang="0">
                  <a:pos x="50" y="0"/>
                </a:cxn>
                <a:cxn ang="0">
                  <a:pos x="47" y="0"/>
                </a:cxn>
                <a:cxn ang="0">
                  <a:pos x="44" y="0"/>
                </a:cxn>
                <a:cxn ang="0">
                  <a:pos x="42" y="1"/>
                </a:cxn>
                <a:cxn ang="0">
                  <a:pos x="41" y="2"/>
                </a:cxn>
                <a:cxn ang="0">
                  <a:pos x="41" y="2"/>
                </a:cxn>
              </a:cxnLst>
              <a:rect l="0" t="0" r="r" b="b"/>
              <a:pathLst>
                <a:path w="51" h="71">
                  <a:moveTo>
                    <a:pt x="41" y="2"/>
                  </a:moveTo>
                  <a:lnTo>
                    <a:pt x="41" y="2"/>
                  </a:lnTo>
                  <a:lnTo>
                    <a:pt x="37" y="10"/>
                  </a:lnTo>
                  <a:lnTo>
                    <a:pt x="32" y="18"/>
                  </a:lnTo>
                  <a:lnTo>
                    <a:pt x="21" y="33"/>
                  </a:lnTo>
                  <a:lnTo>
                    <a:pt x="21" y="33"/>
                  </a:lnTo>
                  <a:lnTo>
                    <a:pt x="10" y="48"/>
                  </a:lnTo>
                  <a:lnTo>
                    <a:pt x="1" y="65"/>
                  </a:lnTo>
                  <a:lnTo>
                    <a:pt x="1" y="65"/>
                  </a:lnTo>
                  <a:lnTo>
                    <a:pt x="0" y="66"/>
                  </a:lnTo>
                  <a:lnTo>
                    <a:pt x="0" y="68"/>
                  </a:lnTo>
                  <a:lnTo>
                    <a:pt x="1" y="70"/>
                  </a:lnTo>
                  <a:lnTo>
                    <a:pt x="3" y="71"/>
                  </a:lnTo>
                  <a:lnTo>
                    <a:pt x="4" y="71"/>
                  </a:lnTo>
                  <a:lnTo>
                    <a:pt x="6" y="71"/>
                  </a:lnTo>
                  <a:lnTo>
                    <a:pt x="7" y="71"/>
                  </a:lnTo>
                  <a:lnTo>
                    <a:pt x="9" y="69"/>
                  </a:lnTo>
                  <a:lnTo>
                    <a:pt x="9" y="69"/>
                  </a:lnTo>
                  <a:lnTo>
                    <a:pt x="18" y="54"/>
                  </a:lnTo>
                  <a:lnTo>
                    <a:pt x="29" y="37"/>
                  </a:lnTo>
                  <a:lnTo>
                    <a:pt x="29" y="37"/>
                  </a:lnTo>
                  <a:lnTo>
                    <a:pt x="40" y="21"/>
                  </a:lnTo>
                  <a:lnTo>
                    <a:pt x="46" y="13"/>
                  </a:lnTo>
                  <a:lnTo>
                    <a:pt x="51" y="5"/>
                  </a:lnTo>
                  <a:lnTo>
                    <a:pt x="51" y="5"/>
                  </a:lnTo>
                  <a:lnTo>
                    <a:pt x="51" y="3"/>
                  </a:lnTo>
                  <a:lnTo>
                    <a:pt x="51" y="1"/>
                  </a:lnTo>
                  <a:lnTo>
                    <a:pt x="50" y="0"/>
                  </a:lnTo>
                  <a:lnTo>
                    <a:pt x="47" y="0"/>
                  </a:lnTo>
                  <a:lnTo>
                    <a:pt x="44" y="0"/>
                  </a:lnTo>
                  <a:lnTo>
                    <a:pt x="42" y="1"/>
                  </a:lnTo>
                  <a:lnTo>
                    <a:pt x="41" y="2"/>
                  </a:lnTo>
                  <a:lnTo>
                    <a:pt x="4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8" name="Freeform 993"/>
            <p:cNvSpPr>
              <a:spLocks/>
            </p:cNvSpPr>
            <p:nvPr/>
          </p:nvSpPr>
          <p:spPr bwMode="auto">
            <a:xfrm>
              <a:off x="4532313" y="2736851"/>
              <a:ext cx="30163" cy="42863"/>
            </a:xfrm>
            <a:custGeom>
              <a:avLst/>
              <a:gdLst/>
              <a:ahLst/>
              <a:cxnLst>
                <a:cxn ang="0">
                  <a:pos x="49" y="3"/>
                </a:cxn>
                <a:cxn ang="0">
                  <a:pos x="49" y="3"/>
                </a:cxn>
                <a:cxn ang="0">
                  <a:pos x="43" y="13"/>
                </a:cxn>
                <a:cxn ang="0">
                  <a:pos x="37" y="24"/>
                </a:cxn>
                <a:cxn ang="0">
                  <a:pos x="29" y="34"/>
                </a:cxn>
                <a:cxn ang="0">
                  <a:pos x="22" y="43"/>
                </a:cxn>
                <a:cxn ang="0">
                  <a:pos x="22" y="43"/>
                </a:cxn>
                <a:cxn ang="0">
                  <a:pos x="15" y="50"/>
                </a:cxn>
                <a:cxn ang="0">
                  <a:pos x="10" y="57"/>
                </a:cxn>
                <a:cxn ang="0">
                  <a:pos x="4" y="65"/>
                </a:cxn>
                <a:cxn ang="0">
                  <a:pos x="1" y="74"/>
                </a:cxn>
                <a:cxn ang="0">
                  <a:pos x="1" y="74"/>
                </a:cxn>
                <a:cxn ang="0">
                  <a:pos x="0" y="76"/>
                </a:cxn>
                <a:cxn ang="0">
                  <a:pos x="1" y="78"/>
                </a:cxn>
                <a:cxn ang="0">
                  <a:pos x="2" y="79"/>
                </a:cxn>
                <a:cxn ang="0">
                  <a:pos x="4" y="79"/>
                </a:cxn>
                <a:cxn ang="0">
                  <a:pos x="6" y="80"/>
                </a:cxn>
                <a:cxn ang="0">
                  <a:pos x="8" y="79"/>
                </a:cxn>
                <a:cxn ang="0">
                  <a:pos x="9" y="78"/>
                </a:cxn>
                <a:cxn ang="0">
                  <a:pos x="10" y="76"/>
                </a:cxn>
                <a:cxn ang="0">
                  <a:pos x="10" y="76"/>
                </a:cxn>
                <a:cxn ang="0">
                  <a:pos x="13" y="70"/>
                </a:cxn>
                <a:cxn ang="0">
                  <a:pos x="15" y="65"/>
                </a:cxn>
                <a:cxn ang="0">
                  <a:pos x="22" y="56"/>
                </a:cxn>
                <a:cxn ang="0">
                  <a:pos x="22" y="56"/>
                </a:cxn>
                <a:cxn ang="0">
                  <a:pos x="29" y="50"/>
                </a:cxn>
                <a:cxn ang="0">
                  <a:pos x="32" y="46"/>
                </a:cxn>
                <a:cxn ang="0">
                  <a:pos x="35" y="43"/>
                </a:cxn>
                <a:cxn ang="0">
                  <a:pos x="35" y="43"/>
                </a:cxn>
                <a:cxn ang="0">
                  <a:pos x="41" y="33"/>
                </a:cxn>
                <a:cxn ang="0">
                  <a:pos x="46" y="25"/>
                </a:cxn>
                <a:cxn ang="0">
                  <a:pos x="52" y="17"/>
                </a:cxn>
                <a:cxn ang="0">
                  <a:pos x="57" y="7"/>
                </a:cxn>
                <a:cxn ang="0">
                  <a:pos x="57" y="7"/>
                </a:cxn>
                <a:cxn ang="0">
                  <a:pos x="57" y="5"/>
                </a:cxn>
                <a:cxn ang="0">
                  <a:pos x="57" y="4"/>
                </a:cxn>
                <a:cxn ang="0">
                  <a:pos x="56" y="2"/>
                </a:cxn>
                <a:cxn ang="0">
                  <a:pos x="55" y="1"/>
                </a:cxn>
                <a:cxn ang="0">
                  <a:pos x="53" y="0"/>
                </a:cxn>
                <a:cxn ang="0">
                  <a:pos x="52" y="0"/>
                </a:cxn>
                <a:cxn ang="0">
                  <a:pos x="50" y="1"/>
                </a:cxn>
                <a:cxn ang="0">
                  <a:pos x="49" y="3"/>
                </a:cxn>
                <a:cxn ang="0">
                  <a:pos x="49" y="3"/>
                </a:cxn>
              </a:cxnLst>
              <a:rect l="0" t="0" r="r" b="b"/>
              <a:pathLst>
                <a:path w="57" h="80">
                  <a:moveTo>
                    <a:pt x="49" y="3"/>
                  </a:moveTo>
                  <a:lnTo>
                    <a:pt x="49" y="3"/>
                  </a:lnTo>
                  <a:lnTo>
                    <a:pt x="43" y="13"/>
                  </a:lnTo>
                  <a:lnTo>
                    <a:pt x="37" y="24"/>
                  </a:lnTo>
                  <a:lnTo>
                    <a:pt x="29" y="34"/>
                  </a:lnTo>
                  <a:lnTo>
                    <a:pt x="22" y="43"/>
                  </a:lnTo>
                  <a:lnTo>
                    <a:pt x="22" y="43"/>
                  </a:lnTo>
                  <a:lnTo>
                    <a:pt x="15" y="50"/>
                  </a:lnTo>
                  <a:lnTo>
                    <a:pt x="10" y="57"/>
                  </a:lnTo>
                  <a:lnTo>
                    <a:pt x="4" y="65"/>
                  </a:lnTo>
                  <a:lnTo>
                    <a:pt x="1" y="74"/>
                  </a:lnTo>
                  <a:lnTo>
                    <a:pt x="1" y="74"/>
                  </a:lnTo>
                  <a:lnTo>
                    <a:pt x="0" y="76"/>
                  </a:lnTo>
                  <a:lnTo>
                    <a:pt x="1" y="78"/>
                  </a:lnTo>
                  <a:lnTo>
                    <a:pt x="2" y="79"/>
                  </a:lnTo>
                  <a:lnTo>
                    <a:pt x="4" y="79"/>
                  </a:lnTo>
                  <a:lnTo>
                    <a:pt x="6" y="80"/>
                  </a:lnTo>
                  <a:lnTo>
                    <a:pt x="8" y="79"/>
                  </a:lnTo>
                  <a:lnTo>
                    <a:pt x="9" y="78"/>
                  </a:lnTo>
                  <a:lnTo>
                    <a:pt x="10" y="76"/>
                  </a:lnTo>
                  <a:lnTo>
                    <a:pt x="10" y="76"/>
                  </a:lnTo>
                  <a:lnTo>
                    <a:pt x="13" y="70"/>
                  </a:lnTo>
                  <a:lnTo>
                    <a:pt x="15" y="65"/>
                  </a:lnTo>
                  <a:lnTo>
                    <a:pt x="22" y="56"/>
                  </a:lnTo>
                  <a:lnTo>
                    <a:pt x="22" y="56"/>
                  </a:lnTo>
                  <a:lnTo>
                    <a:pt x="29" y="50"/>
                  </a:lnTo>
                  <a:lnTo>
                    <a:pt x="32" y="46"/>
                  </a:lnTo>
                  <a:lnTo>
                    <a:pt x="35" y="43"/>
                  </a:lnTo>
                  <a:lnTo>
                    <a:pt x="35" y="43"/>
                  </a:lnTo>
                  <a:lnTo>
                    <a:pt x="41" y="33"/>
                  </a:lnTo>
                  <a:lnTo>
                    <a:pt x="46" y="25"/>
                  </a:lnTo>
                  <a:lnTo>
                    <a:pt x="52" y="17"/>
                  </a:lnTo>
                  <a:lnTo>
                    <a:pt x="57" y="7"/>
                  </a:lnTo>
                  <a:lnTo>
                    <a:pt x="57" y="7"/>
                  </a:lnTo>
                  <a:lnTo>
                    <a:pt x="57" y="5"/>
                  </a:lnTo>
                  <a:lnTo>
                    <a:pt x="57" y="4"/>
                  </a:lnTo>
                  <a:lnTo>
                    <a:pt x="56" y="2"/>
                  </a:lnTo>
                  <a:lnTo>
                    <a:pt x="55" y="1"/>
                  </a:lnTo>
                  <a:lnTo>
                    <a:pt x="53" y="0"/>
                  </a:lnTo>
                  <a:lnTo>
                    <a:pt x="52" y="0"/>
                  </a:lnTo>
                  <a:lnTo>
                    <a:pt x="50" y="1"/>
                  </a:lnTo>
                  <a:lnTo>
                    <a:pt x="49" y="3"/>
                  </a:lnTo>
                  <a:lnTo>
                    <a:pt x="4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9" name="Freeform 994"/>
            <p:cNvSpPr>
              <a:spLocks/>
            </p:cNvSpPr>
            <p:nvPr/>
          </p:nvSpPr>
          <p:spPr bwMode="auto">
            <a:xfrm>
              <a:off x="4589463" y="2735263"/>
              <a:ext cx="22225" cy="34925"/>
            </a:xfrm>
            <a:custGeom>
              <a:avLst/>
              <a:gdLst/>
              <a:ahLst/>
              <a:cxnLst>
                <a:cxn ang="0">
                  <a:pos x="33" y="2"/>
                </a:cxn>
                <a:cxn ang="0">
                  <a:pos x="33" y="2"/>
                </a:cxn>
                <a:cxn ang="0">
                  <a:pos x="24" y="16"/>
                </a:cxn>
                <a:cxn ang="0">
                  <a:pos x="16" y="31"/>
                </a:cxn>
                <a:cxn ang="0">
                  <a:pos x="7" y="46"/>
                </a:cxn>
                <a:cxn ang="0">
                  <a:pos x="1" y="61"/>
                </a:cxn>
                <a:cxn ang="0">
                  <a:pos x="1" y="61"/>
                </a:cxn>
                <a:cxn ang="0">
                  <a:pos x="0" y="63"/>
                </a:cxn>
                <a:cxn ang="0">
                  <a:pos x="1" y="64"/>
                </a:cxn>
                <a:cxn ang="0">
                  <a:pos x="2" y="65"/>
                </a:cxn>
                <a:cxn ang="0">
                  <a:pos x="4" y="66"/>
                </a:cxn>
                <a:cxn ang="0">
                  <a:pos x="7" y="66"/>
                </a:cxn>
                <a:cxn ang="0">
                  <a:pos x="8" y="65"/>
                </a:cxn>
                <a:cxn ang="0">
                  <a:pos x="10" y="63"/>
                </a:cxn>
                <a:cxn ang="0">
                  <a:pos x="10" y="63"/>
                </a:cxn>
                <a:cxn ang="0">
                  <a:pos x="17" y="49"/>
                </a:cxn>
                <a:cxn ang="0">
                  <a:pos x="24" y="34"/>
                </a:cxn>
                <a:cxn ang="0">
                  <a:pos x="32" y="21"/>
                </a:cxn>
                <a:cxn ang="0">
                  <a:pos x="42" y="7"/>
                </a:cxn>
                <a:cxn ang="0">
                  <a:pos x="42" y="7"/>
                </a:cxn>
                <a:cxn ang="0">
                  <a:pos x="42" y="5"/>
                </a:cxn>
                <a:cxn ang="0">
                  <a:pos x="42" y="4"/>
                </a:cxn>
                <a:cxn ang="0">
                  <a:pos x="41" y="2"/>
                </a:cxn>
                <a:cxn ang="0">
                  <a:pos x="40" y="1"/>
                </a:cxn>
                <a:cxn ang="0">
                  <a:pos x="38" y="0"/>
                </a:cxn>
                <a:cxn ang="0">
                  <a:pos x="36" y="0"/>
                </a:cxn>
                <a:cxn ang="0">
                  <a:pos x="34" y="1"/>
                </a:cxn>
                <a:cxn ang="0">
                  <a:pos x="33" y="2"/>
                </a:cxn>
                <a:cxn ang="0">
                  <a:pos x="33" y="2"/>
                </a:cxn>
              </a:cxnLst>
              <a:rect l="0" t="0" r="r" b="b"/>
              <a:pathLst>
                <a:path w="42" h="66">
                  <a:moveTo>
                    <a:pt x="33" y="2"/>
                  </a:moveTo>
                  <a:lnTo>
                    <a:pt x="33" y="2"/>
                  </a:lnTo>
                  <a:lnTo>
                    <a:pt x="24" y="16"/>
                  </a:lnTo>
                  <a:lnTo>
                    <a:pt x="16" y="31"/>
                  </a:lnTo>
                  <a:lnTo>
                    <a:pt x="7" y="46"/>
                  </a:lnTo>
                  <a:lnTo>
                    <a:pt x="1" y="61"/>
                  </a:lnTo>
                  <a:lnTo>
                    <a:pt x="1" y="61"/>
                  </a:lnTo>
                  <a:lnTo>
                    <a:pt x="0" y="63"/>
                  </a:lnTo>
                  <a:lnTo>
                    <a:pt x="1" y="64"/>
                  </a:lnTo>
                  <a:lnTo>
                    <a:pt x="2" y="65"/>
                  </a:lnTo>
                  <a:lnTo>
                    <a:pt x="4" y="66"/>
                  </a:lnTo>
                  <a:lnTo>
                    <a:pt x="7" y="66"/>
                  </a:lnTo>
                  <a:lnTo>
                    <a:pt x="8" y="65"/>
                  </a:lnTo>
                  <a:lnTo>
                    <a:pt x="10" y="63"/>
                  </a:lnTo>
                  <a:lnTo>
                    <a:pt x="10" y="63"/>
                  </a:lnTo>
                  <a:lnTo>
                    <a:pt x="17" y="49"/>
                  </a:lnTo>
                  <a:lnTo>
                    <a:pt x="24" y="34"/>
                  </a:lnTo>
                  <a:lnTo>
                    <a:pt x="32" y="21"/>
                  </a:lnTo>
                  <a:lnTo>
                    <a:pt x="42" y="7"/>
                  </a:lnTo>
                  <a:lnTo>
                    <a:pt x="42" y="7"/>
                  </a:lnTo>
                  <a:lnTo>
                    <a:pt x="42" y="5"/>
                  </a:lnTo>
                  <a:lnTo>
                    <a:pt x="42" y="4"/>
                  </a:lnTo>
                  <a:lnTo>
                    <a:pt x="41" y="2"/>
                  </a:lnTo>
                  <a:lnTo>
                    <a:pt x="40" y="1"/>
                  </a:lnTo>
                  <a:lnTo>
                    <a:pt x="38" y="0"/>
                  </a:lnTo>
                  <a:lnTo>
                    <a:pt x="36" y="0"/>
                  </a:lnTo>
                  <a:lnTo>
                    <a:pt x="34" y="1"/>
                  </a:lnTo>
                  <a:lnTo>
                    <a:pt x="33" y="2"/>
                  </a:lnTo>
                  <a:lnTo>
                    <a:pt x="3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0" name="Freeform 995"/>
            <p:cNvSpPr>
              <a:spLocks/>
            </p:cNvSpPr>
            <p:nvPr/>
          </p:nvSpPr>
          <p:spPr bwMode="auto">
            <a:xfrm>
              <a:off x="4651376" y="2736851"/>
              <a:ext cx="25400" cy="42863"/>
            </a:xfrm>
            <a:custGeom>
              <a:avLst/>
              <a:gdLst/>
              <a:ahLst/>
              <a:cxnLst>
                <a:cxn ang="0">
                  <a:pos x="39" y="4"/>
                </a:cxn>
                <a:cxn ang="0">
                  <a:pos x="39" y="4"/>
                </a:cxn>
                <a:cxn ang="0">
                  <a:pos x="36" y="13"/>
                </a:cxn>
                <a:cxn ang="0">
                  <a:pos x="31" y="22"/>
                </a:cxn>
                <a:cxn ang="0">
                  <a:pos x="22" y="39"/>
                </a:cxn>
                <a:cxn ang="0">
                  <a:pos x="11" y="56"/>
                </a:cxn>
                <a:cxn ang="0">
                  <a:pos x="0" y="73"/>
                </a:cxn>
                <a:cxn ang="0">
                  <a:pos x="0" y="73"/>
                </a:cxn>
                <a:cxn ang="0">
                  <a:pos x="0" y="75"/>
                </a:cxn>
                <a:cxn ang="0">
                  <a:pos x="0" y="76"/>
                </a:cxn>
                <a:cxn ang="0">
                  <a:pos x="1" y="78"/>
                </a:cxn>
                <a:cxn ang="0">
                  <a:pos x="2" y="79"/>
                </a:cxn>
                <a:cxn ang="0">
                  <a:pos x="4" y="80"/>
                </a:cxn>
                <a:cxn ang="0">
                  <a:pos x="5" y="80"/>
                </a:cxn>
                <a:cxn ang="0">
                  <a:pos x="8" y="79"/>
                </a:cxn>
                <a:cxn ang="0">
                  <a:pos x="9" y="78"/>
                </a:cxn>
                <a:cxn ang="0">
                  <a:pos x="9" y="78"/>
                </a:cxn>
                <a:cxn ang="0">
                  <a:pos x="20" y="60"/>
                </a:cxn>
                <a:cxn ang="0">
                  <a:pos x="30" y="43"/>
                </a:cxn>
                <a:cxn ang="0">
                  <a:pos x="41" y="25"/>
                </a:cxn>
                <a:cxn ang="0">
                  <a:pos x="44" y="16"/>
                </a:cxn>
                <a:cxn ang="0">
                  <a:pos x="47" y="6"/>
                </a:cxn>
                <a:cxn ang="0">
                  <a:pos x="47" y="6"/>
                </a:cxn>
                <a:cxn ang="0">
                  <a:pos x="48" y="4"/>
                </a:cxn>
                <a:cxn ang="0">
                  <a:pos x="47" y="3"/>
                </a:cxn>
                <a:cxn ang="0">
                  <a:pos x="46" y="1"/>
                </a:cxn>
                <a:cxn ang="0">
                  <a:pos x="44" y="1"/>
                </a:cxn>
                <a:cxn ang="0">
                  <a:pos x="43" y="0"/>
                </a:cxn>
                <a:cxn ang="0">
                  <a:pos x="41" y="1"/>
                </a:cxn>
                <a:cxn ang="0">
                  <a:pos x="40" y="2"/>
                </a:cxn>
                <a:cxn ang="0">
                  <a:pos x="39" y="4"/>
                </a:cxn>
                <a:cxn ang="0">
                  <a:pos x="39" y="4"/>
                </a:cxn>
              </a:cxnLst>
              <a:rect l="0" t="0" r="r" b="b"/>
              <a:pathLst>
                <a:path w="48" h="80">
                  <a:moveTo>
                    <a:pt x="39" y="4"/>
                  </a:moveTo>
                  <a:lnTo>
                    <a:pt x="39" y="4"/>
                  </a:lnTo>
                  <a:lnTo>
                    <a:pt x="36" y="13"/>
                  </a:lnTo>
                  <a:lnTo>
                    <a:pt x="31" y="22"/>
                  </a:lnTo>
                  <a:lnTo>
                    <a:pt x="22" y="39"/>
                  </a:lnTo>
                  <a:lnTo>
                    <a:pt x="11" y="56"/>
                  </a:lnTo>
                  <a:lnTo>
                    <a:pt x="0" y="73"/>
                  </a:lnTo>
                  <a:lnTo>
                    <a:pt x="0" y="73"/>
                  </a:lnTo>
                  <a:lnTo>
                    <a:pt x="0" y="75"/>
                  </a:lnTo>
                  <a:lnTo>
                    <a:pt x="0" y="76"/>
                  </a:lnTo>
                  <a:lnTo>
                    <a:pt x="1" y="78"/>
                  </a:lnTo>
                  <a:lnTo>
                    <a:pt x="2" y="79"/>
                  </a:lnTo>
                  <a:lnTo>
                    <a:pt x="4" y="80"/>
                  </a:lnTo>
                  <a:lnTo>
                    <a:pt x="5" y="80"/>
                  </a:lnTo>
                  <a:lnTo>
                    <a:pt x="8" y="79"/>
                  </a:lnTo>
                  <a:lnTo>
                    <a:pt x="9" y="78"/>
                  </a:lnTo>
                  <a:lnTo>
                    <a:pt x="9" y="78"/>
                  </a:lnTo>
                  <a:lnTo>
                    <a:pt x="20" y="60"/>
                  </a:lnTo>
                  <a:lnTo>
                    <a:pt x="30" y="43"/>
                  </a:lnTo>
                  <a:lnTo>
                    <a:pt x="41" y="25"/>
                  </a:lnTo>
                  <a:lnTo>
                    <a:pt x="44" y="16"/>
                  </a:lnTo>
                  <a:lnTo>
                    <a:pt x="47" y="6"/>
                  </a:lnTo>
                  <a:lnTo>
                    <a:pt x="47" y="6"/>
                  </a:lnTo>
                  <a:lnTo>
                    <a:pt x="48" y="4"/>
                  </a:lnTo>
                  <a:lnTo>
                    <a:pt x="47" y="3"/>
                  </a:lnTo>
                  <a:lnTo>
                    <a:pt x="46" y="1"/>
                  </a:lnTo>
                  <a:lnTo>
                    <a:pt x="44" y="1"/>
                  </a:lnTo>
                  <a:lnTo>
                    <a:pt x="43" y="0"/>
                  </a:lnTo>
                  <a:lnTo>
                    <a:pt x="41" y="1"/>
                  </a:lnTo>
                  <a:lnTo>
                    <a:pt x="40" y="2"/>
                  </a:lnTo>
                  <a:lnTo>
                    <a:pt x="39" y="4"/>
                  </a:lnTo>
                  <a:lnTo>
                    <a:pt x="3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1" name="Freeform 996"/>
            <p:cNvSpPr>
              <a:spLocks/>
            </p:cNvSpPr>
            <p:nvPr/>
          </p:nvSpPr>
          <p:spPr bwMode="auto">
            <a:xfrm>
              <a:off x="4702176" y="2738438"/>
              <a:ext cx="22225" cy="38100"/>
            </a:xfrm>
            <a:custGeom>
              <a:avLst/>
              <a:gdLst/>
              <a:ahLst/>
              <a:cxnLst>
                <a:cxn ang="0">
                  <a:pos x="35" y="3"/>
                </a:cxn>
                <a:cxn ang="0">
                  <a:pos x="35" y="3"/>
                </a:cxn>
                <a:cxn ang="0">
                  <a:pos x="30" y="10"/>
                </a:cxn>
                <a:cxn ang="0">
                  <a:pos x="26" y="18"/>
                </a:cxn>
                <a:cxn ang="0">
                  <a:pos x="14" y="32"/>
                </a:cxn>
                <a:cxn ang="0">
                  <a:pos x="10" y="40"/>
                </a:cxn>
                <a:cxn ang="0">
                  <a:pos x="5" y="48"/>
                </a:cxn>
                <a:cxn ang="0">
                  <a:pos x="2" y="55"/>
                </a:cxn>
                <a:cxn ang="0">
                  <a:pos x="0" y="64"/>
                </a:cxn>
                <a:cxn ang="0">
                  <a:pos x="0" y="64"/>
                </a:cxn>
                <a:cxn ang="0">
                  <a:pos x="0" y="66"/>
                </a:cxn>
                <a:cxn ang="0">
                  <a:pos x="0" y="67"/>
                </a:cxn>
                <a:cxn ang="0">
                  <a:pos x="3" y="70"/>
                </a:cxn>
                <a:cxn ang="0">
                  <a:pos x="5" y="71"/>
                </a:cxn>
                <a:cxn ang="0">
                  <a:pos x="7" y="70"/>
                </a:cxn>
                <a:cxn ang="0">
                  <a:pos x="8" y="69"/>
                </a:cxn>
                <a:cxn ang="0">
                  <a:pos x="9" y="66"/>
                </a:cxn>
                <a:cxn ang="0">
                  <a:pos x="9" y="66"/>
                </a:cxn>
                <a:cxn ang="0">
                  <a:pos x="11" y="58"/>
                </a:cxn>
                <a:cxn ang="0">
                  <a:pos x="14" y="51"/>
                </a:cxn>
                <a:cxn ang="0">
                  <a:pos x="18" y="44"/>
                </a:cxn>
                <a:cxn ang="0">
                  <a:pos x="23" y="36"/>
                </a:cxn>
                <a:cxn ang="0">
                  <a:pos x="34" y="22"/>
                </a:cxn>
                <a:cxn ang="0">
                  <a:pos x="39" y="15"/>
                </a:cxn>
                <a:cxn ang="0">
                  <a:pos x="43" y="7"/>
                </a:cxn>
                <a:cxn ang="0">
                  <a:pos x="43" y="7"/>
                </a:cxn>
                <a:cxn ang="0">
                  <a:pos x="43" y="5"/>
                </a:cxn>
                <a:cxn ang="0">
                  <a:pos x="43" y="4"/>
                </a:cxn>
                <a:cxn ang="0">
                  <a:pos x="42" y="2"/>
                </a:cxn>
                <a:cxn ang="0">
                  <a:pos x="41" y="1"/>
                </a:cxn>
                <a:cxn ang="0">
                  <a:pos x="39" y="0"/>
                </a:cxn>
                <a:cxn ang="0">
                  <a:pos x="38" y="0"/>
                </a:cxn>
                <a:cxn ang="0">
                  <a:pos x="36" y="1"/>
                </a:cxn>
                <a:cxn ang="0">
                  <a:pos x="35" y="3"/>
                </a:cxn>
                <a:cxn ang="0">
                  <a:pos x="35" y="3"/>
                </a:cxn>
              </a:cxnLst>
              <a:rect l="0" t="0" r="r" b="b"/>
              <a:pathLst>
                <a:path w="43" h="71">
                  <a:moveTo>
                    <a:pt x="35" y="3"/>
                  </a:moveTo>
                  <a:lnTo>
                    <a:pt x="35" y="3"/>
                  </a:lnTo>
                  <a:lnTo>
                    <a:pt x="30" y="10"/>
                  </a:lnTo>
                  <a:lnTo>
                    <a:pt x="26" y="18"/>
                  </a:lnTo>
                  <a:lnTo>
                    <a:pt x="14" y="32"/>
                  </a:lnTo>
                  <a:lnTo>
                    <a:pt x="10" y="40"/>
                  </a:lnTo>
                  <a:lnTo>
                    <a:pt x="5" y="48"/>
                  </a:lnTo>
                  <a:lnTo>
                    <a:pt x="2" y="55"/>
                  </a:lnTo>
                  <a:lnTo>
                    <a:pt x="0" y="64"/>
                  </a:lnTo>
                  <a:lnTo>
                    <a:pt x="0" y="64"/>
                  </a:lnTo>
                  <a:lnTo>
                    <a:pt x="0" y="66"/>
                  </a:lnTo>
                  <a:lnTo>
                    <a:pt x="0" y="67"/>
                  </a:lnTo>
                  <a:lnTo>
                    <a:pt x="3" y="70"/>
                  </a:lnTo>
                  <a:lnTo>
                    <a:pt x="5" y="71"/>
                  </a:lnTo>
                  <a:lnTo>
                    <a:pt x="7" y="70"/>
                  </a:lnTo>
                  <a:lnTo>
                    <a:pt x="8" y="69"/>
                  </a:lnTo>
                  <a:lnTo>
                    <a:pt x="9" y="66"/>
                  </a:lnTo>
                  <a:lnTo>
                    <a:pt x="9" y="66"/>
                  </a:lnTo>
                  <a:lnTo>
                    <a:pt x="11" y="58"/>
                  </a:lnTo>
                  <a:lnTo>
                    <a:pt x="14" y="51"/>
                  </a:lnTo>
                  <a:lnTo>
                    <a:pt x="18" y="44"/>
                  </a:lnTo>
                  <a:lnTo>
                    <a:pt x="23" y="36"/>
                  </a:lnTo>
                  <a:lnTo>
                    <a:pt x="34" y="22"/>
                  </a:lnTo>
                  <a:lnTo>
                    <a:pt x="39" y="15"/>
                  </a:lnTo>
                  <a:lnTo>
                    <a:pt x="43" y="7"/>
                  </a:lnTo>
                  <a:lnTo>
                    <a:pt x="43" y="7"/>
                  </a:lnTo>
                  <a:lnTo>
                    <a:pt x="43" y="5"/>
                  </a:lnTo>
                  <a:lnTo>
                    <a:pt x="43" y="4"/>
                  </a:lnTo>
                  <a:lnTo>
                    <a:pt x="42" y="2"/>
                  </a:lnTo>
                  <a:lnTo>
                    <a:pt x="41" y="1"/>
                  </a:lnTo>
                  <a:lnTo>
                    <a:pt x="39" y="0"/>
                  </a:lnTo>
                  <a:lnTo>
                    <a:pt x="38" y="0"/>
                  </a:lnTo>
                  <a:lnTo>
                    <a:pt x="36" y="1"/>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2" name="Freeform 997"/>
            <p:cNvSpPr>
              <a:spLocks/>
            </p:cNvSpPr>
            <p:nvPr/>
          </p:nvSpPr>
          <p:spPr bwMode="auto">
            <a:xfrm>
              <a:off x="4735513" y="2746376"/>
              <a:ext cx="25400" cy="30163"/>
            </a:xfrm>
            <a:custGeom>
              <a:avLst/>
              <a:gdLst/>
              <a:ahLst/>
              <a:cxnLst>
                <a:cxn ang="0">
                  <a:pos x="39" y="1"/>
                </a:cxn>
                <a:cxn ang="0">
                  <a:pos x="39" y="1"/>
                </a:cxn>
                <a:cxn ang="0">
                  <a:pos x="29" y="12"/>
                </a:cxn>
                <a:cxn ang="0">
                  <a:pos x="20" y="23"/>
                </a:cxn>
                <a:cxn ang="0">
                  <a:pos x="1" y="48"/>
                </a:cxn>
                <a:cxn ang="0">
                  <a:pos x="1" y="48"/>
                </a:cxn>
                <a:cxn ang="0">
                  <a:pos x="0" y="50"/>
                </a:cxn>
                <a:cxn ang="0">
                  <a:pos x="0" y="51"/>
                </a:cxn>
                <a:cxn ang="0">
                  <a:pos x="2" y="56"/>
                </a:cxn>
                <a:cxn ang="0">
                  <a:pos x="3" y="57"/>
                </a:cxn>
                <a:cxn ang="0">
                  <a:pos x="4" y="57"/>
                </a:cxn>
                <a:cxn ang="0">
                  <a:pos x="6" y="57"/>
                </a:cxn>
                <a:cxn ang="0">
                  <a:pos x="8" y="55"/>
                </a:cxn>
                <a:cxn ang="0">
                  <a:pos x="8" y="55"/>
                </a:cxn>
                <a:cxn ang="0">
                  <a:pos x="26" y="31"/>
                </a:cxn>
                <a:cxn ang="0">
                  <a:pos x="35" y="18"/>
                </a:cxn>
                <a:cxn ang="0">
                  <a:pos x="45" y="7"/>
                </a:cxn>
                <a:cxn ang="0">
                  <a:pos x="45" y="7"/>
                </a:cxn>
                <a:cxn ang="0">
                  <a:pos x="46" y="6"/>
                </a:cxn>
                <a:cxn ang="0">
                  <a:pos x="48" y="4"/>
                </a:cxn>
                <a:cxn ang="0">
                  <a:pos x="46" y="2"/>
                </a:cxn>
                <a:cxn ang="0">
                  <a:pos x="45" y="1"/>
                </a:cxn>
                <a:cxn ang="0">
                  <a:pos x="44" y="0"/>
                </a:cxn>
                <a:cxn ang="0">
                  <a:pos x="42" y="0"/>
                </a:cxn>
                <a:cxn ang="0">
                  <a:pos x="40" y="0"/>
                </a:cxn>
                <a:cxn ang="0">
                  <a:pos x="39" y="1"/>
                </a:cxn>
                <a:cxn ang="0">
                  <a:pos x="39" y="1"/>
                </a:cxn>
              </a:cxnLst>
              <a:rect l="0" t="0" r="r" b="b"/>
              <a:pathLst>
                <a:path w="48" h="57">
                  <a:moveTo>
                    <a:pt x="39" y="1"/>
                  </a:moveTo>
                  <a:lnTo>
                    <a:pt x="39" y="1"/>
                  </a:lnTo>
                  <a:lnTo>
                    <a:pt x="29" y="12"/>
                  </a:lnTo>
                  <a:lnTo>
                    <a:pt x="20" y="23"/>
                  </a:lnTo>
                  <a:lnTo>
                    <a:pt x="1" y="48"/>
                  </a:lnTo>
                  <a:lnTo>
                    <a:pt x="1" y="48"/>
                  </a:lnTo>
                  <a:lnTo>
                    <a:pt x="0" y="50"/>
                  </a:lnTo>
                  <a:lnTo>
                    <a:pt x="0" y="51"/>
                  </a:lnTo>
                  <a:lnTo>
                    <a:pt x="2" y="56"/>
                  </a:lnTo>
                  <a:lnTo>
                    <a:pt x="3" y="57"/>
                  </a:lnTo>
                  <a:lnTo>
                    <a:pt x="4" y="57"/>
                  </a:lnTo>
                  <a:lnTo>
                    <a:pt x="6" y="57"/>
                  </a:lnTo>
                  <a:lnTo>
                    <a:pt x="8" y="55"/>
                  </a:lnTo>
                  <a:lnTo>
                    <a:pt x="8" y="55"/>
                  </a:lnTo>
                  <a:lnTo>
                    <a:pt x="26" y="31"/>
                  </a:lnTo>
                  <a:lnTo>
                    <a:pt x="35" y="18"/>
                  </a:lnTo>
                  <a:lnTo>
                    <a:pt x="45" y="7"/>
                  </a:lnTo>
                  <a:lnTo>
                    <a:pt x="45" y="7"/>
                  </a:lnTo>
                  <a:lnTo>
                    <a:pt x="46" y="6"/>
                  </a:lnTo>
                  <a:lnTo>
                    <a:pt x="48" y="4"/>
                  </a:lnTo>
                  <a:lnTo>
                    <a:pt x="46" y="2"/>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3" name="Freeform 998"/>
            <p:cNvSpPr>
              <a:spLocks/>
            </p:cNvSpPr>
            <p:nvPr/>
          </p:nvSpPr>
          <p:spPr bwMode="auto">
            <a:xfrm>
              <a:off x="4479926" y="2536826"/>
              <a:ext cx="31750" cy="34925"/>
            </a:xfrm>
            <a:custGeom>
              <a:avLst/>
              <a:gdLst/>
              <a:ahLst/>
              <a:cxnLst>
                <a:cxn ang="0">
                  <a:pos x="52" y="1"/>
                </a:cxn>
                <a:cxn ang="0">
                  <a:pos x="52" y="1"/>
                </a:cxn>
                <a:cxn ang="0">
                  <a:pos x="38" y="15"/>
                </a:cxn>
                <a:cxn ang="0">
                  <a:pos x="26" y="30"/>
                </a:cxn>
                <a:cxn ang="0">
                  <a:pos x="13" y="44"/>
                </a:cxn>
                <a:cxn ang="0">
                  <a:pos x="1" y="58"/>
                </a:cxn>
                <a:cxn ang="0">
                  <a:pos x="1" y="58"/>
                </a:cxn>
                <a:cxn ang="0">
                  <a:pos x="0" y="60"/>
                </a:cxn>
                <a:cxn ang="0">
                  <a:pos x="0" y="61"/>
                </a:cxn>
                <a:cxn ang="0">
                  <a:pos x="0" y="63"/>
                </a:cxn>
                <a:cxn ang="0">
                  <a:pos x="1" y="64"/>
                </a:cxn>
                <a:cxn ang="0">
                  <a:pos x="2" y="65"/>
                </a:cxn>
                <a:cxn ang="0">
                  <a:pos x="4" y="66"/>
                </a:cxn>
                <a:cxn ang="0">
                  <a:pos x="6" y="66"/>
                </a:cxn>
                <a:cxn ang="0">
                  <a:pos x="7" y="65"/>
                </a:cxn>
                <a:cxn ang="0">
                  <a:pos x="7" y="65"/>
                </a:cxn>
                <a:cxn ang="0">
                  <a:pos x="21" y="50"/>
                </a:cxn>
                <a:cxn ang="0">
                  <a:pos x="33" y="36"/>
                </a:cxn>
                <a:cxn ang="0">
                  <a:pos x="46" y="21"/>
                </a:cxn>
                <a:cxn ang="0">
                  <a:pos x="58" y="7"/>
                </a:cxn>
                <a:cxn ang="0">
                  <a:pos x="58" y="7"/>
                </a:cxn>
                <a:cxn ang="0">
                  <a:pos x="59" y="6"/>
                </a:cxn>
                <a:cxn ang="0">
                  <a:pos x="60" y="4"/>
                </a:cxn>
                <a:cxn ang="0">
                  <a:pos x="59" y="2"/>
                </a:cxn>
                <a:cxn ang="0">
                  <a:pos x="58" y="1"/>
                </a:cxn>
                <a:cxn ang="0">
                  <a:pos x="57" y="0"/>
                </a:cxn>
                <a:cxn ang="0">
                  <a:pos x="55" y="0"/>
                </a:cxn>
                <a:cxn ang="0">
                  <a:pos x="54" y="0"/>
                </a:cxn>
                <a:cxn ang="0">
                  <a:pos x="52" y="1"/>
                </a:cxn>
                <a:cxn ang="0">
                  <a:pos x="52" y="1"/>
                </a:cxn>
              </a:cxnLst>
              <a:rect l="0" t="0" r="r" b="b"/>
              <a:pathLst>
                <a:path w="60" h="66">
                  <a:moveTo>
                    <a:pt x="52" y="1"/>
                  </a:moveTo>
                  <a:lnTo>
                    <a:pt x="52" y="1"/>
                  </a:lnTo>
                  <a:lnTo>
                    <a:pt x="38" y="15"/>
                  </a:lnTo>
                  <a:lnTo>
                    <a:pt x="26" y="30"/>
                  </a:lnTo>
                  <a:lnTo>
                    <a:pt x="13" y="44"/>
                  </a:lnTo>
                  <a:lnTo>
                    <a:pt x="1" y="58"/>
                  </a:lnTo>
                  <a:lnTo>
                    <a:pt x="1" y="58"/>
                  </a:lnTo>
                  <a:lnTo>
                    <a:pt x="0" y="60"/>
                  </a:lnTo>
                  <a:lnTo>
                    <a:pt x="0" y="61"/>
                  </a:lnTo>
                  <a:lnTo>
                    <a:pt x="0" y="63"/>
                  </a:lnTo>
                  <a:lnTo>
                    <a:pt x="1" y="64"/>
                  </a:lnTo>
                  <a:lnTo>
                    <a:pt x="2" y="65"/>
                  </a:lnTo>
                  <a:lnTo>
                    <a:pt x="4" y="66"/>
                  </a:lnTo>
                  <a:lnTo>
                    <a:pt x="6" y="66"/>
                  </a:lnTo>
                  <a:lnTo>
                    <a:pt x="7" y="65"/>
                  </a:lnTo>
                  <a:lnTo>
                    <a:pt x="7" y="65"/>
                  </a:lnTo>
                  <a:lnTo>
                    <a:pt x="21" y="50"/>
                  </a:lnTo>
                  <a:lnTo>
                    <a:pt x="33" y="36"/>
                  </a:lnTo>
                  <a:lnTo>
                    <a:pt x="46" y="21"/>
                  </a:lnTo>
                  <a:lnTo>
                    <a:pt x="58" y="7"/>
                  </a:lnTo>
                  <a:lnTo>
                    <a:pt x="58" y="7"/>
                  </a:lnTo>
                  <a:lnTo>
                    <a:pt x="59" y="6"/>
                  </a:lnTo>
                  <a:lnTo>
                    <a:pt x="60" y="4"/>
                  </a:lnTo>
                  <a:lnTo>
                    <a:pt x="59" y="2"/>
                  </a:lnTo>
                  <a:lnTo>
                    <a:pt x="58" y="1"/>
                  </a:lnTo>
                  <a:lnTo>
                    <a:pt x="57" y="0"/>
                  </a:lnTo>
                  <a:lnTo>
                    <a:pt x="55" y="0"/>
                  </a:lnTo>
                  <a:lnTo>
                    <a:pt x="54"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4" name="Freeform 999"/>
            <p:cNvSpPr>
              <a:spLocks/>
            </p:cNvSpPr>
            <p:nvPr/>
          </p:nvSpPr>
          <p:spPr bwMode="auto">
            <a:xfrm>
              <a:off x="4513263" y="2566988"/>
              <a:ext cx="34925" cy="49213"/>
            </a:xfrm>
            <a:custGeom>
              <a:avLst/>
              <a:gdLst/>
              <a:ahLst/>
              <a:cxnLst>
                <a:cxn ang="0">
                  <a:pos x="57" y="3"/>
                </a:cxn>
                <a:cxn ang="0">
                  <a:pos x="57" y="3"/>
                </a:cxn>
                <a:cxn ang="0">
                  <a:pos x="55" y="8"/>
                </a:cxn>
                <a:cxn ang="0">
                  <a:pos x="52" y="13"/>
                </a:cxn>
                <a:cxn ang="0">
                  <a:pos x="44" y="23"/>
                </a:cxn>
                <a:cxn ang="0">
                  <a:pos x="35" y="31"/>
                </a:cxn>
                <a:cxn ang="0">
                  <a:pos x="27" y="39"/>
                </a:cxn>
                <a:cxn ang="0">
                  <a:pos x="27" y="39"/>
                </a:cxn>
                <a:cxn ang="0">
                  <a:pos x="22" y="44"/>
                </a:cxn>
                <a:cxn ang="0">
                  <a:pos x="18" y="49"/>
                </a:cxn>
                <a:cxn ang="0">
                  <a:pos x="12" y="61"/>
                </a:cxn>
                <a:cxn ang="0">
                  <a:pos x="0" y="85"/>
                </a:cxn>
                <a:cxn ang="0">
                  <a:pos x="0" y="85"/>
                </a:cxn>
                <a:cxn ang="0">
                  <a:pos x="0" y="86"/>
                </a:cxn>
                <a:cxn ang="0">
                  <a:pos x="0" y="88"/>
                </a:cxn>
                <a:cxn ang="0">
                  <a:pos x="1" y="90"/>
                </a:cxn>
                <a:cxn ang="0">
                  <a:pos x="2" y="91"/>
                </a:cxn>
                <a:cxn ang="0">
                  <a:pos x="4" y="91"/>
                </a:cxn>
                <a:cxn ang="0">
                  <a:pos x="6" y="91"/>
                </a:cxn>
                <a:cxn ang="0">
                  <a:pos x="7" y="91"/>
                </a:cxn>
                <a:cxn ang="0">
                  <a:pos x="8" y="89"/>
                </a:cxn>
                <a:cxn ang="0">
                  <a:pos x="8" y="89"/>
                </a:cxn>
                <a:cxn ang="0">
                  <a:pos x="16" y="75"/>
                </a:cxn>
                <a:cxn ang="0">
                  <a:pos x="22" y="63"/>
                </a:cxn>
                <a:cxn ang="0">
                  <a:pos x="30" y="50"/>
                </a:cxn>
                <a:cxn ang="0">
                  <a:pos x="34" y="45"/>
                </a:cxn>
                <a:cxn ang="0">
                  <a:pos x="40" y="40"/>
                </a:cxn>
                <a:cxn ang="0">
                  <a:pos x="40" y="40"/>
                </a:cxn>
                <a:cxn ang="0">
                  <a:pos x="48" y="33"/>
                </a:cxn>
                <a:cxn ang="0">
                  <a:pos x="55" y="25"/>
                </a:cxn>
                <a:cxn ang="0">
                  <a:pos x="61" y="15"/>
                </a:cxn>
                <a:cxn ang="0">
                  <a:pos x="66" y="6"/>
                </a:cxn>
                <a:cxn ang="0">
                  <a:pos x="66" y="6"/>
                </a:cxn>
                <a:cxn ang="0">
                  <a:pos x="66" y="4"/>
                </a:cxn>
                <a:cxn ang="0">
                  <a:pos x="66" y="2"/>
                </a:cxn>
                <a:cxn ang="0">
                  <a:pos x="65" y="1"/>
                </a:cxn>
                <a:cxn ang="0">
                  <a:pos x="63" y="0"/>
                </a:cxn>
                <a:cxn ang="0">
                  <a:pos x="60" y="0"/>
                </a:cxn>
                <a:cxn ang="0">
                  <a:pos x="58" y="1"/>
                </a:cxn>
                <a:cxn ang="0">
                  <a:pos x="57" y="3"/>
                </a:cxn>
                <a:cxn ang="0">
                  <a:pos x="57" y="3"/>
                </a:cxn>
              </a:cxnLst>
              <a:rect l="0" t="0" r="r" b="b"/>
              <a:pathLst>
                <a:path w="66" h="91">
                  <a:moveTo>
                    <a:pt x="57" y="3"/>
                  </a:moveTo>
                  <a:lnTo>
                    <a:pt x="57" y="3"/>
                  </a:lnTo>
                  <a:lnTo>
                    <a:pt x="55" y="8"/>
                  </a:lnTo>
                  <a:lnTo>
                    <a:pt x="52" y="13"/>
                  </a:lnTo>
                  <a:lnTo>
                    <a:pt x="44" y="23"/>
                  </a:lnTo>
                  <a:lnTo>
                    <a:pt x="35" y="31"/>
                  </a:lnTo>
                  <a:lnTo>
                    <a:pt x="27" y="39"/>
                  </a:lnTo>
                  <a:lnTo>
                    <a:pt x="27" y="39"/>
                  </a:lnTo>
                  <a:lnTo>
                    <a:pt x="22" y="44"/>
                  </a:lnTo>
                  <a:lnTo>
                    <a:pt x="18" y="49"/>
                  </a:lnTo>
                  <a:lnTo>
                    <a:pt x="12" y="61"/>
                  </a:lnTo>
                  <a:lnTo>
                    <a:pt x="0" y="85"/>
                  </a:lnTo>
                  <a:lnTo>
                    <a:pt x="0" y="85"/>
                  </a:lnTo>
                  <a:lnTo>
                    <a:pt x="0" y="86"/>
                  </a:lnTo>
                  <a:lnTo>
                    <a:pt x="0" y="88"/>
                  </a:lnTo>
                  <a:lnTo>
                    <a:pt x="1" y="90"/>
                  </a:lnTo>
                  <a:lnTo>
                    <a:pt x="2" y="91"/>
                  </a:lnTo>
                  <a:lnTo>
                    <a:pt x="4" y="91"/>
                  </a:lnTo>
                  <a:lnTo>
                    <a:pt x="6" y="91"/>
                  </a:lnTo>
                  <a:lnTo>
                    <a:pt x="7" y="91"/>
                  </a:lnTo>
                  <a:lnTo>
                    <a:pt x="8" y="89"/>
                  </a:lnTo>
                  <a:lnTo>
                    <a:pt x="8" y="89"/>
                  </a:lnTo>
                  <a:lnTo>
                    <a:pt x="16" y="75"/>
                  </a:lnTo>
                  <a:lnTo>
                    <a:pt x="22" y="63"/>
                  </a:lnTo>
                  <a:lnTo>
                    <a:pt x="30" y="50"/>
                  </a:lnTo>
                  <a:lnTo>
                    <a:pt x="34" y="45"/>
                  </a:lnTo>
                  <a:lnTo>
                    <a:pt x="40" y="40"/>
                  </a:lnTo>
                  <a:lnTo>
                    <a:pt x="40" y="40"/>
                  </a:lnTo>
                  <a:lnTo>
                    <a:pt x="48" y="33"/>
                  </a:lnTo>
                  <a:lnTo>
                    <a:pt x="55" y="25"/>
                  </a:lnTo>
                  <a:lnTo>
                    <a:pt x="61" y="15"/>
                  </a:lnTo>
                  <a:lnTo>
                    <a:pt x="66" y="6"/>
                  </a:lnTo>
                  <a:lnTo>
                    <a:pt x="66" y="6"/>
                  </a:lnTo>
                  <a:lnTo>
                    <a:pt x="66" y="4"/>
                  </a:lnTo>
                  <a:lnTo>
                    <a:pt x="66" y="2"/>
                  </a:lnTo>
                  <a:lnTo>
                    <a:pt x="65" y="1"/>
                  </a:lnTo>
                  <a:lnTo>
                    <a:pt x="63" y="0"/>
                  </a:lnTo>
                  <a:lnTo>
                    <a:pt x="60" y="0"/>
                  </a:lnTo>
                  <a:lnTo>
                    <a:pt x="58" y="1"/>
                  </a:lnTo>
                  <a:lnTo>
                    <a:pt x="57" y="3"/>
                  </a:lnTo>
                  <a:lnTo>
                    <a:pt x="5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5" name="Freeform 1000"/>
            <p:cNvSpPr>
              <a:spLocks/>
            </p:cNvSpPr>
            <p:nvPr/>
          </p:nvSpPr>
          <p:spPr bwMode="auto">
            <a:xfrm>
              <a:off x="4645026" y="2497138"/>
              <a:ext cx="34925" cy="55563"/>
            </a:xfrm>
            <a:custGeom>
              <a:avLst/>
              <a:gdLst/>
              <a:ahLst/>
              <a:cxnLst>
                <a:cxn ang="0">
                  <a:pos x="58" y="2"/>
                </a:cxn>
                <a:cxn ang="0">
                  <a:pos x="58" y="2"/>
                </a:cxn>
                <a:cxn ang="0">
                  <a:pos x="1" y="97"/>
                </a:cxn>
                <a:cxn ang="0">
                  <a:pos x="1" y="97"/>
                </a:cxn>
                <a:cxn ang="0">
                  <a:pos x="0" y="100"/>
                </a:cxn>
                <a:cxn ang="0">
                  <a:pos x="1" y="102"/>
                </a:cxn>
                <a:cxn ang="0">
                  <a:pos x="1" y="103"/>
                </a:cxn>
                <a:cxn ang="0">
                  <a:pos x="3" y="104"/>
                </a:cxn>
                <a:cxn ang="0">
                  <a:pos x="4" y="105"/>
                </a:cxn>
                <a:cxn ang="0">
                  <a:pos x="6" y="105"/>
                </a:cxn>
                <a:cxn ang="0">
                  <a:pos x="8" y="104"/>
                </a:cxn>
                <a:cxn ang="0">
                  <a:pos x="9" y="103"/>
                </a:cxn>
                <a:cxn ang="0">
                  <a:pos x="9" y="103"/>
                </a:cxn>
                <a:cxn ang="0">
                  <a:pos x="66" y="7"/>
                </a:cxn>
                <a:cxn ang="0">
                  <a:pos x="66" y="7"/>
                </a:cxn>
                <a:cxn ang="0">
                  <a:pos x="67" y="5"/>
                </a:cxn>
                <a:cxn ang="0">
                  <a:pos x="67" y="4"/>
                </a:cxn>
                <a:cxn ang="0">
                  <a:pos x="66" y="2"/>
                </a:cxn>
                <a:cxn ang="0">
                  <a:pos x="64" y="1"/>
                </a:cxn>
                <a:cxn ang="0">
                  <a:pos x="63" y="0"/>
                </a:cxn>
                <a:cxn ang="0">
                  <a:pos x="61" y="0"/>
                </a:cxn>
                <a:cxn ang="0">
                  <a:pos x="60" y="1"/>
                </a:cxn>
                <a:cxn ang="0">
                  <a:pos x="58" y="2"/>
                </a:cxn>
                <a:cxn ang="0">
                  <a:pos x="58" y="2"/>
                </a:cxn>
              </a:cxnLst>
              <a:rect l="0" t="0" r="r" b="b"/>
              <a:pathLst>
                <a:path w="67" h="105">
                  <a:moveTo>
                    <a:pt x="58" y="2"/>
                  </a:moveTo>
                  <a:lnTo>
                    <a:pt x="58" y="2"/>
                  </a:lnTo>
                  <a:lnTo>
                    <a:pt x="1" y="97"/>
                  </a:lnTo>
                  <a:lnTo>
                    <a:pt x="1" y="97"/>
                  </a:lnTo>
                  <a:lnTo>
                    <a:pt x="0" y="100"/>
                  </a:lnTo>
                  <a:lnTo>
                    <a:pt x="1" y="102"/>
                  </a:lnTo>
                  <a:lnTo>
                    <a:pt x="1" y="103"/>
                  </a:lnTo>
                  <a:lnTo>
                    <a:pt x="3" y="104"/>
                  </a:lnTo>
                  <a:lnTo>
                    <a:pt x="4" y="105"/>
                  </a:lnTo>
                  <a:lnTo>
                    <a:pt x="6" y="105"/>
                  </a:lnTo>
                  <a:lnTo>
                    <a:pt x="8" y="104"/>
                  </a:lnTo>
                  <a:lnTo>
                    <a:pt x="9" y="103"/>
                  </a:lnTo>
                  <a:lnTo>
                    <a:pt x="9" y="103"/>
                  </a:lnTo>
                  <a:lnTo>
                    <a:pt x="66" y="7"/>
                  </a:lnTo>
                  <a:lnTo>
                    <a:pt x="66" y="7"/>
                  </a:lnTo>
                  <a:lnTo>
                    <a:pt x="67" y="5"/>
                  </a:lnTo>
                  <a:lnTo>
                    <a:pt x="67" y="4"/>
                  </a:lnTo>
                  <a:lnTo>
                    <a:pt x="66" y="2"/>
                  </a:lnTo>
                  <a:lnTo>
                    <a:pt x="64" y="1"/>
                  </a:lnTo>
                  <a:lnTo>
                    <a:pt x="63" y="0"/>
                  </a:lnTo>
                  <a:lnTo>
                    <a:pt x="61" y="0"/>
                  </a:lnTo>
                  <a:lnTo>
                    <a:pt x="60" y="1"/>
                  </a:lnTo>
                  <a:lnTo>
                    <a:pt x="58" y="2"/>
                  </a:lnTo>
                  <a:lnTo>
                    <a:pt x="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6" name="Freeform 1001"/>
            <p:cNvSpPr>
              <a:spLocks/>
            </p:cNvSpPr>
            <p:nvPr/>
          </p:nvSpPr>
          <p:spPr bwMode="auto">
            <a:xfrm>
              <a:off x="4681538" y="2509838"/>
              <a:ext cx="28575" cy="31750"/>
            </a:xfrm>
            <a:custGeom>
              <a:avLst/>
              <a:gdLst/>
              <a:ahLst/>
              <a:cxnLst>
                <a:cxn ang="0">
                  <a:pos x="46" y="1"/>
                </a:cxn>
                <a:cxn ang="0">
                  <a:pos x="46" y="1"/>
                </a:cxn>
                <a:cxn ang="0">
                  <a:pos x="22" y="26"/>
                </a:cxn>
                <a:cxn ang="0">
                  <a:pos x="11" y="39"/>
                </a:cxn>
                <a:cxn ang="0">
                  <a:pos x="0" y="53"/>
                </a:cxn>
                <a:cxn ang="0">
                  <a:pos x="0" y="53"/>
                </a:cxn>
                <a:cxn ang="0">
                  <a:pos x="0" y="55"/>
                </a:cxn>
                <a:cxn ang="0">
                  <a:pos x="0" y="56"/>
                </a:cxn>
                <a:cxn ang="0">
                  <a:pos x="1" y="58"/>
                </a:cxn>
                <a:cxn ang="0">
                  <a:pos x="2" y="59"/>
                </a:cxn>
                <a:cxn ang="0">
                  <a:pos x="4" y="60"/>
                </a:cxn>
                <a:cxn ang="0">
                  <a:pos x="5" y="60"/>
                </a:cxn>
                <a:cxn ang="0">
                  <a:pos x="8" y="59"/>
                </a:cxn>
                <a:cxn ang="0">
                  <a:pos x="9" y="58"/>
                </a:cxn>
                <a:cxn ang="0">
                  <a:pos x="9" y="58"/>
                </a:cxn>
                <a:cxn ang="0">
                  <a:pos x="19" y="44"/>
                </a:cxn>
                <a:cxn ang="0">
                  <a:pos x="29" y="32"/>
                </a:cxn>
                <a:cxn ang="0">
                  <a:pos x="52" y="8"/>
                </a:cxn>
                <a:cxn ang="0">
                  <a:pos x="52" y="8"/>
                </a:cxn>
                <a:cxn ang="0">
                  <a:pos x="54" y="6"/>
                </a:cxn>
                <a:cxn ang="0">
                  <a:pos x="54" y="4"/>
                </a:cxn>
                <a:cxn ang="0">
                  <a:pos x="53" y="3"/>
                </a:cxn>
                <a:cxn ang="0">
                  <a:pos x="52" y="1"/>
                </a:cxn>
                <a:cxn ang="0">
                  <a:pos x="51" y="0"/>
                </a:cxn>
                <a:cxn ang="0">
                  <a:pos x="49" y="0"/>
                </a:cxn>
                <a:cxn ang="0">
                  <a:pos x="48" y="0"/>
                </a:cxn>
                <a:cxn ang="0">
                  <a:pos x="46" y="1"/>
                </a:cxn>
                <a:cxn ang="0">
                  <a:pos x="46" y="1"/>
                </a:cxn>
              </a:cxnLst>
              <a:rect l="0" t="0" r="r" b="b"/>
              <a:pathLst>
                <a:path w="54" h="60">
                  <a:moveTo>
                    <a:pt x="46" y="1"/>
                  </a:moveTo>
                  <a:lnTo>
                    <a:pt x="46" y="1"/>
                  </a:lnTo>
                  <a:lnTo>
                    <a:pt x="22" y="26"/>
                  </a:lnTo>
                  <a:lnTo>
                    <a:pt x="11" y="39"/>
                  </a:lnTo>
                  <a:lnTo>
                    <a:pt x="0" y="53"/>
                  </a:lnTo>
                  <a:lnTo>
                    <a:pt x="0" y="53"/>
                  </a:lnTo>
                  <a:lnTo>
                    <a:pt x="0" y="55"/>
                  </a:lnTo>
                  <a:lnTo>
                    <a:pt x="0" y="56"/>
                  </a:lnTo>
                  <a:lnTo>
                    <a:pt x="1" y="58"/>
                  </a:lnTo>
                  <a:lnTo>
                    <a:pt x="2" y="59"/>
                  </a:lnTo>
                  <a:lnTo>
                    <a:pt x="4" y="60"/>
                  </a:lnTo>
                  <a:lnTo>
                    <a:pt x="5" y="60"/>
                  </a:lnTo>
                  <a:lnTo>
                    <a:pt x="8" y="59"/>
                  </a:lnTo>
                  <a:lnTo>
                    <a:pt x="9" y="58"/>
                  </a:lnTo>
                  <a:lnTo>
                    <a:pt x="9" y="58"/>
                  </a:lnTo>
                  <a:lnTo>
                    <a:pt x="19" y="44"/>
                  </a:lnTo>
                  <a:lnTo>
                    <a:pt x="29" y="32"/>
                  </a:lnTo>
                  <a:lnTo>
                    <a:pt x="52" y="8"/>
                  </a:lnTo>
                  <a:lnTo>
                    <a:pt x="52" y="8"/>
                  </a:lnTo>
                  <a:lnTo>
                    <a:pt x="54" y="6"/>
                  </a:lnTo>
                  <a:lnTo>
                    <a:pt x="54" y="4"/>
                  </a:lnTo>
                  <a:lnTo>
                    <a:pt x="53" y="3"/>
                  </a:lnTo>
                  <a:lnTo>
                    <a:pt x="52" y="1"/>
                  </a:lnTo>
                  <a:lnTo>
                    <a:pt x="51" y="0"/>
                  </a:lnTo>
                  <a:lnTo>
                    <a:pt x="49" y="0"/>
                  </a:lnTo>
                  <a:lnTo>
                    <a:pt x="48" y="0"/>
                  </a:lnTo>
                  <a:lnTo>
                    <a:pt x="46" y="1"/>
                  </a:lnTo>
                  <a:lnTo>
                    <a:pt x="4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7" name="Freeform 1002"/>
            <p:cNvSpPr>
              <a:spLocks/>
            </p:cNvSpPr>
            <p:nvPr/>
          </p:nvSpPr>
          <p:spPr bwMode="auto">
            <a:xfrm>
              <a:off x="4714876" y="2520951"/>
              <a:ext cx="61913" cy="74613"/>
            </a:xfrm>
            <a:custGeom>
              <a:avLst/>
              <a:gdLst/>
              <a:ahLst/>
              <a:cxnLst>
                <a:cxn ang="0">
                  <a:pos x="109" y="1"/>
                </a:cxn>
                <a:cxn ang="0">
                  <a:pos x="109" y="1"/>
                </a:cxn>
                <a:cxn ang="0">
                  <a:pos x="101" y="7"/>
                </a:cxn>
                <a:cxn ang="0">
                  <a:pos x="93" y="14"/>
                </a:cxn>
                <a:cxn ang="0">
                  <a:pos x="78" y="30"/>
                </a:cxn>
                <a:cxn ang="0">
                  <a:pos x="65" y="46"/>
                </a:cxn>
                <a:cxn ang="0">
                  <a:pos x="51" y="64"/>
                </a:cxn>
                <a:cxn ang="0">
                  <a:pos x="26" y="99"/>
                </a:cxn>
                <a:cxn ang="0">
                  <a:pos x="14" y="117"/>
                </a:cxn>
                <a:cxn ang="0">
                  <a:pos x="1" y="134"/>
                </a:cxn>
                <a:cxn ang="0">
                  <a:pos x="1" y="134"/>
                </a:cxn>
                <a:cxn ang="0">
                  <a:pos x="0" y="136"/>
                </a:cxn>
                <a:cxn ang="0">
                  <a:pos x="0" y="137"/>
                </a:cxn>
                <a:cxn ang="0">
                  <a:pos x="2" y="142"/>
                </a:cxn>
                <a:cxn ang="0">
                  <a:pos x="3" y="143"/>
                </a:cxn>
                <a:cxn ang="0">
                  <a:pos x="5" y="143"/>
                </a:cxn>
                <a:cxn ang="0">
                  <a:pos x="6" y="143"/>
                </a:cxn>
                <a:cxn ang="0">
                  <a:pos x="8" y="141"/>
                </a:cxn>
                <a:cxn ang="0">
                  <a:pos x="8" y="141"/>
                </a:cxn>
                <a:cxn ang="0">
                  <a:pos x="20" y="124"/>
                </a:cxn>
                <a:cxn ang="0">
                  <a:pos x="33" y="106"/>
                </a:cxn>
                <a:cxn ang="0">
                  <a:pos x="58" y="71"/>
                </a:cxn>
                <a:cxn ang="0">
                  <a:pos x="70" y="55"/>
                </a:cxn>
                <a:cxn ang="0">
                  <a:pos x="83" y="38"/>
                </a:cxn>
                <a:cxn ang="0">
                  <a:pos x="98" y="22"/>
                </a:cxn>
                <a:cxn ang="0">
                  <a:pos x="106" y="15"/>
                </a:cxn>
                <a:cxn ang="0">
                  <a:pos x="115" y="9"/>
                </a:cxn>
                <a:cxn ang="0">
                  <a:pos x="115" y="9"/>
                </a:cxn>
                <a:cxn ang="0">
                  <a:pos x="116" y="7"/>
                </a:cxn>
                <a:cxn ang="0">
                  <a:pos x="117" y="5"/>
                </a:cxn>
                <a:cxn ang="0">
                  <a:pos x="116" y="2"/>
                </a:cxn>
                <a:cxn ang="0">
                  <a:pos x="115" y="1"/>
                </a:cxn>
                <a:cxn ang="0">
                  <a:pos x="114" y="0"/>
                </a:cxn>
                <a:cxn ang="0">
                  <a:pos x="111" y="0"/>
                </a:cxn>
                <a:cxn ang="0">
                  <a:pos x="109" y="1"/>
                </a:cxn>
                <a:cxn ang="0">
                  <a:pos x="109" y="1"/>
                </a:cxn>
              </a:cxnLst>
              <a:rect l="0" t="0" r="r" b="b"/>
              <a:pathLst>
                <a:path w="117" h="143">
                  <a:moveTo>
                    <a:pt x="109" y="1"/>
                  </a:moveTo>
                  <a:lnTo>
                    <a:pt x="109" y="1"/>
                  </a:lnTo>
                  <a:lnTo>
                    <a:pt x="101" y="7"/>
                  </a:lnTo>
                  <a:lnTo>
                    <a:pt x="93" y="14"/>
                  </a:lnTo>
                  <a:lnTo>
                    <a:pt x="78" y="30"/>
                  </a:lnTo>
                  <a:lnTo>
                    <a:pt x="65" y="46"/>
                  </a:lnTo>
                  <a:lnTo>
                    <a:pt x="51" y="64"/>
                  </a:lnTo>
                  <a:lnTo>
                    <a:pt x="26" y="99"/>
                  </a:lnTo>
                  <a:lnTo>
                    <a:pt x="14" y="117"/>
                  </a:lnTo>
                  <a:lnTo>
                    <a:pt x="1" y="134"/>
                  </a:lnTo>
                  <a:lnTo>
                    <a:pt x="1" y="134"/>
                  </a:lnTo>
                  <a:lnTo>
                    <a:pt x="0" y="136"/>
                  </a:lnTo>
                  <a:lnTo>
                    <a:pt x="0" y="137"/>
                  </a:lnTo>
                  <a:lnTo>
                    <a:pt x="2" y="142"/>
                  </a:lnTo>
                  <a:lnTo>
                    <a:pt x="3" y="143"/>
                  </a:lnTo>
                  <a:lnTo>
                    <a:pt x="5" y="143"/>
                  </a:lnTo>
                  <a:lnTo>
                    <a:pt x="6" y="143"/>
                  </a:lnTo>
                  <a:lnTo>
                    <a:pt x="8" y="141"/>
                  </a:lnTo>
                  <a:lnTo>
                    <a:pt x="8" y="141"/>
                  </a:lnTo>
                  <a:lnTo>
                    <a:pt x="20" y="124"/>
                  </a:lnTo>
                  <a:lnTo>
                    <a:pt x="33" y="106"/>
                  </a:lnTo>
                  <a:lnTo>
                    <a:pt x="58" y="71"/>
                  </a:lnTo>
                  <a:lnTo>
                    <a:pt x="70" y="55"/>
                  </a:lnTo>
                  <a:lnTo>
                    <a:pt x="83" y="38"/>
                  </a:lnTo>
                  <a:lnTo>
                    <a:pt x="98" y="22"/>
                  </a:lnTo>
                  <a:lnTo>
                    <a:pt x="106" y="15"/>
                  </a:lnTo>
                  <a:lnTo>
                    <a:pt x="115" y="9"/>
                  </a:lnTo>
                  <a:lnTo>
                    <a:pt x="115" y="9"/>
                  </a:lnTo>
                  <a:lnTo>
                    <a:pt x="116" y="7"/>
                  </a:lnTo>
                  <a:lnTo>
                    <a:pt x="117" y="5"/>
                  </a:lnTo>
                  <a:lnTo>
                    <a:pt x="116" y="2"/>
                  </a:lnTo>
                  <a:lnTo>
                    <a:pt x="115" y="1"/>
                  </a:lnTo>
                  <a:lnTo>
                    <a:pt x="114" y="0"/>
                  </a:lnTo>
                  <a:lnTo>
                    <a:pt x="111" y="0"/>
                  </a:lnTo>
                  <a:lnTo>
                    <a:pt x="109" y="1"/>
                  </a:lnTo>
                  <a:lnTo>
                    <a:pt x="10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8" name="Freeform 1003"/>
            <p:cNvSpPr>
              <a:spLocks/>
            </p:cNvSpPr>
            <p:nvPr/>
          </p:nvSpPr>
          <p:spPr bwMode="auto">
            <a:xfrm>
              <a:off x="4278313" y="2235201"/>
              <a:ext cx="103188" cy="136525"/>
            </a:xfrm>
            <a:custGeom>
              <a:avLst/>
              <a:gdLst/>
              <a:ahLst/>
              <a:cxnLst>
                <a:cxn ang="0">
                  <a:pos x="186" y="0"/>
                </a:cxn>
                <a:cxn ang="0">
                  <a:pos x="186" y="0"/>
                </a:cxn>
                <a:cxn ang="0">
                  <a:pos x="171" y="12"/>
                </a:cxn>
                <a:cxn ang="0">
                  <a:pos x="156" y="26"/>
                </a:cxn>
                <a:cxn ang="0">
                  <a:pos x="143" y="39"/>
                </a:cxn>
                <a:cxn ang="0">
                  <a:pos x="129" y="54"/>
                </a:cxn>
                <a:cxn ang="0">
                  <a:pos x="117" y="68"/>
                </a:cxn>
                <a:cxn ang="0">
                  <a:pos x="104" y="84"/>
                </a:cxn>
                <a:cxn ang="0">
                  <a:pos x="81" y="115"/>
                </a:cxn>
                <a:cxn ang="0">
                  <a:pos x="60" y="148"/>
                </a:cxn>
                <a:cxn ang="0">
                  <a:pos x="39" y="181"/>
                </a:cxn>
                <a:cxn ang="0">
                  <a:pos x="1" y="249"/>
                </a:cxn>
                <a:cxn ang="0">
                  <a:pos x="1" y="249"/>
                </a:cxn>
                <a:cxn ang="0">
                  <a:pos x="0" y="251"/>
                </a:cxn>
                <a:cxn ang="0">
                  <a:pos x="1" y="253"/>
                </a:cxn>
                <a:cxn ang="0">
                  <a:pos x="1" y="255"/>
                </a:cxn>
                <a:cxn ang="0">
                  <a:pos x="3" y="256"/>
                </a:cxn>
                <a:cxn ang="0">
                  <a:pos x="4" y="257"/>
                </a:cxn>
                <a:cxn ang="0">
                  <a:pos x="6" y="257"/>
                </a:cxn>
                <a:cxn ang="0">
                  <a:pos x="8" y="256"/>
                </a:cxn>
                <a:cxn ang="0">
                  <a:pos x="9" y="254"/>
                </a:cxn>
                <a:cxn ang="0">
                  <a:pos x="9" y="254"/>
                </a:cxn>
                <a:cxn ang="0">
                  <a:pos x="46" y="187"/>
                </a:cxn>
                <a:cxn ang="0">
                  <a:pos x="67" y="154"/>
                </a:cxn>
                <a:cxn ang="0">
                  <a:pos x="88" y="122"/>
                </a:cxn>
                <a:cxn ang="0">
                  <a:pos x="110" y="90"/>
                </a:cxn>
                <a:cxn ang="0">
                  <a:pos x="123" y="75"/>
                </a:cxn>
                <a:cxn ang="0">
                  <a:pos x="135" y="61"/>
                </a:cxn>
                <a:cxn ang="0">
                  <a:pos x="148" y="46"/>
                </a:cxn>
                <a:cxn ang="0">
                  <a:pos x="162" y="33"/>
                </a:cxn>
                <a:cxn ang="0">
                  <a:pos x="176" y="20"/>
                </a:cxn>
                <a:cxn ang="0">
                  <a:pos x="191" y="8"/>
                </a:cxn>
                <a:cxn ang="0">
                  <a:pos x="191" y="8"/>
                </a:cxn>
                <a:cxn ang="0">
                  <a:pos x="192" y="7"/>
                </a:cxn>
                <a:cxn ang="0">
                  <a:pos x="193" y="5"/>
                </a:cxn>
                <a:cxn ang="0">
                  <a:pos x="192" y="2"/>
                </a:cxn>
                <a:cxn ang="0">
                  <a:pos x="191" y="0"/>
                </a:cxn>
                <a:cxn ang="0">
                  <a:pos x="189" y="0"/>
                </a:cxn>
                <a:cxn ang="0">
                  <a:pos x="188" y="0"/>
                </a:cxn>
                <a:cxn ang="0">
                  <a:pos x="186" y="0"/>
                </a:cxn>
                <a:cxn ang="0">
                  <a:pos x="186" y="0"/>
                </a:cxn>
              </a:cxnLst>
              <a:rect l="0" t="0" r="r" b="b"/>
              <a:pathLst>
                <a:path w="193" h="257">
                  <a:moveTo>
                    <a:pt x="186" y="0"/>
                  </a:moveTo>
                  <a:lnTo>
                    <a:pt x="186" y="0"/>
                  </a:lnTo>
                  <a:lnTo>
                    <a:pt x="171" y="12"/>
                  </a:lnTo>
                  <a:lnTo>
                    <a:pt x="156" y="26"/>
                  </a:lnTo>
                  <a:lnTo>
                    <a:pt x="143" y="39"/>
                  </a:lnTo>
                  <a:lnTo>
                    <a:pt x="129" y="54"/>
                  </a:lnTo>
                  <a:lnTo>
                    <a:pt x="117" y="68"/>
                  </a:lnTo>
                  <a:lnTo>
                    <a:pt x="104" y="84"/>
                  </a:lnTo>
                  <a:lnTo>
                    <a:pt x="81" y="115"/>
                  </a:lnTo>
                  <a:lnTo>
                    <a:pt x="60" y="148"/>
                  </a:lnTo>
                  <a:lnTo>
                    <a:pt x="39" y="181"/>
                  </a:lnTo>
                  <a:lnTo>
                    <a:pt x="1" y="249"/>
                  </a:lnTo>
                  <a:lnTo>
                    <a:pt x="1" y="249"/>
                  </a:lnTo>
                  <a:lnTo>
                    <a:pt x="0" y="251"/>
                  </a:lnTo>
                  <a:lnTo>
                    <a:pt x="1" y="253"/>
                  </a:lnTo>
                  <a:lnTo>
                    <a:pt x="1" y="255"/>
                  </a:lnTo>
                  <a:lnTo>
                    <a:pt x="3" y="256"/>
                  </a:lnTo>
                  <a:lnTo>
                    <a:pt x="4" y="257"/>
                  </a:lnTo>
                  <a:lnTo>
                    <a:pt x="6" y="257"/>
                  </a:lnTo>
                  <a:lnTo>
                    <a:pt x="8" y="256"/>
                  </a:lnTo>
                  <a:lnTo>
                    <a:pt x="9" y="254"/>
                  </a:lnTo>
                  <a:lnTo>
                    <a:pt x="9" y="254"/>
                  </a:lnTo>
                  <a:lnTo>
                    <a:pt x="46" y="187"/>
                  </a:lnTo>
                  <a:lnTo>
                    <a:pt x="67" y="154"/>
                  </a:lnTo>
                  <a:lnTo>
                    <a:pt x="88" y="122"/>
                  </a:lnTo>
                  <a:lnTo>
                    <a:pt x="110" y="90"/>
                  </a:lnTo>
                  <a:lnTo>
                    <a:pt x="123" y="75"/>
                  </a:lnTo>
                  <a:lnTo>
                    <a:pt x="135" y="61"/>
                  </a:lnTo>
                  <a:lnTo>
                    <a:pt x="148" y="46"/>
                  </a:lnTo>
                  <a:lnTo>
                    <a:pt x="162" y="33"/>
                  </a:lnTo>
                  <a:lnTo>
                    <a:pt x="176" y="20"/>
                  </a:lnTo>
                  <a:lnTo>
                    <a:pt x="191" y="8"/>
                  </a:lnTo>
                  <a:lnTo>
                    <a:pt x="191" y="8"/>
                  </a:lnTo>
                  <a:lnTo>
                    <a:pt x="192" y="7"/>
                  </a:lnTo>
                  <a:lnTo>
                    <a:pt x="193" y="5"/>
                  </a:lnTo>
                  <a:lnTo>
                    <a:pt x="192" y="2"/>
                  </a:lnTo>
                  <a:lnTo>
                    <a:pt x="191" y="0"/>
                  </a:lnTo>
                  <a:lnTo>
                    <a:pt x="189" y="0"/>
                  </a:lnTo>
                  <a:lnTo>
                    <a:pt x="188" y="0"/>
                  </a:lnTo>
                  <a:lnTo>
                    <a:pt x="186" y="0"/>
                  </a:lnTo>
                  <a:lnTo>
                    <a:pt x="18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9" name="Freeform 1004"/>
            <p:cNvSpPr>
              <a:spLocks/>
            </p:cNvSpPr>
            <p:nvPr/>
          </p:nvSpPr>
          <p:spPr bwMode="auto">
            <a:xfrm>
              <a:off x="4352926" y="2282826"/>
              <a:ext cx="65088" cy="74613"/>
            </a:xfrm>
            <a:custGeom>
              <a:avLst/>
              <a:gdLst/>
              <a:ahLst/>
              <a:cxnLst>
                <a:cxn ang="0">
                  <a:pos x="115" y="2"/>
                </a:cxn>
                <a:cxn ang="0">
                  <a:pos x="115" y="2"/>
                </a:cxn>
                <a:cxn ang="0">
                  <a:pos x="109" y="9"/>
                </a:cxn>
                <a:cxn ang="0">
                  <a:pos x="102" y="16"/>
                </a:cxn>
                <a:cxn ang="0">
                  <a:pos x="89" y="31"/>
                </a:cxn>
                <a:cxn ang="0">
                  <a:pos x="74" y="44"/>
                </a:cxn>
                <a:cxn ang="0">
                  <a:pos x="67" y="52"/>
                </a:cxn>
                <a:cxn ang="0">
                  <a:pos x="61" y="59"/>
                </a:cxn>
                <a:cxn ang="0">
                  <a:pos x="61" y="59"/>
                </a:cxn>
                <a:cxn ang="0">
                  <a:pos x="1" y="133"/>
                </a:cxn>
                <a:cxn ang="0">
                  <a:pos x="1" y="133"/>
                </a:cxn>
                <a:cxn ang="0">
                  <a:pos x="0" y="136"/>
                </a:cxn>
                <a:cxn ang="0">
                  <a:pos x="0" y="138"/>
                </a:cxn>
                <a:cxn ang="0">
                  <a:pos x="3" y="141"/>
                </a:cxn>
                <a:cxn ang="0">
                  <a:pos x="4" y="142"/>
                </a:cxn>
                <a:cxn ang="0">
                  <a:pos x="6" y="142"/>
                </a:cxn>
                <a:cxn ang="0">
                  <a:pos x="7" y="142"/>
                </a:cxn>
                <a:cxn ang="0">
                  <a:pos x="9" y="141"/>
                </a:cxn>
                <a:cxn ang="0">
                  <a:pos x="9" y="141"/>
                </a:cxn>
                <a:cxn ang="0">
                  <a:pos x="67" y="66"/>
                </a:cxn>
                <a:cxn ang="0">
                  <a:pos x="67" y="66"/>
                </a:cxn>
                <a:cxn ang="0">
                  <a:pos x="74" y="58"/>
                </a:cxn>
                <a:cxn ang="0">
                  <a:pos x="81" y="51"/>
                </a:cxn>
                <a:cxn ang="0">
                  <a:pos x="96" y="36"/>
                </a:cxn>
                <a:cxn ang="0">
                  <a:pos x="110" y="23"/>
                </a:cxn>
                <a:cxn ang="0">
                  <a:pos x="118" y="14"/>
                </a:cxn>
                <a:cxn ang="0">
                  <a:pos x="124" y="6"/>
                </a:cxn>
                <a:cxn ang="0">
                  <a:pos x="124" y="6"/>
                </a:cxn>
                <a:cxn ang="0">
                  <a:pos x="125" y="5"/>
                </a:cxn>
                <a:cxn ang="0">
                  <a:pos x="124" y="3"/>
                </a:cxn>
                <a:cxn ang="0">
                  <a:pos x="124" y="2"/>
                </a:cxn>
                <a:cxn ang="0">
                  <a:pos x="122" y="1"/>
                </a:cxn>
                <a:cxn ang="0">
                  <a:pos x="119" y="0"/>
                </a:cxn>
                <a:cxn ang="0">
                  <a:pos x="117" y="0"/>
                </a:cxn>
                <a:cxn ang="0">
                  <a:pos x="115" y="2"/>
                </a:cxn>
                <a:cxn ang="0">
                  <a:pos x="115" y="2"/>
                </a:cxn>
              </a:cxnLst>
              <a:rect l="0" t="0" r="r" b="b"/>
              <a:pathLst>
                <a:path w="125" h="142">
                  <a:moveTo>
                    <a:pt x="115" y="2"/>
                  </a:moveTo>
                  <a:lnTo>
                    <a:pt x="115" y="2"/>
                  </a:lnTo>
                  <a:lnTo>
                    <a:pt x="109" y="9"/>
                  </a:lnTo>
                  <a:lnTo>
                    <a:pt x="102" y="16"/>
                  </a:lnTo>
                  <a:lnTo>
                    <a:pt x="89" y="31"/>
                  </a:lnTo>
                  <a:lnTo>
                    <a:pt x="74" y="44"/>
                  </a:lnTo>
                  <a:lnTo>
                    <a:pt x="67" y="52"/>
                  </a:lnTo>
                  <a:lnTo>
                    <a:pt x="61" y="59"/>
                  </a:lnTo>
                  <a:lnTo>
                    <a:pt x="61" y="59"/>
                  </a:lnTo>
                  <a:lnTo>
                    <a:pt x="1" y="133"/>
                  </a:lnTo>
                  <a:lnTo>
                    <a:pt x="1" y="133"/>
                  </a:lnTo>
                  <a:lnTo>
                    <a:pt x="0" y="136"/>
                  </a:lnTo>
                  <a:lnTo>
                    <a:pt x="0" y="138"/>
                  </a:lnTo>
                  <a:lnTo>
                    <a:pt x="3" y="141"/>
                  </a:lnTo>
                  <a:lnTo>
                    <a:pt x="4" y="142"/>
                  </a:lnTo>
                  <a:lnTo>
                    <a:pt x="6" y="142"/>
                  </a:lnTo>
                  <a:lnTo>
                    <a:pt x="7" y="142"/>
                  </a:lnTo>
                  <a:lnTo>
                    <a:pt x="9" y="141"/>
                  </a:lnTo>
                  <a:lnTo>
                    <a:pt x="9" y="141"/>
                  </a:lnTo>
                  <a:lnTo>
                    <a:pt x="67" y="66"/>
                  </a:lnTo>
                  <a:lnTo>
                    <a:pt x="67" y="66"/>
                  </a:lnTo>
                  <a:lnTo>
                    <a:pt x="74" y="58"/>
                  </a:lnTo>
                  <a:lnTo>
                    <a:pt x="81" y="51"/>
                  </a:lnTo>
                  <a:lnTo>
                    <a:pt x="96" y="36"/>
                  </a:lnTo>
                  <a:lnTo>
                    <a:pt x="110" y="23"/>
                  </a:lnTo>
                  <a:lnTo>
                    <a:pt x="118" y="14"/>
                  </a:lnTo>
                  <a:lnTo>
                    <a:pt x="124" y="6"/>
                  </a:lnTo>
                  <a:lnTo>
                    <a:pt x="124" y="6"/>
                  </a:lnTo>
                  <a:lnTo>
                    <a:pt x="125" y="5"/>
                  </a:lnTo>
                  <a:lnTo>
                    <a:pt x="124" y="3"/>
                  </a:lnTo>
                  <a:lnTo>
                    <a:pt x="124" y="2"/>
                  </a:lnTo>
                  <a:lnTo>
                    <a:pt x="122" y="1"/>
                  </a:lnTo>
                  <a:lnTo>
                    <a:pt x="119" y="0"/>
                  </a:lnTo>
                  <a:lnTo>
                    <a:pt x="117" y="0"/>
                  </a:lnTo>
                  <a:lnTo>
                    <a:pt x="115" y="2"/>
                  </a:lnTo>
                  <a:lnTo>
                    <a:pt x="11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0" name="Freeform 1005"/>
            <p:cNvSpPr>
              <a:spLocks/>
            </p:cNvSpPr>
            <p:nvPr/>
          </p:nvSpPr>
          <p:spPr bwMode="auto">
            <a:xfrm>
              <a:off x="4564063" y="2312988"/>
              <a:ext cx="49213" cy="65088"/>
            </a:xfrm>
            <a:custGeom>
              <a:avLst/>
              <a:gdLst/>
              <a:ahLst/>
              <a:cxnLst>
                <a:cxn ang="0">
                  <a:pos x="82" y="3"/>
                </a:cxn>
                <a:cxn ang="0">
                  <a:pos x="82" y="3"/>
                </a:cxn>
                <a:cxn ang="0">
                  <a:pos x="78" y="11"/>
                </a:cxn>
                <a:cxn ang="0">
                  <a:pos x="74" y="19"/>
                </a:cxn>
                <a:cxn ang="0">
                  <a:pos x="63" y="35"/>
                </a:cxn>
                <a:cxn ang="0">
                  <a:pos x="50" y="50"/>
                </a:cxn>
                <a:cxn ang="0">
                  <a:pos x="45" y="57"/>
                </a:cxn>
                <a:cxn ang="0">
                  <a:pos x="40" y="65"/>
                </a:cxn>
                <a:cxn ang="0">
                  <a:pos x="40" y="65"/>
                </a:cxn>
                <a:cxn ang="0">
                  <a:pos x="33" y="80"/>
                </a:cxn>
                <a:cxn ang="0">
                  <a:pos x="28" y="87"/>
                </a:cxn>
                <a:cxn ang="0">
                  <a:pos x="23" y="93"/>
                </a:cxn>
                <a:cxn ang="0">
                  <a:pos x="23" y="93"/>
                </a:cxn>
                <a:cxn ang="0">
                  <a:pos x="11" y="103"/>
                </a:cxn>
                <a:cxn ang="0">
                  <a:pos x="6" y="110"/>
                </a:cxn>
                <a:cxn ang="0">
                  <a:pos x="0" y="116"/>
                </a:cxn>
                <a:cxn ang="0">
                  <a:pos x="0" y="116"/>
                </a:cxn>
                <a:cxn ang="0">
                  <a:pos x="0" y="118"/>
                </a:cxn>
                <a:cxn ang="0">
                  <a:pos x="0" y="120"/>
                </a:cxn>
                <a:cxn ang="0">
                  <a:pos x="2" y="121"/>
                </a:cxn>
                <a:cxn ang="0">
                  <a:pos x="3" y="122"/>
                </a:cxn>
                <a:cxn ang="0">
                  <a:pos x="4" y="123"/>
                </a:cxn>
                <a:cxn ang="0">
                  <a:pos x="6" y="123"/>
                </a:cxn>
                <a:cxn ang="0">
                  <a:pos x="8" y="122"/>
                </a:cxn>
                <a:cxn ang="0">
                  <a:pos x="9" y="121"/>
                </a:cxn>
                <a:cxn ang="0">
                  <a:pos x="9" y="121"/>
                </a:cxn>
                <a:cxn ang="0">
                  <a:pos x="14" y="114"/>
                </a:cxn>
                <a:cxn ang="0">
                  <a:pos x="20" y="108"/>
                </a:cxn>
                <a:cxn ang="0">
                  <a:pos x="34" y="96"/>
                </a:cxn>
                <a:cxn ang="0">
                  <a:pos x="34" y="96"/>
                </a:cxn>
                <a:cxn ang="0">
                  <a:pos x="38" y="91"/>
                </a:cxn>
                <a:cxn ang="0">
                  <a:pos x="41" y="84"/>
                </a:cxn>
                <a:cxn ang="0">
                  <a:pos x="48" y="70"/>
                </a:cxn>
                <a:cxn ang="0">
                  <a:pos x="48" y="70"/>
                </a:cxn>
                <a:cxn ang="0">
                  <a:pos x="53" y="62"/>
                </a:cxn>
                <a:cxn ang="0">
                  <a:pos x="59" y="54"/>
                </a:cxn>
                <a:cxn ang="0">
                  <a:pos x="71" y="38"/>
                </a:cxn>
                <a:cxn ang="0">
                  <a:pos x="82" y="23"/>
                </a:cxn>
                <a:cxn ang="0">
                  <a:pos x="88" y="14"/>
                </a:cxn>
                <a:cxn ang="0">
                  <a:pos x="92" y="5"/>
                </a:cxn>
                <a:cxn ang="0">
                  <a:pos x="92" y="5"/>
                </a:cxn>
                <a:cxn ang="0">
                  <a:pos x="92" y="3"/>
                </a:cxn>
                <a:cxn ang="0">
                  <a:pos x="92" y="2"/>
                </a:cxn>
                <a:cxn ang="0">
                  <a:pos x="91" y="1"/>
                </a:cxn>
                <a:cxn ang="0">
                  <a:pos x="89" y="0"/>
                </a:cxn>
                <a:cxn ang="0">
                  <a:pos x="85" y="0"/>
                </a:cxn>
                <a:cxn ang="0">
                  <a:pos x="83" y="1"/>
                </a:cxn>
                <a:cxn ang="0">
                  <a:pos x="82" y="3"/>
                </a:cxn>
                <a:cxn ang="0">
                  <a:pos x="82" y="3"/>
                </a:cxn>
              </a:cxnLst>
              <a:rect l="0" t="0" r="r" b="b"/>
              <a:pathLst>
                <a:path w="92" h="123">
                  <a:moveTo>
                    <a:pt x="82" y="3"/>
                  </a:moveTo>
                  <a:lnTo>
                    <a:pt x="82" y="3"/>
                  </a:lnTo>
                  <a:lnTo>
                    <a:pt x="78" y="11"/>
                  </a:lnTo>
                  <a:lnTo>
                    <a:pt x="74" y="19"/>
                  </a:lnTo>
                  <a:lnTo>
                    <a:pt x="63" y="35"/>
                  </a:lnTo>
                  <a:lnTo>
                    <a:pt x="50" y="50"/>
                  </a:lnTo>
                  <a:lnTo>
                    <a:pt x="45" y="57"/>
                  </a:lnTo>
                  <a:lnTo>
                    <a:pt x="40" y="65"/>
                  </a:lnTo>
                  <a:lnTo>
                    <a:pt x="40" y="65"/>
                  </a:lnTo>
                  <a:lnTo>
                    <a:pt x="33" y="80"/>
                  </a:lnTo>
                  <a:lnTo>
                    <a:pt x="28" y="87"/>
                  </a:lnTo>
                  <a:lnTo>
                    <a:pt x="23" y="93"/>
                  </a:lnTo>
                  <a:lnTo>
                    <a:pt x="23" y="93"/>
                  </a:lnTo>
                  <a:lnTo>
                    <a:pt x="11" y="103"/>
                  </a:lnTo>
                  <a:lnTo>
                    <a:pt x="6" y="110"/>
                  </a:lnTo>
                  <a:lnTo>
                    <a:pt x="0" y="116"/>
                  </a:lnTo>
                  <a:lnTo>
                    <a:pt x="0" y="116"/>
                  </a:lnTo>
                  <a:lnTo>
                    <a:pt x="0" y="118"/>
                  </a:lnTo>
                  <a:lnTo>
                    <a:pt x="0" y="120"/>
                  </a:lnTo>
                  <a:lnTo>
                    <a:pt x="2" y="121"/>
                  </a:lnTo>
                  <a:lnTo>
                    <a:pt x="3" y="122"/>
                  </a:lnTo>
                  <a:lnTo>
                    <a:pt x="4" y="123"/>
                  </a:lnTo>
                  <a:lnTo>
                    <a:pt x="6" y="123"/>
                  </a:lnTo>
                  <a:lnTo>
                    <a:pt x="8" y="122"/>
                  </a:lnTo>
                  <a:lnTo>
                    <a:pt x="9" y="121"/>
                  </a:lnTo>
                  <a:lnTo>
                    <a:pt x="9" y="121"/>
                  </a:lnTo>
                  <a:lnTo>
                    <a:pt x="14" y="114"/>
                  </a:lnTo>
                  <a:lnTo>
                    <a:pt x="20" y="108"/>
                  </a:lnTo>
                  <a:lnTo>
                    <a:pt x="34" y="96"/>
                  </a:lnTo>
                  <a:lnTo>
                    <a:pt x="34" y="96"/>
                  </a:lnTo>
                  <a:lnTo>
                    <a:pt x="38" y="91"/>
                  </a:lnTo>
                  <a:lnTo>
                    <a:pt x="41" y="84"/>
                  </a:lnTo>
                  <a:lnTo>
                    <a:pt x="48" y="70"/>
                  </a:lnTo>
                  <a:lnTo>
                    <a:pt x="48" y="70"/>
                  </a:lnTo>
                  <a:lnTo>
                    <a:pt x="53" y="62"/>
                  </a:lnTo>
                  <a:lnTo>
                    <a:pt x="59" y="54"/>
                  </a:lnTo>
                  <a:lnTo>
                    <a:pt x="71" y="38"/>
                  </a:lnTo>
                  <a:lnTo>
                    <a:pt x="82" y="23"/>
                  </a:lnTo>
                  <a:lnTo>
                    <a:pt x="88" y="14"/>
                  </a:lnTo>
                  <a:lnTo>
                    <a:pt x="92" y="5"/>
                  </a:lnTo>
                  <a:lnTo>
                    <a:pt x="92" y="5"/>
                  </a:lnTo>
                  <a:lnTo>
                    <a:pt x="92" y="3"/>
                  </a:lnTo>
                  <a:lnTo>
                    <a:pt x="92" y="2"/>
                  </a:lnTo>
                  <a:lnTo>
                    <a:pt x="91" y="1"/>
                  </a:lnTo>
                  <a:lnTo>
                    <a:pt x="89" y="0"/>
                  </a:lnTo>
                  <a:lnTo>
                    <a:pt x="85" y="0"/>
                  </a:lnTo>
                  <a:lnTo>
                    <a:pt x="83" y="1"/>
                  </a:lnTo>
                  <a:lnTo>
                    <a:pt x="82" y="3"/>
                  </a:lnTo>
                  <a:lnTo>
                    <a:pt x="8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1" name="Freeform 1006"/>
            <p:cNvSpPr>
              <a:spLocks/>
            </p:cNvSpPr>
            <p:nvPr/>
          </p:nvSpPr>
          <p:spPr bwMode="auto">
            <a:xfrm>
              <a:off x="4624388" y="2316163"/>
              <a:ext cx="38100" cy="47625"/>
            </a:xfrm>
            <a:custGeom>
              <a:avLst/>
              <a:gdLst/>
              <a:ahLst/>
              <a:cxnLst>
                <a:cxn ang="0">
                  <a:pos x="64" y="4"/>
                </a:cxn>
                <a:cxn ang="0">
                  <a:pos x="64" y="4"/>
                </a:cxn>
                <a:cxn ang="0">
                  <a:pos x="63" y="10"/>
                </a:cxn>
                <a:cxn ang="0">
                  <a:pos x="60" y="16"/>
                </a:cxn>
                <a:cxn ang="0">
                  <a:pos x="55" y="22"/>
                </a:cxn>
                <a:cxn ang="0">
                  <a:pos x="51" y="27"/>
                </a:cxn>
                <a:cxn ang="0">
                  <a:pos x="42" y="37"/>
                </a:cxn>
                <a:cxn ang="0">
                  <a:pos x="33" y="47"/>
                </a:cxn>
                <a:cxn ang="0">
                  <a:pos x="33" y="47"/>
                </a:cxn>
                <a:cxn ang="0">
                  <a:pos x="16" y="64"/>
                </a:cxn>
                <a:cxn ang="0">
                  <a:pos x="0" y="85"/>
                </a:cxn>
                <a:cxn ang="0">
                  <a:pos x="0" y="85"/>
                </a:cxn>
                <a:cxn ang="0">
                  <a:pos x="0" y="86"/>
                </a:cxn>
                <a:cxn ang="0">
                  <a:pos x="0" y="88"/>
                </a:cxn>
                <a:cxn ang="0">
                  <a:pos x="2" y="89"/>
                </a:cxn>
                <a:cxn ang="0">
                  <a:pos x="3" y="91"/>
                </a:cxn>
                <a:cxn ang="0">
                  <a:pos x="6" y="91"/>
                </a:cxn>
                <a:cxn ang="0">
                  <a:pos x="8" y="91"/>
                </a:cxn>
                <a:cxn ang="0">
                  <a:pos x="9" y="89"/>
                </a:cxn>
                <a:cxn ang="0">
                  <a:pos x="9" y="89"/>
                </a:cxn>
                <a:cxn ang="0">
                  <a:pos x="19" y="76"/>
                </a:cxn>
                <a:cxn ang="0">
                  <a:pos x="30" y="63"/>
                </a:cxn>
                <a:cxn ang="0">
                  <a:pos x="52" y="39"/>
                </a:cxn>
                <a:cxn ang="0">
                  <a:pos x="52" y="39"/>
                </a:cxn>
                <a:cxn ang="0">
                  <a:pos x="60" y="32"/>
                </a:cxn>
                <a:cxn ang="0">
                  <a:pos x="66" y="24"/>
                </a:cxn>
                <a:cxn ang="0">
                  <a:pos x="71" y="14"/>
                </a:cxn>
                <a:cxn ang="0">
                  <a:pos x="72" y="9"/>
                </a:cxn>
                <a:cxn ang="0">
                  <a:pos x="73" y="4"/>
                </a:cxn>
                <a:cxn ang="0">
                  <a:pos x="73" y="4"/>
                </a:cxn>
                <a:cxn ang="0">
                  <a:pos x="73" y="2"/>
                </a:cxn>
                <a:cxn ang="0">
                  <a:pos x="72" y="1"/>
                </a:cxn>
                <a:cxn ang="0">
                  <a:pos x="71" y="0"/>
                </a:cxn>
                <a:cxn ang="0">
                  <a:pos x="69" y="0"/>
                </a:cxn>
                <a:cxn ang="0">
                  <a:pos x="66" y="1"/>
                </a:cxn>
                <a:cxn ang="0">
                  <a:pos x="65" y="2"/>
                </a:cxn>
                <a:cxn ang="0">
                  <a:pos x="64" y="4"/>
                </a:cxn>
                <a:cxn ang="0">
                  <a:pos x="64" y="4"/>
                </a:cxn>
              </a:cxnLst>
              <a:rect l="0" t="0" r="r" b="b"/>
              <a:pathLst>
                <a:path w="73" h="91">
                  <a:moveTo>
                    <a:pt x="64" y="4"/>
                  </a:moveTo>
                  <a:lnTo>
                    <a:pt x="64" y="4"/>
                  </a:lnTo>
                  <a:lnTo>
                    <a:pt x="63" y="10"/>
                  </a:lnTo>
                  <a:lnTo>
                    <a:pt x="60" y="16"/>
                  </a:lnTo>
                  <a:lnTo>
                    <a:pt x="55" y="22"/>
                  </a:lnTo>
                  <a:lnTo>
                    <a:pt x="51" y="27"/>
                  </a:lnTo>
                  <a:lnTo>
                    <a:pt x="42" y="37"/>
                  </a:lnTo>
                  <a:lnTo>
                    <a:pt x="33" y="47"/>
                  </a:lnTo>
                  <a:lnTo>
                    <a:pt x="33" y="47"/>
                  </a:lnTo>
                  <a:lnTo>
                    <a:pt x="16" y="64"/>
                  </a:lnTo>
                  <a:lnTo>
                    <a:pt x="0" y="85"/>
                  </a:lnTo>
                  <a:lnTo>
                    <a:pt x="0" y="85"/>
                  </a:lnTo>
                  <a:lnTo>
                    <a:pt x="0" y="86"/>
                  </a:lnTo>
                  <a:lnTo>
                    <a:pt x="0" y="88"/>
                  </a:lnTo>
                  <a:lnTo>
                    <a:pt x="2" y="89"/>
                  </a:lnTo>
                  <a:lnTo>
                    <a:pt x="3" y="91"/>
                  </a:lnTo>
                  <a:lnTo>
                    <a:pt x="6" y="91"/>
                  </a:lnTo>
                  <a:lnTo>
                    <a:pt x="8" y="91"/>
                  </a:lnTo>
                  <a:lnTo>
                    <a:pt x="9" y="89"/>
                  </a:lnTo>
                  <a:lnTo>
                    <a:pt x="9" y="89"/>
                  </a:lnTo>
                  <a:lnTo>
                    <a:pt x="19" y="76"/>
                  </a:lnTo>
                  <a:lnTo>
                    <a:pt x="30" y="63"/>
                  </a:lnTo>
                  <a:lnTo>
                    <a:pt x="52" y="39"/>
                  </a:lnTo>
                  <a:lnTo>
                    <a:pt x="52" y="39"/>
                  </a:lnTo>
                  <a:lnTo>
                    <a:pt x="60" y="32"/>
                  </a:lnTo>
                  <a:lnTo>
                    <a:pt x="66" y="24"/>
                  </a:lnTo>
                  <a:lnTo>
                    <a:pt x="71" y="14"/>
                  </a:lnTo>
                  <a:lnTo>
                    <a:pt x="72" y="9"/>
                  </a:lnTo>
                  <a:lnTo>
                    <a:pt x="73" y="4"/>
                  </a:lnTo>
                  <a:lnTo>
                    <a:pt x="73" y="4"/>
                  </a:lnTo>
                  <a:lnTo>
                    <a:pt x="73" y="2"/>
                  </a:lnTo>
                  <a:lnTo>
                    <a:pt x="72" y="1"/>
                  </a:lnTo>
                  <a:lnTo>
                    <a:pt x="71" y="0"/>
                  </a:lnTo>
                  <a:lnTo>
                    <a:pt x="69" y="0"/>
                  </a:lnTo>
                  <a:lnTo>
                    <a:pt x="66" y="1"/>
                  </a:lnTo>
                  <a:lnTo>
                    <a:pt x="65" y="2"/>
                  </a:lnTo>
                  <a:lnTo>
                    <a:pt x="64" y="4"/>
                  </a:lnTo>
                  <a:lnTo>
                    <a:pt x="6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2" name="Freeform 1007"/>
            <p:cNvSpPr>
              <a:spLocks/>
            </p:cNvSpPr>
            <p:nvPr/>
          </p:nvSpPr>
          <p:spPr bwMode="auto">
            <a:xfrm>
              <a:off x="4687888" y="2322513"/>
              <a:ext cx="25400" cy="34925"/>
            </a:xfrm>
            <a:custGeom>
              <a:avLst/>
              <a:gdLst/>
              <a:ahLst/>
              <a:cxnLst>
                <a:cxn ang="0">
                  <a:pos x="38" y="2"/>
                </a:cxn>
                <a:cxn ang="0">
                  <a:pos x="38" y="2"/>
                </a:cxn>
                <a:cxn ang="0">
                  <a:pos x="1" y="59"/>
                </a:cxn>
                <a:cxn ang="0">
                  <a:pos x="1" y="59"/>
                </a:cxn>
                <a:cxn ang="0">
                  <a:pos x="0" y="62"/>
                </a:cxn>
                <a:cxn ang="0">
                  <a:pos x="0" y="64"/>
                </a:cxn>
                <a:cxn ang="0">
                  <a:pos x="1" y="65"/>
                </a:cxn>
                <a:cxn ang="0">
                  <a:pos x="2" y="66"/>
                </a:cxn>
                <a:cxn ang="0">
                  <a:pos x="4" y="67"/>
                </a:cxn>
                <a:cxn ang="0">
                  <a:pos x="6" y="67"/>
                </a:cxn>
                <a:cxn ang="0">
                  <a:pos x="7" y="66"/>
                </a:cxn>
                <a:cxn ang="0">
                  <a:pos x="9" y="65"/>
                </a:cxn>
                <a:cxn ang="0">
                  <a:pos x="9" y="65"/>
                </a:cxn>
                <a:cxn ang="0">
                  <a:pos x="46" y="8"/>
                </a:cxn>
                <a:cxn ang="0">
                  <a:pos x="46" y="8"/>
                </a:cxn>
                <a:cxn ang="0">
                  <a:pos x="47" y="6"/>
                </a:cxn>
                <a:cxn ang="0">
                  <a:pos x="47" y="4"/>
                </a:cxn>
                <a:cxn ang="0">
                  <a:pos x="46" y="2"/>
                </a:cxn>
                <a:cxn ang="0">
                  <a:pos x="45" y="1"/>
                </a:cxn>
                <a:cxn ang="0">
                  <a:pos x="43" y="0"/>
                </a:cxn>
                <a:cxn ang="0">
                  <a:pos x="41" y="0"/>
                </a:cxn>
                <a:cxn ang="0">
                  <a:pos x="40" y="1"/>
                </a:cxn>
                <a:cxn ang="0">
                  <a:pos x="38" y="2"/>
                </a:cxn>
                <a:cxn ang="0">
                  <a:pos x="38" y="2"/>
                </a:cxn>
              </a:cxnLst>
              <a:rect l="0" t="0" r="r" b="b"/>
              <a:pathLst>
                <a:path w="47" h="67">
                  <a:moveTo>
                    <a:pt x="38" y="2"/>
                  </a:moveTo>
                  <a:lnTo>
                    <a:pt x="38" y="2"/>
                  </a:lnTo>
                  <a:lnTo>
                    <a:pt x="1" y="59"/>
                  </a:lnTo>
                  <a:lnTo>
                    <a:pt x="1" y="59"/>
                  </a:lnTo>
                  <a:lnTo>
                    <a:pt x="0" y="62"/>
                  </a:lnTo>
                  <a:lnTo>
                    <a:pt x="0" y="64"/>
                  </a:lnTo>
                  <a:lnTo>
                    <a:pt x="1" y="65"/>
                  </a:lnTo>
                  <a:lnTo>
                    <a:pt x="2" y="66"/>
                  </a:lnTo>
                  <a:lnTo>
                    <a:pt x="4" y="67"/>
                  </a:lnTo>
                  <a:lnTo>
                    <a:pt x="6" y="67"/>
                  </a:lnTo>
                  <a:lnTo>
                    <a:pt x="7" y="66"/>
                  </a:lnTo>
                  <a:lnTo>
                    <a:pt x="9" y="65"/>
                  </a:lnTo>
                  <a:lnTo>
                    <a:pt x="9" y="65"/>
                  </a:lnTo>
                  <a:lnTo>
                    <a:pt x="46" y="8"/>
                  </a:lnTo>
                  <a:lnTo>
                    <a:pt x="46" y="8"/>
                  </a:lnTo>
                  <a:lnTo>
                    <a:pt x="47" y="6"/>
                  </a:lnTo>
                  <a:lnTo>
                    <a:pt x="47" y="4"/>
                  </a:lnTo>
                  <a:lnTo>
                    <a:pt x="46" y="2"/>
                  </a:lnTo>
                  <a:lnTo>
                    <a:pt x="45" y="1"/>
                  </a:lnTo>
                  <a:lnTo>
                    <a:pt x="43" y="0"/>
                  </a:lnTo>
                  <a:lnTo>
                    <a:pt x="41" y="0"/>
                  </a:lnTo>
                  <a:lnTo>
                    <a:pt x="40" y="1"/>
                  </a:lnTo>
                  <a:lnTo>
                    <a:pt x="38" y="2"/>
                  </a:lnTo>
                  <a:lnTo>
                    <a:pt x="3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3" name="Freeform 1008"/>
            <p:cNvSpPr>
              <a:spLocks/>
            </p:cNvSpPr>
            <p:nvPr/>
          </p:nvSpPr>
          <p:spPr bwMode="auto">
            <a:xfrm>
              <a:off x="4095751" y="2149476"/>
              <a:ext cx="746125" cy="649288"/>
            </a:xfrm>
            <a:custGeom>
              <a:avLst/>
              <a:gdLst/>
              <a:ahLst/>
              <a:cxnLst>
                <a:cxn ang="0">
                  <a:pos x="1140" y="1223"/>
                </a:cxn>
                <a:cxn ang="0">
                  <a:pos x="915" y="1215"/>
                </a:cxn>
                <a:cxn ang="0">
                  <a:pos x="541" y="1215"/>
                </a:cxn>
                <a:cxn ang="0">
                  <a:pos x="268" y="1224"/>
                </a:cxn>
                <a:cxn ang="0">
                  <a:pos x="95" y="1200"/>
                </a:cxn>
                <a:cxn ang="0">
                  <a:pos x="40" y="1159"/>
                </a:cxn>
                <a:cxn ang="0">
                  <a:pos x="16" y="1026"/>
                </a:cxn>
                <a:cxn ang="0">
                  <a:pos x="25" y="1009"/>
                </a:cxn>
                <a:cxn ang="0">
                  <a:pos x="19" y="875"/>
                </a:cxn>
                <a:cxn ang="0">
                  <a:pos x="9" y="625"/>
                </a:cxn>
                <a:cxn ang="0">
                  <a:pos x="6" y="418"/>
                </a:cxn>
                <a:cxn ang="0">
                  <a:pos x="7" y="289"/>
                </a:cxn>
                <a:cxn ang="0">
                  <a:pos x="52" y="230"/>
                </a:cxn>
                <a:cxn ang="0">
                  <a:pos x="151" y="213"/>
                </a:cxn>
                <a:cxn ang="0">
                  <a:pos x="235" y="218"/>
                </a:cxn>
                <a:cxn ang="0">
                  <a:pos x="289" y="31"/>
                </a:cxn>
                <a:cxn ang="0">
                  <a:pos x="307" y="12"/>
                </a:cxn>
                <a:cxn ang="0">
                  <a:pos x="441" y="1"/>
                </a:cxn>
                <a:cxn ang="0">
                  <a:pos x="695" y="15"/>
                </a:cxn>
                <a:cxn ang="0">
                  <a:pos x="756" y="83"/>
                </a:cxn>
                <a:cxn ang="0">
                  <a:pos x="793" y="203"/>
                </a:cxn>
                <a:cxn ang="0">
                  <a:pos x="1105" y="200"/>
                </a:cxn>
                <a:cxn ang="0">
                  <a:pos x="1230" y="198"/>
                </a:cxn>
                <a:cxn ang="0">
                  <a:pos x="1356" y="241"/>
                </a:cxn>
                <a:cxn ang="0">
                  <a:pos x="1396" y="318"/>
                </a:cxn>
                <a:cxn ang="0">
                  <a:pos x="1403" y="390"/>
                </a:cxn>
                <a:cxn ang="0">
                  <a:pos x="1406" y="426"/>
                </a:cxn>
                <a:cxn ang="0">
                  <a:pos x="1379" y="431"/>
                </a:cxn>
                <a:cxn ang="0">
                  <a:pos x="1365" y="363"/>
                </a:cxn>
                <a:cxn ang="0">
                  <a:pos x="1332" y="271"/>
                </a:cxn>
                <a:cxn ang="0">
                  <a:pos x="1211" y="232"/>
                </a:cxn>
                <a:cxn ang="0">
                  <a:pos x="1047" y="238"/>
                </a:cxn>
                <a:cxn ang="0">
                  <a:pos x="777" y="239"/>
                </a:cxn>
                <a:cxn ang="0">
                  <a:pos x="760" y="229"/>
                </a:cxn>
                <a:cxn ang="0">
                  <a:pos x="747" y="174"/>
                </a:cxn>
                <a:cxn ang="0">
                  <a:pos x="714" y="77"/>
                </a:cxn>
                <a:cxn ang="0">
                  <a:pos x="647" y="43"/>
                </a:cxn>
                <a:cxn ang="0">
                  <a:pos x="476" y="39"/>
                </a:cxn>
                <a:cxn ang="0">
                  <a:pos x="320" y="66"/>
                </a:cxn>
                <a:cxn ang="0">
                  <a:pos x="298" y="168"/>
                </a:cxn>
                <a:cxn ang="0">
                  <a:pos x="267" y="232"/>
                </a:cxn>
                <a:cxn ang="0">
                  <a:pos x="264" y="252"/>
                </a:cxn>
                <a:cxn ang="0">
                  <a:pos x="245" y="258"/>
                </a:cxn>
                <a:cxn ang="0">
                  <a:pos x="175" y="252"/>
                </a:cxn>
                <a:cxn ang="0">
                  <a:pos x="80" y="259"/>
                </a:cxn>
                <a:cxn ang="0">
                  <a:pos x="44" y="298"/>
                </a:cxn>
                <a:cxn ang="0">
                  <a:pos x="46" y="541"/>
                </a:cxn>
                <a:cxn ang="0">
                  <a:pos x="55" y="893"/>
                </a:cxn>
                <a:cxn ang="0">
                  <a:pos x="56" y="1019"/>
                </a:cxn>
                <a:cxn ang="0">
                  <a:pos x="58" y="1106"/>
                </a:cxn>
                <a:cxn ang="0">
                  <a:pos x="101" y="1162"/>
                </a:cxn>
                <a:cxn ang="0">
                  <a:pos x="279" y="1186"/>
                </a:cxn>
                <a:cxn ang="0">
                  <a:pos x="440" y="1189"/>
                </a:cxn>
                <a:cxn ang="0">
                  <a:pos x="599" y="1178"/>
                </a:cxn>
                <a:cxn ang="0">
                  <a:pos x="880" y="1179"/>
                </a:cxn>
                <a:cxn ang="0">
                  <a:pos x="1084" y="1180"/>
                </a:cxn>
                <a:cxn ang="0">
                  <a:pos x="1208" y="1188"/>
                </a:cxn>
                <a:cxn ang="0">
                  <a:pos x="1248" y="1188"/>
                </a:cxn>
                <a:cxn ang="0">
                  <a:pos x="1276" y="1173"/>
                </a:cxn>
                <a:cxn ang="0">
                  <a:pos x="1296" y="1192"/>
                </a:cxn>
                <a:cxn ang="0">
                  <a:pos x="1261" y="1223"/>
                </a:cxn>
              </a:cxnLst>
              <a:rect l="0" t="0" r="r" b="b"/>
              <a:pathLst>
                <a:path w="1409" h="1227">
                  <a:moveTo>
                    <a:pt x="1221" y="1227"/>
                  </a:moveTo>
                  <a:lnTo>
                    <a:pt x="1221" y="1227"/>
                  </a:lnTo>
                  <a:lnTo>
                    <a:pt x="1205" y="1226"/>
                  </a:lnTo>
                  <a:lnTo>
                    <a:pt x="1190" y="1226"/>
                  </a:lnTo>
                  <a:lnTo>
                    <a:pt x="1190" y="1226"/>
                  </a:lnTo>
                  <a:lnTo>
                    <a:pt x="1176" y="1225"/>
                  </a:lnTo>
                  <a:lnTo>
                    <a:pt x="1176" y="1225"/>
                  </a:lnTo>
                  <a:lnTo>
                    <a:pt x="1140" y="1223"/>
                  </a:lnTo>
                  <a:lnTo>
                    <a:pt x="1105" y="1221"/>
                  </a:lnTo>
                  <a:lnTo>
                    <a:pt x="1104" y="1221"/>
                  </a:lnTo>
                  <a:lnTo>
                    <a:pt x="1104" y="1221"/>
                  </a:lnTo>
                  <a:lnTo>
                    <a:pt x="1049" y="1218"/>
                  </a:lnTo>
                  <a:lnTo>
                    <a:pt x="1021" y="1217"/>
                  </a:lnTo>
                  <a:lnTo>
                    <a:pt x="993" y="1216"/>
                  </a:lnTo>
                  <a:lnTo>
                    <a:pt x="993" y="1216"/>
                  </a:lnTo>
                  <a:lnTo>
                    <a:pt x="915" y="1215"/>
                  </a:lnTo>
                  <a:lnTo>
                    <a:pt x="838" y="1214"/>
                  </a:lnTo>
                  <a:lnTo>
                    <a:pt x="838" y="1214"/>
                  </a:lnTo>
                  <a:lnTo>
                    <a:pt x="760" y="1213"/>
                  </a:lnTo>
                  <a:lnTo>
                    <a:pt x="681" y="1212"/>
                  </a:lnTo>
                  <a:lnTo>
                    <a:pt x="681" y="1212"/>
                  </a:lnTo>
                  <a:lnTo>
                    <a:pt x="608" y="1213"/>
                  </a:lnTo>
                  <a:lnTo>
                    <a:pt x="541" y="1215"/>
                  </a:lnTo>
                  <a:lnTo>
                    <a:pt x="541" y="1215"/>
                  </a:lnTo>
                  <a:lnTo>
                    <a:pt x="494" y="1218"/>
                  </a:lnTo>
                  <a:lnTo>
                    <a:pt x="489" y="1218"/>
                  </a:lnTo>
                  <a:lnTo>
                    <a:pt x="489" y="1218"/>
                  </a:lnTo>
                  <a:lnTo>
                    <a:pt x="399" y="1223"/>
                  </a:lnTo>
                  <a:lnTo>
                    <a:pt x="354" y="1224"/>
                  </a:lnTo>
                  <a:lnTo>
                    <a:pt x="309" y="1225"/>
                  </a:lnTo>
                  <a:lnTo>
                    <a:pt x="309" y="1225"/>
                  </a:lnTo>
                  <a:lnTo>
                    <a:pt x="268" y="1224"/>
                  </a:lnTo>
                  <a:lnTo>
                    <a:pt x="228" y="1223"/>
                  </a:lnTo>
                  <a:lnTo>
                    <a:pt x="191" y="1220"/>
                  </a:lnTo>
                  <a:lnTo>
                    <a:pt x="157" y="1215"/>
                  </a:lnTo>
                  <a:lnTo>
                    <a:pt x="157" y="1215"/>
                  </a:lnTo>
                  <a:lnTo>
                    <a:pt x="141" y="1213"/>
                  </a:lnTo>
                  <a:lnTo>
                    <a:pt x="126" y="1209"/>
                  </a:lnTo>
                  <a:lnTo>
                    <a:pt x="109" y="1205"/>
                  </a:lnTo>
                  <a:lnTo>
                    <a:pt x="95" y="1200"/>
                  </a:lnTo>
                  <a:lnTo>
                    <a:pt x="80" y="1194"/>
                  </a:lnTo>
                  <a:lnTo>
                    <a:pt x="67" y="1187"/>
                  </a:lnTo>
                  <a:lnTo>
                    <a:pt x="61" y="1183"/>
                  </a:lnTo>
                  <a:lnTo>
                    <a:pt x="55" y="1177"/>
                  </a:lnTo>
                  <a:lnTo>
                    <a:pt x="50" y="1172"/>
                  </a:lnTo>
                  <a:lnTo>
                    <a:pt x="45" y="1167"/>
                  </a:lnTo>
                  <a:lnTo>
                    <a:pt x="45" y="1167"/>
                  </a:lnTo>
                  <a:lnTo>
                    <a:pt x="40" y="1159"/>
                  </a:lnTo>
                  <a:lnTo>
                    <a:pt x="36" y="1150"/>
                  </a:lnTo>
                  <a:lnTo>
                    <a:pt x="27" y="1134"/>
                  </a:lnTo>
                  <a:lnTo>
                    <a:pt x="22" y="1117"/>
                  </a:lnTo>
                  <a:lnTo>
                    <a:pt x="19" y="1101"/>
                  </a:lnTo>
                  <a:lnTo>
                    <a:pt x="17" y="1083"/>
                  </a:lnTo>
                  <a:lnTo>
                    <a:pt x="16" y="1065"/>
                  </a:lnTo>
                  <a:lnTo>
                    <a:pt x="16" y="1029"/>
                  </a:lnTo>
                  <a:lnTo>
                    <a:pt x="16" y="1026"/>
                  </a:lnTo>
                  <a:lnTo>
                    <a:pt x="16" y="1026"/>
                  </a:lnTo>
                  <a:lnTo>
                    <a:pt x="17" y="1023"/>
                  </a:lnTo>
                  <a:lnTo>
                    <a:pt x="18" y="1019"/>
                  </a:lnTo>
                  <a:lnTo>
                    <a:pt x="20" y="1016"/>
                  </a:lnTo>
                  <a:lnTo>
                    <a:pt x="23" y="1013"/>
                  </a:lnTo>
                  <a:lnTo>
                    <a:pt x="24" y="1012"/>
                  </a:lnTo>
                  <a:lnTo>
                    <a:pt x="25" y="1009"/>
                  </a:lnTo>
                  <a:lnTo>
                    <a:pt x="25" y="1009"/>
                  </a:lnTo>
                  <a:lnTo>
                    <a:pt x="25" y="1001"/>
                  </a:lnTo>
                  <a:lnTo>
                    <a:pt x="25" y="1001"/>
                  </a:lnTo>
                  <a:lnTo>
                    <a:pt x="23" y="961"/>
                  </a:lnTo>
                  <a:lnTo>
                    <a:pt x="23" y="959"/>
                  </a:lnTo>
                  <a:lnTo>
                    <a:pt x="23" y="959"/>
                  </a:lnTo>
                  <a:lnTo>
                    <a:pt x="22" y="927"/>
                  </a:lnTo>
                  <a:lnTo>
                    <a:pt x="22" y="927"/>
                  </a:lnTo>
                  <a:lnTo>
                    <a:pt x="19" y="875"/>
                  </a:lnTo>
                  <a:lnTo>
                    <a:pt x="19" y="875"/>
                  </a:lnTo>
                  <a:lnTo>
                    <a:pt x="18" y="830"/>
                  </a:lnTo>
                  <a:lnTo>
                    <a:pt x="15" y="786"/>
                  </a:lnTo>
                  <a:lnTo>
                    <a:pt x="15" y="786"/>
                  </a:lnTo>
                  <a:lnTo>
                    <a:pt x="12" y="759"/>
                  </a:lnTo>
                  <a:lnTo>
                    <a:pt x="11" y="732"/>
                  </a:lnTo>
                  <a:lnTo>
                    <a:pt x="9" y="679"/>
                  </a:lnTo>
                  <a:lnTo>
                    <a:pt x="9" y="625"/>
                  </a:lnTo>
                  <a:lnTo>
                    <a:pt x="10" y="572"/>
                  </a:lnTo>
                  <a:lnTo>
                    <a:pt x="10" y="570"/>
                  </a:lnTo>
                  <a:lnTo>
                    <a:pt x="10" y="570"/>
                  </a:lnTo>
                  <a:lnTo>
                    <a:pt x="10" y="522"/>
                  </a:lnTo>
                  <a:lnTo>
                    <a:pt x="10" y="475"/>
                  </a:lnTo>
                  <a:lnTo>
                    <a:pt x="10" y="475"/>
                  </a:lnTo>
                  <a:lnTo>
                    <a:pt x="9" y="448"/>
                  </a:lnTo>
                  <a:lnTo>
                    <a:pt x="6" y="418"/>
                  </a:lnTo>
                  <a:lnTo>
                    <a:pt x="6" y="418"/>
                  </a:lnTo>
                  <a:lnTo>
                    <a:pt x="2" y="394"/>
                  </a:lnTo>
                  <a:lnTo>
                    <a:pt x="0" y="370"/>
                  </a:lnTo>
                  <a:lnTo>
                    <a:pt x="0" y="345"/>
                  </a:lnTo>
                  <a:lnTo>
                    <a:pt x="0" y="322"/>
                  </a:lnTo>
                  <a:lnTo>
                    <a:pt x="2" y="311"/>
                  </a:lnTo>
                  <a:lnTo>
                    <a:pt x="3" y="299"/>
                  </a:lnTo>
                  <a:lnTo>
                    <a:pt x="7" y="289"/>
                  </a:lnTo>
                  <a:lnTo>
                    <a:pt x="10" y="279"/>
                  </a:lnTo>
                  <a:lnTo>
                    <a:pt x="14" y="269"/>
                  </a:lnTo>
                  <a:lnTo>
                    <a:pt x="20" y="260"/>
                  </a:lnTo>
                  <a:lnTo>
                    <a:pt x="26" y="252"/>
                  </a:lnTo>
                  <a:lnTo>
                    <a:pt x="34" y="243"/>
                  </a:lnTo>
                  <a:lnTo>
                    <a:pt x="34" y="243"/>
                  </a:lnTo>
                  <a:lnTo>
                    <a:pt x="42" y="236"/>
                  </a:lnTo>
                  <a:lnTo>
                    <a:pt x="52" y="230"/>
                  </a:lnTo>
                  <a:lnTo>
                    <a:pt x="63" y="225"/>
                  </a:lnTo>
                  <a:lnTo>
                    <a:pt x="74" y="221"/>
                  </a:lnTo>
                  <a:lnTo>
                    <a:pt x="87" y="218"/>
                  </a:lnTo>
                  <a:lnTo>
                    <a:pt x="101" y="214"/>
                  </a:lnTo>
                  <a:lnTo>
                    <a:pt x="116" y="213"/>
                  </a:lnTo>
                  <a:lnTo>
                    <a:pt x="133" y="213"/>
                  </a:lnTo>
                  <a:lnTo>
                    <a:pt x="133" y="213"/>
                  </a:lnTo>
                  <a:lnTo>
                    <a:pt x="151" y="213"/>
                  </a:lnTo>
                  <a:lnTo>
                    <a:pt x="167" y="214"/>
                  </a:lnTo>
                  <a:lnTo>
                    <a:pt x="202" y="218"/>
                  </a:lnTo>
                  <a:lnTo>
                    <a:pt x="204" y="218"/>
                  </a:lnTo>
                  <a:lnTo>
                    <a:pt x="204" y="218"/>
                  </a:lnTo>
                  <a:lnTo>
                    <a:pt x="228" y="221"/>
                  </a:lnTo>
                  <a:lnTo>
                    <a:pt x="233" y="221"/>
                  </a:lnTo>
                  <a:lnTo>
                    <a:pt x="235" y="218"/>
                  </a:lnTo>
                  <a:lnTo>
                    <a:pt x="235" y="218"/>
                  </a:lnTo>
                  <a:lnTo>
                    <a:pt x="245" y="193"/>
                  </a:lnTo>
                  <a:lnTo>
                    <a:pt x="255" y="169"/>
                  </a:lnTo>
                  <a:lnTo>
                    <a:pt x="264" y="146"/>
                  </a:lnTo>
                  <a:lnTo>
                    <a:pt x="271" y="122"/>
                  </a:lnTo>
                  <a:lnTo>
                    <a:pt x="277" y="98"/>
                  </a:lnTo>
                  <a:lnTo>
                    <a:pt x="282" y="76"/>
                  </a:lnTo>
                  <a:lnTo>
                    <a:pt x="286" y="53"/>
                  </a:lnTo>
                  <a:lnTo>
                    <a:pt x="289" y="31"/>
                  </a:lnTo>
                  <a:lnTo>
                    <a:pt x="289" y="31"/>
                  </a:lnTo>
                  <a:lnTo>
                    <a:pt x="291" y="25"/>
                  </a:lnTo>
                  <a:lnTo>
                    <a:pt x="294" y="20"/>
                  </a:lnTo>
                  <a:lnTo>
                    <a:pt x="298" y="17"/>
                  </a:lnTo>
                  <a:lnTo>
                    <a:pt x="304" y="13"/>
                  </a:lnTo>
                  <a:lnTo>
                    <a:pt x="306" y="13"/>
                  </a:lnTo>
                  <a:lnTo>
                    <a:pt x="307" y="12"/>
                  </a:lnTo>
                  <a:lnTo>
                    <a:pt x="307" y="12"/>
                  </a:lnTo>
                  <a:lnTo>
                    <a:pt x="310" y="9"/>
                  </a:lnTo>
                  <a:lnTo>
                    <a:pt x="312" y="8"/>
                  </a:lnTo>
                  <a:lnTo>
                    <a:pt x="316" y="7"/>
                  </a:lnTo>
                  <a:lnTo>
                    <a:pt x="320" y="6"/>
                  </a:lnTo>
                  <a:lnTo>
                    <a:pt x="320" y="6"/>
                  </a:lnTo>
                  <a:lnTo>
                    <a:pt x="361" y="4"/>
                  </a:lnTo>
                  <a:lnTo>
                    <a:pt x="401" y="2"/>
                  </a:lnTo>
                  <a:lnTo>
                    <a:pt x="441" y="1"/>
                  </a:lnTo>
                  <a:lnTo>
                    <a:pt x="479" y="0"/>
                  </a:lnTo>
                  <a:lnTo>
                    <a:pt x="479" y="0"/>
                  </a:lnTo>
                  <a:lnTo>
                    <a:pt x="532" y="1"/>
                  </a:lnTo>
                  <a:lnTo>
                    <a:pt x="584" y="3"/>
                  </a:lnTo>
                  <a:lnTo>
                    <a:pt x="634" y="7"/>
                  </a:lnTo>
                  <a:lnTo>
                    <a:pt x="681" y="12"/>
                  </a:lnTo>
                  <a:lnTo>
                    <a:pt x="681" y="12"/>
                  </a:lnTo>
                  <a:lnTo>
                    <a:pt x="695" y="15"/>
                  </a:lnTo>
                  <a:lnTo>
                    <a:pt x="707" y="20"/>
                  </a:lnTo>
                  <a:lnTo>
                    <a:pt x="719" y="26"/>
                  </a:lnTo>
                  <a:lnTo>
                    <a:pt x="729" y="33"/>
                  </a:lnTo>
                  <a:lnTo>
                    <a:pt x="737" y="42"/>
                  </a:lnTo>
                  <a:lnTo>
                    <a:pt x="745" y="54"/>
                  </a:lnTo>
                  <a:lnTo>
                    <a:pt x="751" y="67"/>
                  </a:lnTo>
                  <a:lnTo>
                    <a:pt x="756" y="83"/>
                  </a:lnTo>
                  <a:lnTo>
                    <a:pt x="756" y="83"/>
                  </a:lnTo>
                  <a:lnTo>
                    <a:pt x="766" y="118"/>
                  </a:lnTo>
                  <a:lnTo>
                    <a:pt x="766" y="118"/>
                  </a:lnTo>
                  <a:lnTo>
                    <a:pt x="774" y="138"/>
                  </a:lnTo>
                  <a:lnTo>
                    <a:pt x="779" y="157"/>
                  </a:lnTo>
                  <a:lnTo>
                    <a:pt x="784" y="177"/>
                  </a:lnTo>
                  <a:lnTo>
                    <a:pt x="787" y="198"/>
                  </a:lnTo>
                  <a:lnTo>
                    <a:pt x="788" y="203"/>
                  </a:lnTo>
                  <a:lnTo>
                    <a:pt x="793" y="203"/>
                  </a:lnTo>
                  <a:lnTo>
                    <a:pt x="793" y="203"/>
                  </a:lnTo>
                  <a:lnTo>
                    <a:pt x="901" y="204"/>
                  </a:lnTo>
                  <a:lnTo>
                    <a:pt x="901" y="204"/>
                  </a:lnTo>
                  <a:lnTo>
                    <a:pt x="1026" y="204"/>
                  </a:lnTo>
                  <a:lnTo>
                    <a:pt x="1026" y="204"/>
                  </a:lnTo>
                  <a:lnTo>
                    <a:pt x="1046" y="204"/>
                  </a:lnTo>
                  <a:lnTo>
                    <a:pt x="1066" y="203"/>
                  </a:lnTo>
                  <a:lnTo>
                    <a:pt x="1105" y="200"/>
                  </a:lnTo>
                  <a:lnTo>
                    <a:pt x="1105" y="200"/>
                  </a:lnTo>
                  <a:lnTo>
                    <a:pt x="1144" y="197"/>
                  </a:lnTo>
                  <a:lnTo>
                    <a:pt x="1163" y="195"/>
                  </a:lnTo>
                  <a:lnTo>
                    <a:pt x="1182" y="195"/>
                  </a:lnTo>
                  <a:lnTo>
                    <a:pt x="1182" y="195"/>
                  </a:lnTo>
                  <a:lnTo>
                    <a:pt x="1207" y="196"/>
                  </a:lnTo>
                  <a:lnTo>
                    <a:pt x="1230" y="198"/>
                  </a:lnTo>
                  <a:lnTo>
                    <a:pt x="1230" y="198"/>
                  </a:lnTo>
                  <a:lnTo>
                    <a:pt x="1249" y="202"/>
                  </a:lnTo>
                  <a:lnTo>
                    <a:pt x="1271" y="206"/>
                  </a:lnTo>
                  <a:lnTo>
                    <a:pt x="1294" y="212"/>
                  </a:lnTo>
                  <a:lnTo>
                    <a:pt x="1317" y="221"/>
                  </a:lnTo>
                  <a:lnTo>
                    <a:pt x="1327" y="225"/>
                  </a:lnTo>
                  <a:lnTo>
                    <a:pt x="1337" y="230"/>
                  </a:lnTo>
                  <a:lnTo>
                    <a:pt x="1348" y="235"/>
                  </a:lnTo>
                  <a:lnTo>
                    <a:pt x="1356" y="241"/>
                  </a:lnTo>
                  <a:lnTo>
                    <a:pt x="1364" y="249"/>
                  </a:lnTo>
                  <a:lnTo>
                    <a:pt x="1372" y="256"/>
                  </a:lnTo>
                  <a:lnTo>
                    <a:pt x="1378" y="263"/>
                  </a:lnTo>
                  <a:lnTo>
                    <a:pt x="1383" y="273"/>
                  </a:lnTo>
                  <a:lnTo>
                    <a:pt x="1383" y="273"/>
                  </a:lnTo>
                  <a:lnTo>
                    <a:pt x="1388" y="287"/>
                  </a:lnTo>
                  <a:lnTo>
                    <a:pt x="1393" y="303"/>
                  </a:lnTo>
                  <a:lnTo>
                    <a:pt x="1396" y="318"/>
                  </a:lnTo>
                  <a:lnTo>
                    <a:pt x="1400" y="335"/>
                  </a:lnTo>
                  <a:lnTo>
                    <a:pt x="1401" y="345"/>
                  </a:lnTo>
                  <a:lnTo>
                    <a:pt x="1401" y="345"/>
                  </a:lnTo>
                  <a:lnTo>
                    <a:pt x="1402" y="356"/>
                  </a:lnTo>
                  <a:lnTo>
                    <a:pt x="1402" y="370"/>
                  </a:lnTo>
                  <a:lnTo>
                    <a:pt x="1402" y="370"/>
                  </a:lnTo>
                  <a:lnTo>
                    <a:pt x="1402" y="379"/>
                  </a:lnTo>
                  <a:lnTo>
                    <a:pt x="1403" y="390"/>
                  </a:lnTo>
                  <a:lnTo>
                    <a:pt x="1404" y="399"/>
                  </a:lnTo>
                  <a:lnTo>
                    <a:pt x="1407" y="408"/>
                  </a:lnTo>
                  <a:lnTo>
                    <a:pt x="1407" y="408"/>
                  </a:lnTo>
                  <a:lnTo>
                    <a:pt x="1409" y="412"/>
                  </a:lnTo>
                  <a:lnTo>
                    <a:pt x="1409" y="418"/>
                  </a:lnTo>
                  <a:lnTo>
                    <a:pt x="1408" y="422"/>
                  </a:lnTo>
                  <a:lnTo>
                    <a:pt x="1406" y="426"/>
                  </a:lnTo>
                  <a:lnTo>
                    <a:pt x="1406" y="426"/>
                  </a:lnTo>
                  <a:lnTo>
                    <a:pt x="1403" y="430"/>
                  </a:lnTo>
                  <a:lnTo>
                    <a:pt x="1399" y="433"/>
                  </a:lnTo>
                  <a:lnTo>
                    <a:pt x="1394" y="435"/>
                  </a:lnTo>
                  <a:lnTo>
                    <a:pt x="1389" y="436"/>
                  </a:lnTo>
                  <a:lnTo>
                    <a:pt x="1389" y="436"/>
                  </a:lnTo>
                  <a:lnTo>
                    <a:pt x="1385" y="435"/>
                  </a:lnTo>
                  <a:lnTo>
                    <a:pt x="1382" y="433"/>
                  </a:lnTo>
                  <a:lnTo>
                    <a:pt x="1379" y="431"/>
                  </a:lnTo>
                  <a:lnTo>
                    <a:pt x="1376" y="427"/>
                  </a:lnTo>
                  <a:lnTo>
                    <a:pt x="1376" y="427"/>
                  </a:lnTo>
                  <a:lnTo>
                    <a:pt x="1373" y="419"/>
                  </a:lnTo>
                  <a:lnTo>
                    <a:pt x="1371" y="411"/>
                  </a:lnTo>
                  <a:lnTo>
                    <a:pt x="1367" y="395"/>
                  </a:lnTo>
                  <a:lnTo>
                    <a:pt x="1365" y="378"/>
                  </a:lnTo>
                  <a:lnTo>
                    <a:pt x="1365" y="363"/>
                  </a:lnTo>
                  <a:lnTo>
                    <a:pt x="1365" y="363"/>
                  </a:lnTo>
                  <a:lnTo>
                    <a:pt x="1363" y="335"/>
                  </a:lnTo>
                  <a:lnTo>
                    <a:pt x="1361" y="321"/>
                  </a:lnTo>
                  <a:lnTo>
                    <a:pt x="1358" y="307"/>
                  </a:lnTo>
                  <a:lnTo>
                    <a:pt x="1358" y="307"/>
                  </a:lnTo>
                  <a:lnTo>
                    <a:pt x="1354" y="297"/>
                  </a:lnTo>
                  <a:lnTo>
                    <a:pt x="1348" y="288"/>
                  </a:lnTo>
                  <a:lnTo>
                    <a:pt x="1340" y="280"/>
                  </a:lnTo>
                  <a:lnTo>
                    <a:pt x="1332" y="271"/>
                  </a:lnTo>
                  <a:lnTo>
                    <a:pt x="1322" y="265"/>
                  </a:lnTo>
                  <a:lnTo>
                    <a:pt x="1311" y="258"/>
                  </a:lnTo>
                  <a:lnTo>
                    <a:pt x="1300" y="253"/>
                  </a:lnTo>
                  <a:lnTo>
                    <a:pt x="1288" y="248"/>
                  </a:lnTo>
                  <a:lnTo>
                    <a:pt x="1275" y="243"/>
                  </a:lnTo>
                  <a:lnTo>
                    <a:pt x="1263" y="240"/>
                  </a:lnTo>
                  <a:lnTo>
                    <a:pt x="1237" y="235"/>
                  </a:lnTo>
                  <a:lnTo>
                    <a:pt x="1211" y="232"/>
                  </a:lnTo>
                  <a:lnTo>
                    <a:pt x="1188" y="231"/>
                  </a:lnTo>
                  <a:lnTo>
                    <a:pt x="1188" y="231"/>
                  </a:lnTo>
                  <a:lnTo>
                    <a:pt x="1181" y="231"/>
                  </a:lnTo>
                  <a:lnTo>
                    <a:pt x="1181" y="231"/>
                  </a:lnTo>
                  <a:lnTo>
                    <a:pt x="1140" y="233"/>
                  </a:lnTo>
                  <a:lnTo>
                    <a:pt x="1101" y="235"/>
                  </a:lnTo>
                  <a:lnTo>
                    <a:pt x="1101" y="235"/>
                  </a:lnTo>
                  <a:lnTo>
                    <a:pt x="1047" y="238"/>
                  </a:lnTo>
                  <a:lnTo>
                    <a:pt x="1019" y="239"/>
                  </a:lnTo>
                  <a:lnTo>
                    <a:pt x="991" y="239"/>
                  </a:lnTo>
                  <a:lnTo>
                    <a:pt x="991" y="239"/>
                  </a:lnTo>
                  <a:lnTo>
                    <a:pt x="975" y="239"/>
                  </a:lnTo>
                  <a:lnTo>
                    <a:pt x="975" y="239"/>
                  </a:lnTo>
                  <a:lnTo>
                    <a:pt x="920" y="239"/>
                  </a:lnTo>
                  <a:lnTo>
                    <a:pt x="872" y="239"/>
                  </a:lnTo>
                  <a:lnTo>
                    <a:pt x="777" y="239"/>
                  </a:lnTo>
                  <a:lnTo>
                    <a:pt x="777" y="239"/>
                  </a:lnTo>
                  <a:lnTo>
                    <a:pt x="771" y="238"/>
                  </a:lnTo>
                  <a:lnTo>
                    <a:pt x="767" y="237"/>
                  </a:lnTo>
                  <a:lnTo>
                    <a:pt x="764" y="234"/>
                  </a:lnTo>
                  <a:lnTo>
                    <a:pt x="762" y="231"/>
                  </a:lnTo>
                  <a:lnTo>
                    <a:pt x="761" y="230"/>
                  </a:lnTo>
                  <a:lnTo>
                    <a:pt x="760" y="229"/>
                  </a:lnTo>
                  <a:lnTo>
                    <a:pt x="760" y="229"/>
                  </a:lnTo>
                  <a:lnTo>
                    <a:pt x="756" y="227"/>
                  </a:lnTo>
                  <a:lnTo>
                    <a:pt x="754" y="223"/>
                  </a:lnTo>
                  <a:lnTo>
                    <a:pt x="753" y="219"/>
                  </a:lnTo>
                  <a:lnTo>
                    <a:pt x="752" y="214"/>
                  </a:lnTo>
                  <a:lnTo>
                    <a:pt x="752" y="214"/>
                  </a:lnTo>
                  <a:lnTo>
                    <a:pt x="752" y="204"/>
                  </a:lnTo>
                  <a:lnTo>
                    <a:pt x="751" y="194"/>
                  </a:lnTo>
                  <a:lnTo>
                    <a:pt x="747" y="174"/>
                  </a:lnTo>
                  <a:lnTo>
                    <a:pt x="740" y="154"/>
                  </a:lnTo>
                  <a:lnTo>
                    <a:pt x="734" y="135"/>
                  </a:lnTo>
                  <a:lnTo>
                    <a:pt x="734" y="135"/>
                  </a:lnTo>
                  <a:lnTo>
                    <a:pt x="727" y="114"/>
                  </a:lnTo>
                  <a:lnTo>
                    <a:pt x="721" y="92"/>
                  </a:lnTo>
                  <a:lnTo>
                    <a:pt x="721" y="92"/>
                  </a:lnTo>
                  <a:lnTo>
                    <a:pt x="719" y="84"/>
                  </a:lnTo>
                  <a:lnTo>
                    <a:pt x="714" y="77"/>
                  </a:lnTo>
                  <a:lnTo>
                    <a:pt x="710" y="69"/>
                  </a:lnTo>
                  <a:lnTo>
                    <a:pt x="705" y="64"/>
                  </a:lnTo>
                  <a:lnTo>
                    <a:pt x="699" y="59"/>
                  </a:lnTo>
                  <a:lnTo>
                    <a:pt x="693" y="55"/>
                  </a:lnTo>
                  <a:lnTo>
                    <a:pt x="686" y="52"/>
                  </a:lnTo>
                  <a:lnTo>
                    <a:pt x="679" y="49"/>
                  </a:lnTo>
                  <a:lnTo>
                    <a:pt x="664" y="46"/>
                  </a:lnTo>
                  <a:lnTo>
                    <a:pt x="647" y="43"/>
                  </a:lnTo>
                  <a:lnTo>
                    <a:pt x="631" y="42"/>
                  </a:lnTo>
                  <a:lnTo>
                    <a:pt x="615" y="42"/>
                  </a:lnTo>
                  <a:lnTo>
                    <a:pt x="605" y="42"/>
                  </a:lnTo>
                  <a:lnTo>
                    <a:pt x="605" y="42"/>
                  </a:lnTo>
                  <a:lnTo>
                    <a:pt x="530" y="41"/>
                  </a:lnTo>
                  <a:lnTo>
                    <a:pt x="528" y="40"/>
                  </a:lnTo>
                  <a:lnTo>
                    <a:pt x="528" y="40"/>
                  </a:lnTo>
                  <a:lnTo>
                    <a:pt x="476" y="39"/>
                  </a:lnTo>
                  <a:lnTo>
                    <a:pt x="424" y="39"/>
                  </a:lnTo>
                  <a:lnTo>
                    <a:pt x="424" y="39"/>
                  </a:lnTo>
                  <a:lnTo>
                    <a:pt x="374" y="39"/>
                  </a:lnTo>
                  <a:lnTo>
                    <a:pt x="329" y="41"/>
                  </a:lnTo>
                  <a:lnTo>
                    <a:pt x="324" y="42"/>
                  </a:lnTo>
                  <a:lnTo>
                    <a:pt x="323" y="47"/>
                  </a:lnTo>
                  <a:lnTo>
                    <a:pt x="323" y="47"/>
                  </a:lnTo>
                  <a:lnTo>
                    <a:pt x="320" y="66"/>
                  </a:lnTo>
                  <a:lnTo>
                    <a:pt x="316" y="87"/>
                  </a:lnTo>
                  <a:lnTo>
                    <a:pt x="308" y="126"/>
                  </a:lnTo>
                  <a:lnTo>
                    <a:pt x="308" y="127"/>
                  </a:lnTo>
                  <a:lnTo>
                    <a:pt x="308" y="127"/>
                  </a:lnTo>
                  <a:lnTo>
                    <a:pt x="302" y="153"/>
                  </a:lnTo>
                  <a:lnTo>
                    <a:pt x="302" y="153"/>
                  </a:lnTo>
                  <a:lnTo>
                    <a:pt x="300" y="162"/>
                  </a:lnTo>
                  <a:lnTo>
                    <a:pt x="298" y="168"/>
                  </a:lnTo>
                  <a:lnTo>
                    <a:pt x="292" y="178"/>
                  </a:lnTo>
                  <a:lnTo>
                    <a:pt x="292" y="178"/>
                  </a:lnTo>
                  <a:lnTo>
                    <a:pt x="287" y="184"/>
                  </a:lnTo>
                  <a:lnTo>
                    <a:pt x="283" y="193"/>
                  </a:lnTo>
                  <a:lnTo>
                    <a:pt x="283" y="193"/>
                  </a:lnTo>
                  <a:lnTo>
                    <a:pt x="274" y="214"/>
                  </a:lnTo>
                  <a:lnTo>
                    <a:pt x="274" y="214"/>
                  </a:lnTo>
                  <a:lnTo>
                    <a:pt x="267" y="232"/>
                  </a:lnTo>
                  <a:lnTo>
                    <a:pt x="266" y="234"/>
                  </a:lnTo>
                  <a:lnTo>
                    <a:pt x="267" y="235"/>
                  </a:lnTo>
                  <a:lnTo>
                    <a:pt x="267" y="235"/>
                  </a:lnTo>
                  <a:lnTo>
                    <a:pt x="268" y="239"/>
                  </a:lnTo>
                  <a:lnTo>
                    <a:pt x="267" y="245"/>
                  </a:lnTo>
                  <a:lnTo>
                    <a:pt x="266" y="248"/>
                  </a:lnTo>
                  <a:lnTo>
                    <a:pt x="264" y="252"/>
                  </a:lnTo>
                  <a:lnTo>
                    <a:pt x="264" y="252"/>
                  </a:lnTo>
                  <a:lnTo>
                    <a:pt x="262" y="255"/>
                  </a:lnTo>
                  <a:lnTo>
                    <a:pt x="258" y="256"/>
                  </a:lnTo>
                  <a:lnTo>
                    <a:pt x="254" y="258"/>
                  </a:lnTo>
                  <a:lnTo>
                    <a:pt x="250" y="258"/>
                  </a:lnTo>
                  <a:lnTo>
                    <a:pt x="248" y="258"/>
                  </a:lnTo>
                  <a:lnTo>
                    <a:pt x="248" y="258"/>
                  </a:lnTo>
                  <a:lnTo>
                    <a:pt x="248" y="258"/>
                  </a:lnTo>
                  <a:lnTo>
                    <a:pt x="245" y="258"/>
                  </a:lnTo>
                  <a:lnTo>
                    <a:pt x="245" y="258"/>
                  </a:lnTo>
                  <a:lnTo>
                    <a:pt x="241" y="258"/>
                  </a:lnTo>
                  <a:lnTo>
                    <a:pt x="241" y="258"/>
                  </a:lnTo>
                  <a:lnTo>
                    <a:pt x="240" y="258"/>
                  </a:lnTo>
                  <a:lnTo>
                    <a:pt x="240" y="258"/>
                  </a:lnTo>
                  <a:lnTo>
                    <a:pt x="208" y="255"/>
                  </a:lnTo>
                  <a:lnTo>
                    <a:pt x="208" y="255"/>
                  </a:lnTo>
                  <a:lnTo>
                    <a:pt x="175" y="252"/>
                  </a:lnTo>
                  <a:lnTo>
                    <a:pt x="157" y="251"/>
                  </a:lnTo>
                  <a:lnTo>
                    <a:pt x="140" y="250"/>
                  </a:lnTo>
                  <a:lnTo>
                    <a:pt x="140" y="250"/>
                  </a:lnTo>
                  <a:lnTo>
                    <a:pt x="127" y="251"/>
                  </a:lnTo>
                  <a:lnTo>
                    <a:pt x="113" y="252"/>
                  </a:lnTo>
                  <a:lnTo>
                    <a:pt x="101" y="254"/>
                  </a:lnTo>
                  <a:lnTo>
                    <a:pt x="91" y="256"/>
                  </a:lnTo>
                  <a:lnTo>
                    <a:pt x="80" y="259"/>
                  </a:lnTo>
                  <a:lnTo>
                    <a:pt x="72" y="264"/>
                  </a:lnTo>
                  <a:lnTo>
                    <a:pt x="65" y="268"/>
                  </a:lnTo>
                  <a:lnTo>
                    <a:pt x="58" y="275"/>
                  </a:lnTo>
                  <a:lnTo>
                    <a:pt x="58" y="275"/>
                  </a:lnTo>
                  <a:lnTo>
                    <a:pt x="53" y="280"/>
                  </a:lnTo>
                  <a:lnTo>
                    <a:pt x="49" y="286"/>
                  </a:lnTo>
                  <a:lnTo>
                    <a:pt x="46" y="292"/>
                  </a:lnTo>
                  <a:lnTo>
                    <a:pt x="44" y="298"/>
                  </a:lnTo>
                  <a:lnTo>
                    <a:pt x="42" y="306"/>
                  </a:lnTo>
                  <a:lnTo>
                    <a:pt x="41" y="314"/>
                  </a:lnTo>
                  <a:lnTo>
                    <a:pt x="40" y="322"/>
                  </a:lnTo>
                  <a:lnTo>
                    <a:pt x="40" y="332"/>
                  </a:lnTo>
                  <a:lnTo>
                    <a:pt x="41" y="368"/>
                  </a:lnTo>
                  <a:lnTo>
                    <a:pt x="41" y="368"/>
                  </a:lnTo>
                  <a:lnTo>
                    <a:pt x="44" y="483"/>
                  </a:lnTo>
                  <a:lnTo>
                    <a:pt x="46" y="541"/>
                  </a:lnTo>
                  <a:lnTo>
                    <a:pt x="46" y="599"/>
                  </a:lnTo>
                  <a:lnTo>
                    <a:pt x="46" y="599"/>
                  </a:lnTo>
                  <a:lnTo>
                    <a:pt x="46" y="658"/>
                  </a:lnTo>
                  <a:lnTo>
                    <a:pt x="48" y="720"/>
                  </a:lnTo>
                  <a:lnTo>
                    <a:pt x="50" y="783"/>
                  </a:lnTo>
                  <a:lnTo>
                    <a:pt x="53" y="850"/>
                  </a:lnTo>
                  <a:lnTo>
                    <a:pt x="53" y="850"/>
                  </a:lnTo>
                  <a:lnTo>
                    <a:pt x="55" y="893"/>
                  </a:lnTo>
                  <a:lnTo>
                    <a:pt x="55" y="893"/>
                  </a:lnTo>
                  <a:lnTo>
                    <a:pt x="56" y="932"/>
                  </a:lnTo>
                  <a:lnTo>
                    <a:pt x="59" y="972"/>
                  </a:lnTo>
                  <a:lnTo>
                    <a:pt x="59" y="972"/>
                  </a:lnTo>
                  <a:lnTo>
                    <a:pt x="59" y="985"/>
                  </a:lnTo>
                  <a:lnTo>
                    <a:pt x="59" y="996"/>
                  </a:lnTo>
                  <a:lnTo>
                    <a:pt x="56" y="1019"/>
                  </a:lnTo>
                  <a:lnTo>
                    <a:pt x="56" y="1019"/>
                  </a:lnTo>
                  <a:lnTo>
                    <a:pt x="53" y="1035"/>
                  </a:lnTo>
                  <a:lnTo>
                    <a:pt x="52" y="1052"/>
                  </a:lnTo>
                  <a:lnTo>
                    <a:pt x="52" y="1052"/>
                  </a:lnTo>
                  <a:lnTo>
                    <a:pt x="52" y="1053"/>
                  </a:lnTo>
                  <a:lnTo>
                    <a:pt x="52" y="1053"/>
                  </a:lnTo>
                  <a:lnTo>
                    <a:pt x="53" y="1076"/>
                  </a:lnTo>
                  <a:lnTo>
                    <a:pt x="56" y="1097"/>
                  </a:lnTo>
                  <a:lnTo>
                    <a:pt x="58" y="1106"/>
                  </a:lnTo>
                  <a:lnTo>
                    <a:pt x="61" y="1115"/>
                  </a:lnTo>
                  <a:lnTo>
                    <a:pt x="65" y="1123"/>
                  </a:lnTo>
                  <a:lnTo>
                    <a:pt x="69" y="1132"/>
                  </a:lnTo>
                  <a:lnTo>
                    <a:pt x="73" y="1139"/>
                  </a:lnTo>
                  <a:lnTo>
                    <a:pt x="79" y="1145"/>
                  </a:lnTo>
                  <a:lnTo>
                    <a:pt x="85" y="1151"/>
                  </a:lnTo>
                  <a:lnTo>
                    <a:pt x="93" y="1157"/>
                  </a:lnTo>
                  <a:lnTo>
                    <a:pt x="101" y="1162"/>
                  </a:lnTo>
                  <a:lnTo>
                    <a:pt x="110" y="1166"/>
                  </a:lnTo>
                  <a:lnTo>
                    <a:pt x="122" y="1169"/>
                  </a:lnTo>
                  <a:lnTo>
                    <a:pt x="133" y="1171"/>
                  </a:lnTo>
                  <a:lnTo>
                    <a:pt x="133" y="1171"/>
                  </a:lnTo>
                  <a:lnTo>
                    <a:pt x="175" y="1178"/>
                  </a:lnTo>
                  <a:lnTo>
                    <a:pt x="211" y="1183"/>
                  </a:lnTo>
                  <a:lnTo>
                    <a:pt x="246" y="1186"/>
                  </a:lnTo>
                  <a:lnTo>
                    <a:pt x="279" y="1186"/>
                  </a:lnTo>
                  <a:lnTo>
                    <a:pt x="279" y="1186"/>
                  </a:lnTo>
                  <a:lnTo>
                    <a:pt x="311" y="1187"/>
                  </a:lnTo>
                  <a:lnTo>
                    <a:pt x="342" y="1188"/>
                  </a:lnTo>
                  <a:lnTo>
                    <a:pt x="342" y="1188"/>
                  </a:lnTo>
                  <a:lnTo>
                    <a:pt x="376" y="1189"/>
                  </a:lnTo>
                  <a:lnTo>
                    <a:pt x="409" y="1190"/>
                  </a:lnTo>
                  <a:lnTo>
                    <a:pt x="409" y="1190"/>
                  </a:lnTo>
                  <a:lnTo>
                    <a:pt x="440" y="1189"/>
                  </a:lnTo>
                  <a:lnTo>
                    <a:pt x="440" y="1189"/>
                  </a:lnTo>
                  <a:lnTo>
                    <a:pt x="472" y="1187"/>
                  </a:lnTo>
                  <a:lnTo>
                    <a:pt x="504" y="1184"/>
                  </a:lnTo>
                  <a:lnTo>
                    <a:pt x="504" y="1184"/>
                  </a:lnTo>
                  <a:lnTo>
                    <a:pt x="552" y="1180"/>
                  </a:lnTo>
                  <a:lnTo>
                    <a:pt x="576" y="1178"/>
                  </a:lnTo>
                  <a:lnTo>
                    <a:pt x="599" y="1178"/>
                  </a:lnTo>
                  <a:lnTo>
                    <a:pt x="599" y="1178"/>
                  </a:lnTo>
                  <a:lnTo>
                    <a:pt x="612" y="1178"/>
                  </a:lnTo>
                  <a:lnTo>
                    <a:pt x="612" y="1178"/>
                  </a:lnTo>
                  <a:lnTo>
                    <a:pt x="691" y="1179"/>
                  </a:lnTo>
                  <a:lnTo>
                    <a:pt x="784" y="1180"/>
                  </a:lnTo>
                  <a:lnTo>
                    <a:pt x="784" y="1180"/>
                  </a:lnTo>
                  <a:lnTo>
                    <a:pt x="873" y="1179"/>
                  </a:lnTo>
                  <a:lnTo>
                    <a:pt x="880" y="1179"/>
                  </a:lnTo>
                  <a:lnTo>
                    <a:pt x="880" y="1179"/>
                  </a:lnTo>
                  <a:lnTo>
                    <a:pt x="976" y="1179"/>
                  </a:lnTo>
                  <a:lnTo>
                    <a:pt x="976" y="1179"/>
                  </a:lnTo>
                  <a:lnTo>
                    <a:pt x="1009" y="1179"/>
                  </a:lnTo>
                  <a:lnTo>
                    <a:pt x="1011" y="1179"/>
                  </a:lnTo>
                  <a:lnTo>
                    <a:pt x="1011" y="1179"/>
                  </a:lnTo>
                  <a:lnTo>
                    <a:pt x="1041" y="1179"/>
                  </a:lnTo>
                  <a:lnTo>
                    <a:pt x="1041" y="1179"/>
                  </a:lnTo>
                  <a:lnTo>
                    <a:pt x="1084" y="1180"/>
                  </a:lnTo>
                  <a:lnTo>
                    <a:pt x="1107" y="1181"/>
                  </a:lnTo>
                  <a:lnTo>
                    <a:pt x="1130" y="1184"/>
                  </a:lnTo>
                  <a:lnTo>
                    <a:pt x="1130" y="1184"/>
                  </a:lnTo>
                  <a:lnTo>
                    <a:pt x="1159" y="1187"/>
                  </a:lnTo>
                  <a:lnTo>
                    <a:pt x="1174" y="1188"/>
                  </a:lnTo>
                  <a:lnTo>
                    <a:pt x="1189" y="1188"/>
                  </a:lnTo>
                  <a:lnTo>
                    <a:pt x="1189" y="1188"/>
                  </a:lnTo>
                  <a:lnTo>
                    <a:pt x="1208" y="1188"/>
                  </a:lnTo>
                  <a:lnTo>
                    <a:pt x="1208" y="1188"/>
                  </a:lnTo>
                  <a:lnTo>
                    <a:pt x="1210" y="1188"/>
                  </a:lnTo>
                  <a:lnTo>
                    <a:pt x="1210" y="1188"/>
                  </a:lnTo>
                  <a:lnTo>
                    <a:pt x="1219" y="1188"/>
                  </a:lnTo>
                  <a:lnTo>
                    <a:pt x="1219" y="1188"/>
                  </a:lnTo>
                  <a:lnTo>
                    <a:pt x="1237" y="1189"/>
                  </a:lnTo>
                  <a:lnTo>
                    <a:pt x="1237" y="1189"/>
                  </a:lnTo>
                  <a:lnTo>
                    <a:pt x="1248" y="1188"/>
                  </a:lnTo>
                  <a:lnTo>
                    <a:pt x="1255" y="1187"/>
                  </a:lnTo>
                  <a:lnTo>
                    <a:pt x="1260" y="1185"/>
                  </a:lnTo>
                  <a:lnTo>
                    <a:pt x="1262" y="1183"/>
                  </a:lnTo>
                  <a:lnTo>
                    <a:pt x="1262" y="1183"/>
                  </a:lnTo>
                  <a:lnTo>
                    <a:pt x="1265" y="1178"/>
                  </a:lnTo>
                  <a:lnTo>
                    <a:pt x="1268" y="1176"/>
                  </a:lnTo>
                  <a:lnTo>
                    <a:pt x="1272" y="1174"/>
                  </a:lnTo>
                  <a:lnTo>
                    <a:pt x="1276" y="1173"/>
                  </a:lnTo>
                  <a:lnTo>
                    <a:pt x="1276" y="1173"/>
                  </a:lnTo>
                  <a:lnTo>
                    <a:pt x="1281" y="1174"/>
                  </a:lnTo>
                  <a:lnTo>
                    <a:pt x="1287" y="1176"/>
                  </a:lnTo>
                  <a:lnTo>
                    <a:pt x="1291" y="1179"/>
                  </a:lnTo>
                  <a:lnTo>
                    <a:pt x="1294" y="1184"/>
                  </a:lnTo>
                  <a:lnTo>
                    <a:pt x="1294" y="1184"/>
                  </a:lnTo>
                  <a:lnTo>
                    <a:pt x="1295" y="1188"/>
                  </a:lnTo>
                  <a:lnTo>
                    <a:pt x="1296" y="1192"/>
                  </a:lnTo>
                  <a:lnTo>
                    <a:pt x="1295" y="1196"/>
                  </a:lnTo>
                  <a:lnTo>
                    <a:pt x="1293" y="1200"/>
                  </a:lnTo>
                  <a:lnTo>
                    <a:pt x="1293" y="1200"/>
                  </a:lnTo>
                  <a:lnTo>
                    <a:pt x="1290" y="1204"/>
                  </a:lnTo>
                  <a:lnTo>
                    <a:pt x="1287" y="1208"/>
                  </a:lnTo>
                  <a:lnTo>
                    <a:pt x="1279" y="1215"/>
                  </a:lnTo>
                  <a:lnTo>
                    <a:pt x="1270" y="1219"/>
                  </a:lnTo>
                  <a:lnTo>
                    <a:pt x="1261" y="1223"/>
                  </a:lnTo>
                  <a:lnTo>
                    <a:pt x="1251" y="1225"/>
                  </a:lnTo>
                  <a:lnTo>
                    <a:pt x="1241" y="1226"/>
                  </a:lnTo>
                  <a:lnTo>
                    <a:pt x="1221" y="1227"/>
                  </a:lnTo>
                  <a:lnTo>
                    <a:pt x="1221" y="1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4" name="Freeform 1010"/>
            <p:cNvSpPr>
              <a:spLocks/>
            </p:cNvSpPr>
            <p:nvPr/>
          </p:nvSpPr>
          <p:spPr bwMode="auto">
            <a:xfrm>
              <a:off x="4127500" y="2363788"/>
              <a:ext cx="822325" cy="422275"/>
            </a:xfrm>
            <a:custGeom>
              <a:avLst/>
              <a:gdLst/>
              <a:ahLst/>
              <a:cxnLst>
                <a:cxn ang="0">
                  <a:pos x="1224" y="794"/>
                </a:cxn>
                <a:cxn ang="0">
                  <a:pos x="1217" y="774"/>
                </a:cxn>
                <a:cxn ang="0">
                  <a:pos x="1226" y="760"/>
                </a:cxn>
                <a:cxn ang="0">
                  <a:pos x="1240" y="724"/>
                </a:cxn>
                <a:cxn ang="0">
                  <a:pos x="1256" y="649"/>
                </a:cxn>
                <a:cxn ang="0">
                  <a:pos x="1286" y="584"/>
                </a:cxn>
                <a:cxn ang="0">
                  <a:pos x="1313" y="525"/>
                </a:cxn>
                <a:cxn ang="0">
                  <a:pos x="1351" y="435"/>
                </a:cxn>
                <a:cxn ang="0">
                  <a:pos x="1404" y="353"/>
                </a:cxn>
                <a:cxn ang="0">
                  <a:pos x="1460" y="252"/>
                </a:cxn>
                <a:cxn ang="0">
                  <a:pos x="1509" y="131"/>
                </a:cxn>
                <a:cxn ang="0">
                  <a:pos x="1516" y="71"/>
                </a:cxn>
                <a:cxn ang="0">
                  <a:pos x="1506" y="49"/>
                </a:cxn>
                <a:cxn ang="0">
                  <a:pos x="1465" y="35"/>
                </a:cxn>
                <a:cxn ang="0">
                  <a:pos x="1425" y="37"/>
                </a:cxn>
                <a:cxn ang="0">
                  <a:pos x="781" y="47"/>
                </a:cxn>
                <a:cxn ang="0">
                  <a:pos x="307" y="65"/>
                </a:cxn>
                <a:cxn ang="0">
                  <a:pos x="295" y="101"/>
                </a:cxn>
                <a:cxn ang="0">
                  <a:pos x="257" y="189"/>
                </a:cxn>
                <a:cxn ang="0">
                  <a:pos x="245" y="243"/>
                </a:cxn>
                <a:cxn ang="0">
                  <a:pos x="228" y="311"/>
                </a:cxn>
                <a:cxn ang="0">
                  <a:pos x="196" y="371"/>
                </a:cxn>
                <a:cxn ang="0">
                  <a:pos x="150" y="466"/>
                </a:cxn>
                <a:cxn ang="0">
                  <a:pos x="135" y="518"/>
                </a:cxn>
                <a:cxn ang="0">
                  <a:pos x="104" y="613"/>
                </a:cxn>
                <a:cxn ang="0">
                  <a:pos x="74" y="660"/>
                </a:cxn>
                <a:cxn ang="0">
                  <a:pos x="52" y="709"/>
                </a:cxn>
                <a:cxn ang="0">
                  <a:pos x="36" y="756"/>
                </a:cxn>
                <a:cxn ang="0">
                  <a:pos x="32" y="773"/>
                </a:cxn>
                <a:cxn ang="0">
                  <a:pos x="17" y="780"/>
                </a:cxn>
                <a:cxn ang="0">
                  <a:pos x="4" y="774"/>
                </a:cxn>
                <a:cxn ang="0">
                  <a:pos x="0" y="762"/>
                </a:cxn>
                <a:cxn ang="0">
                  <a:pos x="13" y="713"/>
                </a:cxn>
                <a:cxn ang="0">
                  <a:pos x="42" y="646"/>
                </a:cxn>
                <a:cxn ang="0">
                  <a:pos x="79" y="583"/>
                </a:cxn>
                <a:cxn ang="0">
                  <a:pos x="98" y="520"/>
                </a:cxn>
                <a:cxn ang="0">
                  <a:pos x="128" y="431"/>
                </a:cxn>
                <a:cxn ang="0">
                  <a:pos x="164" y="359"/>
                </a:cxn>
                <a:cxn ang="0">
                  <a:pos x="198" y="289"/>
                </a:cxn>
                <a:cxn ang="0">
                  <a:pos x="212" y="219"/>
                </a:cxn>
                <a:cxn ang="0">
                  <a:pos x="237" y="133"/>
                </a:cxn>
                <a:cxn ang="0">
                  <a:pos x="265" y="77"/>
                </a:cxn>
                <a:cxn ang="0">
                  <a:pos x="276" y="43"/>
                </a:cxn>
                <a:cxn ang="0">
                  <a:pos x="303" y="24"/>
                </a:cxn>
                <a:cxn ang="0">
                  <a:pos x="375" y="18"/>
                </a:cxn>
                <a:cxn ang="0">
                  <a:pos x="411" y="13"/>
                </a:cxn>
                <a:cxn ang="0">
                  <a:pos x="479" y="13"/>
                </a:cxn>
                <a:cxn ang="0">
                  <a:pos x="668" y="15"/>
                </a:cxn>
                <a:cxn ang="0">
                  <a:pos x="1159" y="4"/>
                </a:cxn>
                <a:cxn ang="0">
                  <a:pos x="1375" y="1"/>
                </a:cxn>
                <a:cxn ang="0">
                  <a:pos x="1481" y="2"/>
                </a:cxn>
                <a:cxn ang="0">
                  <a:pos x="1535" y="17"/>
                </a:cxn>
                <a:cxn ang="0">
                  <a:pos x="1547" y="34"/>
                </a:cxn>
                <a:cxn ang="0">
                  <a:pos x="1550" y="109"/>
                </a:cxn>
                <a:cxn ang="0">
                  <a:pos x="1516" y="216"/>
                </a:cxn>
                <a:cxn ang="0">
                  <a:pos x="1472" y="303"/>
                </a:cxn>
                <a:cxn ang="0">
                  <a:pos x="1406" y="412"/>
                </a:cxn>
                <a:cxn ang="0">
                  <a:pos x="1362" y="503"/>
                </a:cxn>
                <a:cxn ang="0">
                  <a:pos x="1315" y="608"/>
                </a:cxn>
                <a:cxn ang="0">
                  <a:pos x="1277" y="715"/>
                </a:cxn>
                <a:cxn ang="0">
                  <a:pos x="1261" y="773"/>
                </a:cxn>
                <a:cxn ang="0">
                  <a:pos x="1244" y="796"/>
                </a:cxn>
              </a:cxnLst>
              <a:rect l="0" t="0" r="r" b="b"/>
              <a:pathLst>
                <a:path w="1553" h="798">
                  <a:moveTo>
                    <a:pt x="1235" y="798"/>
                  </a:moveTo>
                  <a:lnTo>
                    <a:pt x="1235" y="798"/>
                  </a:lnTo>
                  <a:lnTo>
                    <a:pt x="1229" y="797"/>
                  </a:lnTo>
                  <a:lnTo>
                    <a:pt x="1226" y="796"/>
                  </a:lnTo>
                  <a:lnTo>
                    <a:pt x="1224" y="794"/>
                  </a:lnTo>
                  <a:lnTo>
                    <a:pt x="1220" y="792"/>
                  </a:lnTo>
                  <a:lnTo>
                    <a:pt x="1219" y="789"/>
                  </a:lnTo>
                  <a:lnTo>
                    <a:pt x="1217" y="786"/>
                  </a:lnTo>
                  <a:lnTo>
                    <a:pt x="1217" y="781"/>
                  </a:lnTo>
                  <a:lnTo>
                    <a:pt x="1217" y="774"/>
                  </a:lnTo>
                  <a:lnTo>
                    <a:pt x="1217" y="774"/>
                  </a:lnTo>
                  <a:lnTo>
                    <a:pt x="1218" y="770"/>
                  </a:lnTo>
                  <a:lnTo>
                    <a:pt x="1219" y="766"/>
                  </a:lnTo>
                  <a:lnTo>
                    <a:pt x="1222" y="763"/>
                  </a:lnTo>
                  <a:lnTo>
                    <a:pt x="1226" y="760"/>
                  </a:lnTo>
                  <a:lnTo>
                    <a:pt x="1228" y="759"/>
                  </a:lnTo>
                  <a:lnTo>
                    <a:pt x="1229" y="757"/>
                  </a:lnTo>
                  <a:lnTo>
                    <a:pt x="1229" y="757"/>
                  </a:lnTo>
                  <a:lnTo>
                    <a:pt x="1235" y="741"/>
                  </a:lnTo>
                  <a:lnTo>
                    <a:pt x="1240" y="724"/>
                  </a:lnTo>
                  <a:lnTo>
                    <a:pt x="1244" y="705"/>
                  </a:lnTo>
                  <a:lnTo>
                    <a:pt x="1248" y="686"/>
                  </a:lnTo>
                  <a:lnTo>
                    <a:pt x="1248" y="686"/>
                  </a:lnTo>
                  <a:lnTo>
                    <a:pt x="1251" y="667"/>
                  </a:lnTo>
                  <a:lnTo>
                    <a:pt x="1256" y="649"/>
                  </a:lnTo>
                  <a:lnTo>
                    <a:pt x="1256" y="649"/>
                  </a:lnTo>
                  <a:lnTo>
                    <a:pt x="1262" y="632"/>
                  </a:lnTo>
                  <a:lnTo>
                    <a:pt x="1269" y="616"/>
                  </a:lnTo>
                  <a:lnTo>
                    <a:pt x="1277" y="599"/>
                  </a:lnTo>
                  <a:lnTo>
                    <a:pt x="1286" y="584"/>
                  </a:lnTo>
                  <a:lnTo>
                    <a:pt x="1286" y="584"/>
                  </a:lnTo>
                  <a:lnTo>
                    <a:pt x="1294" y="566"/>
                  </a:lnTo>
                  <a:lnTo>
                    <a:pt x="1302" y="549"/>
                  </a:lnTo>
                  <a:lnTo>
                    <a:pt x="1302" y="549"/>
                  </a:lnTo>
                  <a:lnTo>
                    <a:pt x="1313" y="525"/>
                  </a:lnTo>
                  <a:lnTo>
                    <a:pt x="1323" y="500"/>
                  </a:lnTo>
                  <a:lnTo>
                    <a:pt x="1323" y="500"/>
                  </a:lnTo>
                  <a:lnTo>
                    <a:pt x="1336" y="468"/>
                  </a:lnTo>
                  <a:lnTo>
                    <a:pt x="1351" y="435"/>
                  </a:lnTo>
                  <a:lnTo>
                    <a:pt x="1351" y="435"/>
                  </a:lnTo>
                  <a:lnTo>
                    <a:pt x="1359" y="421"/>
                  </a:lnTo>
                  <a:lnTo>
                    <a:pt x="1368" y="405"/>
                  </a:lnTo>
                  <a:lnTo>
                    <a:pt x="1387" y="377"/>
                  </a:lnTo>
                  <a:lnTo>
                    <a:pt x="1387" y="377"/>
                  </a:lnTo>
                  <a:lnTo>
                    <a:pt x="1404" y="353"/>
                  </a:lnTo>
                  <a:lnTo>
                    <a:pt x="1411" y="340"/>
                  </a:lnTo>
                  <a:lnTo>
                    <a:pt x="1419" y="328"/>
                  </a:lnTo>
                  <a:lnTo>
                    <a:pt x="1430" y="307"/>
                  </a:lnTo>
                  <a:lnTo>
                    <a:pt x="1430" y="307"/>
                  </a:lnTo>
                  <a:lnTo>
                    <a:pt x="1460" y="252"/>
                  </a:lnTo>
                  <a:lnTo>
                    <a:pt x="1474" y="222"/>
                  </a:lnTo>
                  <a:lnTo>
                    <a:pt x="1488" y="192"/>
                  </a:lnTo>
                  <a:lnTo>
                    <a:pt x="1499" y="162"/>
                  </a:lnTo>
                  <a:lnTo>
                    <a:pt x="1504" y="146"/>
                  </a:lnTo>
                  <a:lnTo>
                    <a:pt x="1509" y="131"/>
                  </a:lnTo>
                  <a:lnTo>
                    <a:pt x="1512" y="116"/>
                  </a:lnTo>
                  <a:lnTo>
                    <a:pt x="1514" y="101"/>
                  </a:lnTo>
                  <a:lnTo>
                    <a:pt x="1515" y="85"/>
                  </a:lnTo>
                  <a:lnTo>
                    <a:pt x="1516" y="71"/>
                  </a:lnTo>
                  <a:lnTo>
                    <a:pt x="1516" y="71"/>
                  </a:lnTo>
                  <a:lnTo>
                    <a:pt x="1515" y="65"/>
                  </a:lnTo>
                  <a:lnTo>
                    <a:pt x="1514" y="60"/>
                  </a:lnTo>
                  <a:lnTo>
                    <a:pt x="1512" y="56"/>
                  </a:lnTo>
                  <a:lnTo>
                    <a:pt x="1510" y="52"/>
                  </a:lnTo>
                  <a:lnTo>
                    <a:pt x="1506" y="49"/>
                  </a:lnTo>
                  <a:lnTo>
                    <a:pt x="1503" y="46"/>
                  </a:lnTo>
                  <a:lnTo>
                    <a:pt x="1495" y="42"/>
                  </a:lnTo>
                  <a:lnTo>
                    <a:pt x="1486" y="38"/>
                  </a:lnTo>
                  <a:lnTo>
                    <a:pt x="1475" y="36"/>
                  </a:lnTo>
                  <a:lnTo>
                    <a:pt x="1465" y="35"/>
                  </a:lnTo>
                  <a:lnTo>
                    <a:pt x="1456" y="35"/>
                  </a:lnTo>
                  <a:lnTo>
                    <a:pt x="1456" y="35"/>
                  </a:lnTo>
                  <a:lnTo>
                    <a:pt x="1439" y="36"/>
                  </a:lnTo>
                  <a:lnTo>
                    <a:pt x="1425" y="37"/>
                  </a:lnTo>
                  <a:lnTo>
                    <a:pt x="1425" y="37"/>
                  </a:lnTo>
                  <a:lnTo>
                    <a:pt x="1404" y="37"/>
                  </a:lnTo>
                  <a:lnTo>
                    <a:pt x="1272" y="37"/>
                  </a:lnTo>
                  <a:lnTo>
                    <a:pt x="1272" y="37"/>
                  </a:lnTo>
                  <a:lnTo>
                    <a:pt x="1092" y="41"/>
                  </a:lnTo>
                  <a:lnTo>
                    <a:pt x="781" y="47"/>
                  </a:lnTo>
                  <a:lnTo>
                    <a:pt x="314" y="57"/>
                  </a:lnTo>
                  <a:lnTo>
                    <a:pt x="309" y="57"/>
                  </a:lnTo>
                  <a:lnTo>
                    <a:pt x="308" y="61"/>
                  </a:lnTo>
                  <a:lnTo>
                    <a:pt x="308" y="61"/>
                  </a:lnTo>
                  <a:lnTo>
                    <a:pt x="307" y="65"/>
                  </a:lnTo>
                  <a:lnTo>
                    <a:pt x="306" y="66"/>
                  </a:lnTo>
                  <a:lnTo>
                    <a:pt x="306" y="66"/>
                  </a:lnTo>
                  <a:lnTo>
                    <a:pt x="306" y="66"/>
                  </a:lnTo>
                  <a:lnTo>
                    <a:pt x="301" y="83"/>
                  </a:lnTo>
                  <a:lnTo>
                    <a:pt x="295" y="101"/>
                  </a:lnTo>
                  <a:lnTo>
                    <a:pt x="280" y="134"/>
                  </a:lnTo>
                  <a:lnTo>
                    <a:pt x="280" y="134"/>
                  </a:lnTo>
                  <a:lnTo>
                    <a:pt x="272" y="151"/>
                  </a:lnTo>
                  <a:lnTo>
                    <a:pt x="264" y="170"/>
                  </a:lnTo>
                  <a:lnTo>
                    <a:pt x="257" y="189"/>
                  </a:lnTo>
                  <a:lnTo>
                    <a:pt x="251" y="207"/>
                  </a:lnTo>
                  <a:lnTo>
                    <a:pt x="251" y="207"/>
                  </a:lnTo>
                  <a:lnTo>
                    <a:pt x="248" y="225"/>
                  </a:lnTo>
                  <a:lnTo>
                    <a:pt x="245" y="243"/>
                  </a:lnTo>
                  <a:lnTo>
                    <a:pt x="245" y="243"/>
                  </a:lnTo>
                  <a:lnTo>
                    <a:pt x="241" y="272"/>
                  </a:lnTo>
                  <a:lnTo>
                    <a:pt x="238" y="285"/>
                  </a:lnTo>
                  <a:lnTo>
                    <a:pt x="234" y="299"/>
                  </a:lnTo>
                  <a:lnTo>
                    <a:pt x="234" y="299"/>
                  </a:lnTo>
                  <a:lnTo>
                    <a:pt x="228" y="311"/>
                  </a:lnTo>
                  <a:lnTo>
                    <a:pt x="222" y="322"/>
                  </a:lnTo>
                  <a:lnTo>
                    <a:pt x="210" y="345"/>
                  </a:lnTo>
                  <a:lnTo>
                    <a:pt x="210" y="345"/>
                  </a:lnTo>
                  <a:lnTo>
                    <a:pt x="196" y="371"/>
                  </a:lnTo>
                  <a:lnTo>
                    <a:pt x="196" y="371"/>
                  </a:lnTo>
                  <a:lnTo>
                    <a:pt x="182" y="400"/>
                  </a:lnTo>
                  <a:lnTo>
                    <a:pt x="182" y="400"/>
                  </a:lnTo>
                  <a:lnTo>
                    <a:pt x="171" y="422"/>
                  </a:lnTo>
                  <a:lnTo>
                    <a:pt x="159" y="444"/>
                  </a:lnTo>
                  <a:lnTo>
                    <a:pt x="150" y="466"/>
                  </a:lnTo>
                  <a:lnTo>
                    <a:pt x="146" y="477"/>
                  </a:lnTo>
                  <a:lnTo>
                    <a:pt x="143" y="487"/>
                  </a:lnTo>
                  <a:lnTo>
                    <a:pt x="143" y="487"/>
                  </a:lnTo>
                  <a:lnTo>
                    <a:pt x="135" y="518"/>
                  </a:lnTo>
                  <a:lnTo>
                    <a:pt x="135" y="518"/>
                  </a:lnTo>
                  <a:lnTo>
                    <a:pt x="126" y="553"/>
                  </a:lnTo>
                  <a:lnTo>
                    <a:pt x="116" y="588"/>
                  </a:lnTo>
                  <a:lnTo>
                    <a:pt x="116" y="588"/>
                  </a:lnTo>
                  <a:lnTo>
                    <a:pt x="110" y="600"/>
                  </a:lnTo>
                  <a:lnTo>
                    <a:pt x="104" y="613"/>
                  </a:lnTo>
                  <a:lnTo>
                    <a:pt x="97" y="625"/>
                  </a:lnTo>
                  <a:lnTo>
                    <a:pt x="89" y="637"/>
                  </a:lnTo>
                  <a:lnTo>
                    <a:pt x="89" y="637"/>
                  </a:lnTo>
                  <a:lnTo>
                    <a:pt x="81" y="648"/>
                  </a:lnTo>
                  <a:lnTo>
                    <a:pt x="74" y="660"/>
                  </a:lnTo>
                  <a:lnTo>
                    <a:pt x="68" y="673"/>
                  </a:lnTo>
                  <a:lnTo>
                    <a:pt x="62" y="686"/>
                  </a:lnTo>
                  <a:lnTo>
                    <a:pt x="62" y="686"/>
                  </a:lnTo>
                  <a:lnTo>
                    <a:pt x="58" y="697"/>
                  </a:lnTo>
                  <a:lnTo>
                    <a:pt x="52" y="709"/>
                  </a:lnTo>
                  <a:lnTo>
                    <a:pt x="52" y="709"/>
                  </a:lnTo>
                  <a:lnTo>
                    <a:pt x="47" y="723"/>
                  </a:lnTo>
                  <a:lnTo>
                    <a:pt x="41" y="736"/>
                  </a:lnTo>
                  <a:lnTo>
                    <a:pt x="38" y="750"/>
                  </a:lnTo>
                  <a:lnTo>
                    <a:pt x="36" y="756"/>
                  </a:lnTo>
                  <a:lnTo>
                    <a:pt x="36" y="762"/>
                  </a:lnTo>
                  <a:lnTo>
                    <a:pt x="36" y="762"/>
                  </a:lnTo>
                  <a:lnTo>
                    <a:pt x="35" y="766"/>
                  </a:lnTo>
                  <a:lnTo>
                    <a:pt x="34" y="770"/>
                  </a:lnTo>
                  <a:lnTo>
                    <a:pt x="32" y="773"/>
                  </a:lnTo>
                  <a:lnTo>
                    <a:pt x="30" y="775"/>
                  </a:lnTo>
                  <a:lnTo>
                    <a:pt x="26" y="777"/>
                  </a:lnTo>
                  <a:lnTo>
                    <a:pt x="23" y="779"/>
                  </a:lnTo>
                  <a:lnTo>
                    <a:pt x="17" y="780"/>
                  </a:lnTo>
                  <a:lnTo>
                    <a:pt x="17" y="780"/>
                  </a:lnTo>
                  <a:lnTo>
                    <a:pt x="13" y="780"/>
                  </a:lnTo>
                  <a:lnTo>
                    <a:pt x="10" y="779"/>
                  </a:lnTo>
                  <a:lnTo>
                    <a:pt x="7" y="776"/>
                  </a:lnTo>
                  <a:lnTo>
                    <a:pt x="4" y="774"/>
                  </a:lnTo>
                  <a:lnTo>
                    <a:pt x="4" y="774"/>
                  </a:lnTo>
                  <a:lnTo>
                    <a:pt x="2" y="772"/>
                  </a:lnTo>
                  <a:lnTo>
                    <a:pt x="1" y="769"/>
                  </a:lnTo>
                  <a:lnTo>
                    <a:pt x="0" y="766"/>
                  </a:lnTo>
                  <a:lnTo>
                    <a:pt x="0" y="762"/>
                  </a:lnTo>
                  <a:lnTo>
                    <a:pt x="0" y="762"/>
                  </a:lnTo>
                  <a:lnTo>
                    <a:pt x="1" y="750"/>
                  </a:lnTo>
                  <a:lnTo>
                    <a:pt x="4" y="737"/>
                  </a:lnTo>
                  <a:lnTo>
                    <a:pt x="8" y="726"/>
                  </a:lnTo>
                  <a:lnTo>
                    <a:pt x="13" y="713"/>
                  </a:lnTo>
                  <a:lnTo>
                    <a:pt x="13" y="713"/>
                  </a:lnTo>
                  <a:lnTo>
                    <a:pt x="18" y="703"/>
                  </a:lnTo>
                  <a:lnTo>
                    <a:pt x="22" y="690"/>
                  </a:lnTo>
                  <a:lnTo>
                    <a:pt x="22" y="690"/>
                  </a:lnTo>
                  <a:lnTo>
                    <a:pt x="32" y="668"/>
                  </a:lnTo>
                  <a:lnTo>
                    <a:pt x="42" y="646"/>
                  </a:lnTo>
                  <a:lnTo>
                    <a:pt x="54" y="624"/>
                  </a:lnTo>
                  <a:lnTo>
                    <a:pt x="69" y="602"/>
                  </a:lnTo>
                  <a:lnTo>
                    <a:pt x="69" y="602"/>
                  </a:lnTo>
                  <a:lnTo>
                    <a:pt x="74" y="593"/>
                  </a:lnTo>
                  <a:lnTo>
                    <a:pt x="79" y="583"/>
                  </a:lnTo>
                  <a:lnTo>
                    <a:pt x="83" y="573"/>
                  </a:lnTo>
                  <a:lnTo>
                    <a:pt x="87" y="563"/>
                  </a:lnTo>
                  <a:lnTo>
                    <a:pt x="93" y="541"/>
                  </a:lnTo>
                  <a:lnTo>
                    <a:pt x="98" y="520"/>
                  </a:lnTo>
                  <a:lnTo>
                    <a:pt x="98" y="520"/>
                  </a:lnTo>
                  <a:lnTo>
                    <a:pt x="104" y="492"/>
                  </a:lnTo>
                  <a:lnTo>
                    <a:pt x="104" y="492"/>
                  </a:lnTo>
                  <a:lnTo>
                    <a:pt x="110" y="472"/>
                  </a:lnTo>
                  <a:lnTo>
                    <a:pt x="119" y="451"/>
                  </a:lnTo>
                  <a:lnTo>
                    <a:pt x="128" y="431"/>
                  </a:lnTo>
                  <a:lnTo>
                    <a:pt x="137" y="412"/>
                  </a:lnTo>
                  <a:lnTo>
                    <a:pt x="143" y="401"/>
                  </a:lnTo>
                  <a:lnTo>
                    <a:pt x="143" y="401"/>
                  </a:lnTo>
                  <a:lnTo>
                    <a:pt x="153" y="381"/>
                  </a:lnTo>
                  <a:lnTo>
                    <a:pt x="164" y="359"/>
                  </a:lnTo>
                  <a:lnTo>
                    <a:pt x="164" y="359"/>
                  </a:lnTo>
                  <a:lnTo>
                    <a:pt x="183" y="325"/>
                  </a:lnTo>
                  <a:lnTo>
                    <a:pt x="191" y="307"/>
                  </a:lnTo>
                  <a:lnTo>
                    <a:pt x="198" y="289"/>
                  </a:lnTo>
                  <a:lnTo>
                    <a:pt x="198" y="289"/>
                  </a:lnTo>
                  <a:lnTo>
                    <a:pt x="202" y="277"/>
                  </a:lnTo>
                  <a:lnTo>
                    <a:pt x="205" y="264"/>
                  </a:lnTo>
                  <a:lnTo>
                    <a:pt x="209" y="240"/>
                  </a:lnTo>
                  <a:lnTo>
                    <a:pt x="209" y="240"/>
                  </a:lnTo>
                  <a:lnTo>
                    <a:pt x="212" y="219"/>
                  </a:lnTo>
                  <a:lnTo>
                    <a:pt x="216" y="198"/>
                  </a:lnTo>
                  <a:lnTo>
                    <a:pt x="216" y="198"/>
                  </a:lnTo>
                  <a:lnTo>
                    <a:pt x="222" y="176"/>
                  </a:lnTo>
                  <a:lnTo>
                    <a:pt x="230" y="155"/>
                  </a:lnTo>
                  <a:lnTo>
                    <a:pt x="237" y="133"/>
                  </a:lnTo>
                  <a:lnTo>
                    <a:pt x="246" y="113"/>
                  </a:lnTo>
                  <a:lnTo>
                    <a:pt x="246" y="113"/>
                  </a:lnTo>
                  <a:lnTo>
                    <a:pt x="253" y="99"/>
                  </a:lnTo>
                  <a:lnTo>
                    <a:pt x="253" y="99"/>
                  </a:lnTo>
                  <a:lnTo>
                    <a:pt x="265" y="77"/>
                  </a:lnTo>
                  <a:lnTo>
                    <a:pt x="269" y="65"/>
                  </a:lnTo>
                  <a:lnTo>
                    <a:pt x="273" y="54"/>
                  </a:lnTo>
                  <a:lnTo>
                    <a:pt x="273" y="54"/>
                  </a:lnTo>
                  <a:lnTo>
                    <a:pt x="274" y="48"/>
                  </a:lnTo>
                  <a:lnTo>
                    <a:pt x="276" y="43"/>
                  </a:lnTo>
                  <a:lnTo>
                    <a:pt x="278" y="38"/>
                  </a:lnTo>
                  <a:lnTo>
                    <a:pt x="282" y="34"/>
                  </a:lnTo>
                  <a:lnTo>
                    <a:pt x="287" y="31"/>
                  </a:lnTo>
                  <a:lnTo>
                    <a:pt x="292" y="28"/>
                  </a:lnTo>
                  <a:lnTo>
                    <a:pt x="303" y="24"/>
                  </a:lnTo>
                  <a:lnTo>
                    <a:pt x="316" y="22"/>
                  </a:lnTo>
                  <a:lnTo>
                    <a:pt x="329" y="20"/>
                  </a:lnTo>
                  <a:lnTo>
                    <a:pt x="356" y="19"/>
                  </a:lnTo>
                  <a:lnTo>
                    <a:pt x="356" y="19"/>
                  </a:lnTo>
                  <a:lnTo>
                    <a:pt x="375" y="18"/>
                  </a:lnTo>
                  <a:lnTo>
                    <a:pt x="382" y="18"/>
                  </a:lnTo>
                  <a:lnTo>
                    <a:pt x="389" y="16"/>
                  </a:lnTo>
                  <a:lnTo>
                    <a:pt x="389" y="16"/>
                  </a:lnTo>
                  <a:lnTo>
                    <a:pt x="400" y="14"/>
                  </a:lnTo>
                  <a:lnTo>
                    <a:pt x="411" y="13"/>
                  </a:lnTo>
                  <a:lnTo>
                    <a:pt x="423" y="12"/>
                  </a:lnTo>
                  <a:lnTo>
                    <a:pt x="437" y="12"/>
                  </a:lnTo>
                  <a:lnTo>
                    <a:pt x="437" y="12"/>
                  </a:lnTo>
                  <a:lnTo>
                    <a:pt x="459" y="12"/>
                  </a:lnTo>
                  <a:lnTo>
                    <a:pt x="479" y="13"/>
                  </a:lnTo>
                  <a:lnTo>
                    <a:pt x="479" y="13"/>
                  </a:lnTo>
                  <a:lnTo>
                    <a:pt x="500" y="14"/>
                  </a:lnTo>
                  <a:lnTo>
                    <a:pt x="519" y="15"/>
                  </a:lnTo>
                  <a:lnTo>
                    <a:pt x="668" y="15"/>
                  </a:lnTo>
                  <a:lnTo>
                    <a:pt x="668" y="15"/>
                  </a:lnTo>
                  <a:lnTo>
                    <a:pt x="751" y="14"/>
                  </a:lnTo>
                  <a:lnTo>
                    <a:pt x="833" y="13"/>
                  </a:lnTo>
                  <a:lnTo>
                    <a:pt x="997" y="8"/>
                  </a:lnTo>
                  <a:lnTo>
                    <a:pt x="997" y="8"/>
                  </a:lnTo>
                  <a:lnTo>
                    <a:pt x="1159" y="4"/>
                  </a:lnTo>
                  <a:lnTo>
                    <a:pt x="1241" y="2"/>
                  </a:lnTo>
                  <a:lnTo>
                    <a:pt x="1323" y="2"/>
                  </a:lnTo>
                  <a:lnTo>
                    <a:pt x="1323" y="2"/>
                  </a:lnTo>
                  <a:lnTo>
                    <a:pt x="1375" y="1"/>
                  </a:lnTo>
                  <a:lnTo>
                    <a:pt x="1375" y="1"/>
                  </a:lnTo>
                  <a:lnTo>
                    <a:pt x="1427" y="0"/>
                  </a:lnTo>
                  <a:lnTo>
                    <a:pt x="1427" y="0"/>
                  </a:lnTo>
                  <a:lnTo>
                    <a:pt x="1456" y="1"/>
                  </a:lnTo>
                  <a:lnTo>
                    <a:pt x="1481" y="2"/>
                  </a:lnTo>
                  <a:lnTo>
                    <a:pt x="1481" y="2"/>
                  </a:lnTo>
                  <a:lnTo>
                    <a:pt x="1496" y="3"/>
                  </a:lnTo>
                  <a:lnTo>
                    <a:pt x="1506" y="5"/>
                  </a:lnTo>
                  <a:lnTo>
                    <a:pt x="1517" y="7"/>
                  </a:lnTo>
                  <a:lnTo>
                    <a:pt x="1526" y="12"/>
                  </a:lnTo>
                  <a:lnTo>
                    <a:pt x="1535" y="17"/>
                  </a:lnTo>
                  <a:lnTo>
                    <a:pt x="1539" y="21"/>
                  </a:lnTo>
                  <a:lnTo>
                    <a:pt x="1542" y="25"/>
                  </a:lnTo>
                  <a:lnTo>
                    <a:pt x="1545" y="29"/>
                  </a:lnTo>
                  <a:lnTo>
                    <a:pt x="1547" y="34"/>
                  </a:lnTo>
                  <a:lnTo>
                    <a:pt x="1547" y="34"/>
                  </a:lnTo>
                  <a:lnTo>
                    <a:pt x="1550" y="49"/>
                  </a:lnTo>
                  <a:lnTo>
                    <a:pt x="1552" y="63"/>
                  </a:lnTo>
                  <a:lnTo>
                    <a:pt x="1553" y="78"/>
                  </a:lnTo>
                  <a:lnTo>
                    <a:pt x="1552" y="93"/>
                  </a:lnTo>
                  <a:lnTo>
                    <a:pt x="1550" y="109"/>
                  </a:lnTo>
                  <a:lnTo>
                    <a:pt x="1548" y="123"/>
                  </a:lnTo>
                  <a:lnTo>
                    <a:pt x="1544" y="139"/>
                  </a:lnTo>
                  <a:lnTo>
                    <a:pt x="1540" y="155"/>
                  </a:lnTo>
                  <a:lnTo>
                    <a:pt x="1528" y="186"/>
                  </a:lnTo>
                  <a:lnTo>
                    <a:pt x="1516" y="216"/>
                  </a:lnTo>
                  <a:lnTo>
                    <a:pt x="1502" y="244"/>
                  </a:lnTo>
                  <a:lnTo>
                    <a:pt x="1489" y="271"/>
                  </a:lnTo>
                  <a:lnTo>
                    <a:pt x="1486" y="277"/>
                  </a:lnTo>
                  <a:lnTo>
                    <a:pt x="1486" y="277"/>
                  </a:lnTo>
                  <a:lnTo>
                    <a:pt x="1472" y="303"/>
                  </a:lnTo>
                  <a:lnTo>
                    <a:pt x="1457" y="329"/>
                  </a:lnTo>
                  <a:lnTo>
                    <a:pt x="1427" y="378"/>
                  </a:lnTo>
                  <a:lnTo>
                    <a:pt x="1427" y="378"/>
                  </a:lnTo>
                  <a:lnTo>
                    <a:pt x="1406" y="412"/>
                  </a:lnTo>
                  <a:lnTo>
                    <a:pt x="1406" y="412"/>
                  </a:lnTo>
                  <a:lnTo>
                    <a:pt x="1393" y="433"/>
                  </a:lnTo>
                  <a:lnTo>
                    <a:pt x="1382" y="456"/>
                  </a:lnTo>
                  <a:lnTo>
                    <a:pt x="1372" y="479"/>
                  </a:lnTo>
                  <a:lnTo>
                    <a:pt x="1362" y="503"/>
                  </a:lnTo>
                  <a:lnTo>
                    <a:pt x="1362" y="503"/>
                  </a:lnTo>
                  <a:lnTo>
                    <a:pt x="1346" y="540"/>
                  </a:lnTo>
                  <a:lnTo>
                    <a:pt x="1346" y="540"/>
                  </a:lnTo>
                  <a:lnTo>
                    <a:pt x="1327" y="581"/>
                  </a:lnTo>
                  <a:lnTo>
                    <a:pt x="1327" y="581"/>
                  </a:lnTo>
                  <a:lnTo>
                    <a:pt x="1315" y="608"/>
                  </a:lnTo>
                  <a:lnTo>
                    <a:pt x="1302" y="633"/>
                  </a:lnTo>
                  <a:lnTo>
                    <a:pt x="1292" y="660"/>
                  </a:lnTo>
                  <a:lnTo>
                    <a:pt x="1284" y="689"/>
                  </a:lnTo>
                  <a:lnTo>
                    <a:pt x="1284" y="689"/>
                  </a:lnTo>
                  <a:lnTo>
                    <a:pt x="1277" y="715"/>
                  </a:lnTo>
                  <a:lnTo>
                    <a:pt x="1277" y="715"/>
                  </a:lnTo>
                  <a:lnTo>
                    <a:pt x="1272" y="735"/>
                  </a:lnTo>
                  <a:lnTo>
                    <a:pt x="1267" y="755"/>
                  </a:lnTo>
                  <a:lnTo>
                    <a:pt x="1264" y="765"/>
                  </a:lnTo>
                  <a:lnTo>
                    <a:pt x="1261" y="773"/>
                  </a:lnTo>
                  <a:lnTo>
                    <a:pt x="1256" y="783"/>
                  </a:lnTo>
                  <a:lnTo>
                    <a:pt x="1251" y="790"/>
                  </a:lnTo>
                  <a:lnTo>
                    <a:pt x="1251" y="790"/>
                  </a:lnTo>
                  <a:lnTo>
                    <a:pt x="1248" y="794"/>
                  </a:lnTo>
                  <a:lnTo>
                    <a:pt x="1244" y="796"/>
                  </a:lnTo>
                  <a:lnTo>
                    <a:pt x="1240" y="798"/>
                  </a:lnTo>
                  <a:lnTo>
                    <a:pt x="1235" y="798"/>
                  </a:lnTo>
                  <a:lnTo>
                    <a:pt x="1235" y="7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25" name="文本框 1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112365" y="2270073"/>
            <a:ext cx="5490662" cy="1754298"/>
          </a:xfrm>
          <a:prstGeom prst="rect">
            <a:avLst/>
          </a:prstGeom>
          <a:noFill/>
          <a:effectLst/>
        </p:spPr>
        <p:txBody>
          <a:bodyPr wrap="square" lIns="91412" tIns="45706" rIns="91412" bIns="45706" rtlCol="0">
            <a:spAutoFit/>
          </a:bodyPr>
          <a:lstStyle/>
          <a:p>
            <a:pPr algn="just"/>
            <a:r>
              <a:rPr lang="en-US" b="1"/>
              <a:t>Trường hợp điện lưới ổn định </a:t>
            </a:r>
            <a:endParaRPr lang="en-US" b="1" smtClean="0"/>
          </a:p>
          <a:p>
            <a:pPr algn="just"/>
            <a:r>
              <a:rPr lang="en-US"/>
              <a:t>Khi nguồn lưới ổn định sẽ cấp nguồn đến bộ SmartGen, bộ SmartGen nhận được tín hiệu và đếm thời gian, sau 10s điện lưới ổn định SmartGen sẽ xuất tín hiệu đóng nguồn A của bộ AIJES</a:t>
            </a:r>
            <a:r>
              <a:rPr lang="en-US" altLang="zh-CN" sz="1200" smtClean="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 </a:t>
            </a:r>
          </a:p>
          <a:p>
            <a:pPr algn="just"/>
            <a:r>
              <a:rPr lang="en-US" smtClean="0">
                <a:sym typeface="Wingdings" panose="05000000000000000000" pitchFamily="2" charset="2"/>
              </a:rPr>
              <a:t> </a:t>
            </a:r>
            <a:r>
              <a:rPr lang="en-US" smtClean="0"/>
              <a:t>Lúc </a:t>
            </a:r>
            <a:r>
              <a:rPr lang="en-US"/>
              <a:t>này ATS hoạt động ở nguồn lưới.</a:t>
            </a:r>
            <a:endParaRPr lang="en-US" altLang="zh-CN" sz="2133"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6" name="文本框 1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502399" y="3677286"/>
            <a:ext cx="5608321" cy="3139293"/>
          </a:xfrm>
          <a:prstGeom prst="rect">
            <a:avLst/>
          </a:prstGeom>
          <a:noFill/>
          <a:effectLst/>
        </p:spPr>
        <p:txBody>
          <a:bodyPr wrap="square" lIns="91412" tIns="45706" rIns="91412" bIns="45706" rtlCol="0">
            <a:spAutoFit/>
          </a:bodyPr>
          <a:lstStyle/>
          <a:p>
            <a:pPr algn="just"/>
            <a:r>
              <a:rPr lang="en-US" b="1"/>
              <a:t>Trường hợp đang hoạt động nguồn máy phát thì nguồn điện lưới có lại. </a:t>
            </a:r>
            <a:endParaRPr lang="en-US" b="1" smtClean="0"/>
          </a:p>
          <a:p>
            <a:pPr lvl="0" algn="just"/>
            <a:r>
              <a:rPr lang="en-US"/>
              <a:t>Khi ATS đang hoạt động ở nguồn điện máy phát thì điện lưới có lại, lúc này SmartGen nhận tín hiệu nguồn lưới ( ưu tiên điện </a:t>
            </a:r>
            <a:r>
              <a:rPr lang="en-US" smtClean="0"/>
              <a:t>lưới), </a:t>
            </a:r>
            <a:r>
              <a:rPr lang="en-US"/>
              <a:t>sau 10s kiểm tra điện áp lưới ổn định SmartGen sẽ xuất tín hiệu OFF nguồn B của bộ chuyển nguồn AIJES và ON nguồn A của bộ chuyển nguồn AIJES.</a:t>
            </a:r>
          </a:p>
          <a:p>
            <a:pPr lvl="0" algn="just"/>
            <a:r>
              <a:rPr lang="en-US"/>
              <a:t>Lúc này ATS hoạt động ở nguồn điện lưới.</a:t>
            </a:r>
          </a:p>
          <a:p>
            <a:pPr algn="just"/>
            <a:r>
              <a:rPr lang="en-US"/>
              <a:t>Bộ SmartGen ngắt tín hiệu gọi máy phát, lúc này máy phát chạy COOLDOWN sau đó dừng hẳn</a:t>
            </a:r>
            <a:endParaRPr lang="en-US" altLang="zh-CN" sz="2133"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7" name="文本框 1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83146" y="4206695"/>
            <a:ext cx="5291150" cy="2585295"/>
          </a:xfrm>
          <a:prstGeom prst="rect">
            <a:avLst/>
          </a:prstGeom>
          <a:noFill/>
          <a:effectLst/>
        </p:spPr>
        <p:txBody>
          <a:bodyPr wrap="square" lIns="91412" tIns="45706" rIns="91412" bIns="45706" rtlCol="0">
            <a:spAutoFit/>
          </a:bodyPr>
          <a:lstStyle/>
          <a:p>
            <a:pPr algn="just"/>
            <a:r>
              <a:rPr lang="en-US" b="1"/>
              <a:t>Trường hợp mất điện lưới. </a:t>
            </a:r>
            <a:endParaRPr lang="en-US" b="1" smtClean="0"/>
          </a:p>
          <a:p>
            <a:pPr lvl="0" algn="just"/>
            <a:r>
              <a:rPr lang="en-US"/>
              <a:t>Khi mất điện lưới bộ SmartGen sẽ đếm 5s xuất tiếp điểm gọi máy phát, lúc này máy phát nhận tín hiệu đề máy và cấp nguồn đến SmartGen, sau thời gian 10s SmartGen kiểm tra điện áp ổn định sẽ xuất tín hiệu OFF nguồn A của bộ chuyển nguồn AIJES và ON nguồn B của bộ chuyển nguồn AIJES.</a:t>
            </a:r>
          </a:p>
          <a:p>
            <a:pPr algn="just"/>
            <a:r>
              <a:rPr lang="en-US" smtClean="0">
                <a:sym typeface="Wingdings" panose="05000000000000000000" pitchFamily="2" charset="2"/>
              </a:rPr>
              <a:t> </a:t>
            </a:r>
            <a:r>
              <a:rPr lang="en-US" smtClean="0"/>
              <a:t>Lúc </a:t>
            </a:r>
            <a:r>
              <a:rPr lang="en-US"/>
              <a:t>này ATS hoạt động ở nguồn máy phát</a:t>
            </a:r>
            <a:endParaRPr lang="en-US" altLang="zh-CN" sz="2133"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9" name="文本框 128">
            <a:extLst>
              <a:ext uri="{FF2B5EF4-FFF2-40B4-BE49-F238E27FC236}">
                <a16:creationId xmlns:a16="http://schemas.microsoft.com/office/drawing/2014/main" id="{9B3D3B68-6650-44CF-964E-A7C8116C73DB}"/>
              </a:ext>
            </a:extLst>
          </p:cNvPr>
          <p:cNvSpPr txBox="1"/>
          <p:nvPr/>
        </p:nvSpPr>
        <p:spPr>
          <a:xfrm>
            <a:off x="186263" y="59166"/>
            <a:ext cx="4977380" cy="461665"/>
          </a:xfrm>
          <a:prstGeom prst="rect">
            <a:avLst/>
          </a:prstGeom>
          <a:noFill/>
        </p:spPr>
        <p:txBody>
          <a:bodyPr wrap="square" rtlCol="0">
            <a:spAutoFit/>
          </a:bodyPr>
          <a:lstStyle/>
          <a:p>
            <a:r>
              <a:rPr lang="en-US" sz="2400" smtClean="0">
                <a:solidFill>
                  <a:srgbClr val="C00000"/>
                </a:solidFill>
                <a:effectLst>
                  <a:outerShdw blurRad="38100" dist="38100" dir="2700000" algn="tl">
                    <a:srgbClr val="000000">
                      <a:alpha val="43137"/>
                    </a:srgbClr>
                  </a:outerShdw>
                </a:effectLst>
              </a:rPr>
              <a:t>1.1.4 </a:t>
            </a:r>
            <a:r>
              <a:rPr lang="en-US" sz="2400">
                <a:solidFill>
                  <a:srgbClr val="C00000"/>
                </a:solidFill>
                <a:effectLst>
                  <a:outerShdw blurRad="38100" dist="38100" dir="2700000" algn="tl">
                    <a:srgbClr val="000000">
                      <a:alpha val="43137"/>
                    </a:srgbClr>
                  </a:outerShdw>
                </a:effectLst>
              </a:rPr>
              <a:t>Điều </a:t>
            </a:r>
            <a:r>
              <a:rPr lang="en-US" sz="2400" smtClean="0">
                <a:solidFill>
                  <a:srgbClr val="C00000"/>
                </a:solidFill>
                <a:effectLst>
                  <a:outerShdw blurRad="38100" dist="38100" dir="2700000" algn="tl">
                    <a:srgbClr val="000000">
                      <a:alpha val="43137"/>
                    </a:srgbClr>
                  </a:outerShdw>
                </a:effectLst>
              </a:rPr>
              <a:t>khiển</a:t>
            </a:r>
            <a:r>
              <a:rPr lang="en-US" b="1" smtClean="0"/>
              <a:t> </a:t>
            </a:r>
            <a:r>
              <a:rPr lang="en-US" sz="2400">
                <a:solidFill>
                  <a:srgbClr val="C00000"/>
                </a:solidFill>
                <a:effectLst>
                  <a:outerShdw blurRad="38100" dist="38100" dir="2700000" algn="tl">
                    <a:srgbClr val="000000">
                      <a:alpha val="43137"/>
                    </a:srgbClr>
                  </a:outerShdw>
                </a:effectLst>
              </a:rPr>
              <a:t>chế độ tự động</a:t>
            </a:r>
            <a:endParaRPr lang="zh-CN" altLang="en-US" sz="2400" dirty="0">
              <a:solidFill>
                <a:srgbClr val="C00000"/>
              </a:solidFill>
              <a:effectLst>
                <a:outerShdw blurRad="38100" dist="38100" dir="2700000" algn="tl">
                  <a:srgbClr val="000000">
                    <a:alpha val="43137"/>
                  </a:srgbClr>
                </a:outerShdw>
              </a:effectLst>
              <a:sym typeface="FZHei-B01S" panose="02010601030101010101" pitchFamily="2" charset="-122"/>
            </a:endParaRPr>
          </a:p>
        </p:txBody>
      </p:sp>
      <p:pic>
        <p:nvPicPr>
          <p:cNvPr id="130" name="Picture 129" descr="F:\trường CĐ Lý Tự Trọng\NCKH\BÁO CÁO\ảnh ATS\210719901_282662103655407_7403158127281444438_n.jpg"/>
          <p:cNvPicPr/>
          <p:nvPr/>
        </p:nvPicPr>
        <p:blipFill rotWithShape="1">
          <a:blip r:embed="rId3" cstate="hqprint">
            <a:extLst>
              <a:ext uri="{28A0092B-C50C-407E-A947-70E740481C1C}">
                <a14:useLocalDpi xmlns:a14="http://schemas.microsoft.com/office/drawing/2010/main" val="0"/>
              </a:ext>
            </a:extLst>
          </a:blip>
          <a:srcRect t="28382" r="1540" b="6072"/>
          <a:stretch/>
        </p:blipFill>
        <p:spPr bwMode="auto">
          <a:xfrm>
            <a:off x="8329430" y="22077"/>
            <a:ext cx="3842824" cy="3206706"/>
          </a:xfrm>
          <a:prstGeom prst="rect">
            <a:avLst/>
          </a:prstGeom>
          <a:noFill/>
          <a:ln>
            <a:noFill/>
          </a:ln>
          <a:extLst>
            <a:ext uri="{53640926-AAD7-44D8-BBD7-CCE9431645EC}">
              <a14:shadowObscured xmlns:a14="http://schemas.microsoft.com/office/drawing/2010/main"/>
            </a:ext>
          </a:extLst>
        </p:spPr>
      </p:pic>
      <p:grpSp>
        <p:nvGrpSpPr>
          <p:cNvPr id="132" name="Group 131"/>
          <p:cNvGrpSpPr/>
          <p:nvPr/>
        </p:nvGrpSpPr>
        <p:grpSpPr>
          <a:xfrm>
            <a:off x="8300602" y="980531"/>
            <a:ext cx="2309127" cy="1421907"/>
            <a:chOff x="0" y="0"/>
            <a:chExt cx="2505075" cy="1504950"/>
          </a:xfrm>
        </p:grpSpPr>
        <p:sp>
          <p:nvSpPr>
            <p:cNvPr id="133" name="Oval 132"/>
            <p:cNvSpPr/>
            <p:nvPr/>
          </p:nvSpPr>
          <p:spPr>
            <a:xfrm>
              <a:off x="0" y="0"/>
              <a:ext cx="933450" cy="32385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4" name="Oval 133"/>
            <p:cNvSpPr/>
            <p:nvPr/>
          </p:nvSpPr>
          <p:spPr>
            <a:xfrm>
              <a:off x="1571625" y="885825"/>
              <a:ext cx="933450" cy="619125"/>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 name="Rectangle 2"/>
          <p:cNvSpPr/>
          <p:nvPr/>
        </p:nvSpPr>
        <p:spPr>
          <a:xfrm>
            <a:off x="34837" y="506932"/>
            <a:ext cx="8265765" cy="923330"/>
          </a:xfrm>
          <a:prstGeom prst="rect">
            <a:avLst/>
          </a:prstGeom>
        </p:spPr>
        <p:txBody>
          <a:bodyPr wrap="square">
            <a:spAutoFit/>
          </a:bodyPr>
          <a:lstStyle/>
          <a:p>
            <a:pPr algn="just"/>
            <a:r>
              <a:rPr lang="en-US"/>
              <a:t>Đèn LED ở nút Tự động (Auto) sẽ sáng để xác nhận rằng chế độ Tự động được chọn. Bộ điều khiển có thể tự động chuyển tải thành 1 # hoặc 2 # theo các trường hợp sau:</a:t>
            </a:r>
          </a:p>
        </p:txBody>
      </p:sp>
      <p:sp>
        <p:nvSpPr>
          <p:cNvPr id="4" name="Rectangle 3"/>
          <p:cNvSpPr/>
          <p:nvPr/>
        </p:nvSpPr>
        <p:spPr>
          <a:xfrm>
            <a:off x="907228" y="1676490"/>
            <a:ext cx="7629164" cy="369332"/>
          </a:xfrm>
          <a:prstGeom prst="rect">
            <a:avLst/>
          </a:prstGeom>
        </p:spPr>
        <p:txBody>
          <a:bodyPr wrap="square">
            <a:spAutoFit/>
          </a:bodyPr>
          <a:lstStyle/>
          <a:p>
            <a:r>
              <a:rPr lang="en-US">
                <a:latin typeface="Times New Roman" panose="02020603050405020304" pitchFamily="18" charset="0"/>
                <a:ea typeface="Times New Roman" panose="02020603050405020304" pitchFamily="18" charset="0"/>
              </a:rPr>
              <a:t>Nhấn </a:t>
            </a:r>
            <a:r>
              <a:rPr lang="en-US" smtClean="0">
                <a:latin typeface="Times New Roman" panose="02020603050405020304" pitchFamily="18" charset="0"/>
                <a:ea typeface="Times New Roman" panose="02020603050405020304" pitchFamily="18" charset="0"/>
              </a:rPr>
              <a:t>nút   </a:t>
            </a:r>
            <a:r>
              <a:rPr lang="en-US" smtClean="0"/>
              <a:t>            “ </a:t>
            </a:r>
            <a:r>
              <a:rPr lang="en-US"/>
              <a:t>AUTO/MAN” sẽ thấy đèn “ AUTO</a:t>
            </a:r>
            <a:r>
              <a:rPr lang="en-US" smtClean="0"/>
              <a:t>”</a:t>
            </a:r>
            <a:r>
              <a:rPr lang="en-US"/>
              <a:t> </a:t>
            </a:r>
            <a:r>
              <a:rPr lang="en-US" smtClean="0"/>
              <a:t>                hiện </a:t>
            </a:r>
            <a:r>
              <a:rPr lang="en-US"/>
              <a:t>lên.</a:t>
            </a:r>
            <a:r>
              <a:rPr lang="en-US" smtClean="0">
                <a:latin typeface="Times New Roman" panose="02020603050405020304" pitchFamily="18" charset="0"/>
                <a:ea typeface="Times New Roman" panose="02020603050405020304" pitchFamily="18" charset="0"/>
              </a:rPr>
              <a:t> </a:t>
            </a:r>
            <a:endParaRPr lang="en-US"/>
          </a:p>
        </p:txBody>
      </p:sp>
      <p:pic>
        <p:nvPicPr>
          <p:cNvPr id="135" name="Picture 134"/>
          <p:cNvPicPr/>
          <p:nvPr/>
        </p:nvPicPr>
        <p:blipFill>
          <a:blip r:embed="rId4"/>
          <a:stretch>
            <a:fillRect/>
          </a:stretch>
        </p:blipFill>
        <p:spPr>
          <a:xfrm>
            <a:off x="1895024" y="1273597"/>
            <a:ext cx="860611" cy="759310"/>
          </a:xfrm>
          <a:prstGeom prst="rect">
            <a:avLst/>
          </a:prstGeom>
        </p:spPr>
      </p:pic>
      <p:pic>
        <p:nvPicPr>
          <p:cNvPr id="136" name="Picture 135"/>
          <p:cNvPicPr/>
          <p:nvPr/>
        </p:nvPicPr>
        <p:blipFill>
          <a:blip r:embed="rId5"/>
          <a:stretch>
            <a:fillRect/>
          </a:stretch>
        </p:blipFill>
        <p:spPr>
          <a:xfrm>
            <a:off x="6347403" y="1450883"/>
            <a:ext cx="1009834" cy="499220"/>
          </a:xfrm>
          <a:prstGeom prst="rect">
            <a:avLst/>
          </a:prstGeom>
        </p:spPr>
      </p:pic>
    </p:spTree>
    <p:extLst>
      <p:ext uri="{BB962C8B-B14F-4D97-AF65-F5344CB8AC3E}">
        <p14:creationId xmlns:p14="http://schemas.microsoft.com/office/powerpoint/2010/main" val="145321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5"/>
                                        </p:tgtEl>
                                        <p:attrNameLst>
                                          <p:attrName>style.visibility</p:attrName>
                                        </p:attrNameLst>
                                      </p:cBhvr>
                                      <p:to>
                                        <p:strVal val="visible"/>
                                      </p:to>
                                    </p:set>
                                    <p:anim calcmode="lin" valueType="num">
                                      <p:cBhvr additive="base">
                                        <p:cTn id="15" dur="500" fill="hold"/>
                                        <p:tgtEl>
                                          <p:spTgt spid="135"/>
                                        </p:tgtEl>
                                        <p:attrNameLst>
                                          <p:attrName>ppt_x</p:attrName>
                                        </p:attrNameLst>
                                      </p:cBhvr>
                                      <p:tavLst>
                                        <p:tav tm="0">
                                          <p:val>
                                            <p:strVal val="#ppt_x"/>
                                          </p:val>
                                        </p:tav>
                                        <p:tav tm="100000">
                                          <p:val>
                                            <p:strVal val="#ppt_x"/>
                                          </p:val>
                                        </p:tav>
                                      </p:tavLst>
                                    </p:anim>
                                    <p:anim calcmode="lin" valueType="num">
                                      <p:cBhvr additive="base">
                                        <p:cTn id="16" dur="500" fill="hold"/>
                                        <p:tgtEl>
                                          <p:spTgt spid="13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ppt_x"/>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4" decel="36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decel="36000"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750" fill="hold"/>
                                        <p:tgtEl>
                                          <p:spTgt spid="65"/>
                                        </p:tgtEl>
                                        <p:attrNameLst>
                                          <p:attrName>ppt_x</p:attrName>
                                        </p:attrNameLst>
                                      </p:cBhvr>
                                      <p:tavLst>
                                        <p:tav tm="0">
                                          <p:val>
                                            <p:strVal val="#ppt_x"/>
                                          </p:val>
                                        </p:tav>
                                        <p:tav tm="100000">
                                          <p:val>
                                            <p:strVal val="#ppt_x"/>
                                          </p:val>
                                        </p:tav>
                                      </p:tavLst>
                                    </p:anim>
                                    <p:anim calcmode="lin" valueType="num">
                                      <p:cBhvr additive="base">
                                        <p:cTn id="28" dur="75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decel="36000" fill="hold"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750" fill="hold"/>
                                        <p:tgtEl>
                                          <p:spTgt spid="35"/>
                                        </p:tgtEl>
                                        <p:attrNameLst>
                                          <p:attrName>ppt_x</p:attrName>
                                        </p:attrNameLst>
                                      </p:cBhvr>
                                      <p:tavLst>
                                        <p:tav tm="0">
                                          <p:val>
                                            <p:strVal val="#ppt_x"/>
                                          </p:val>
                                        </p:tav>
                                        <p:tav tm="100000">
                                          <p:val>
                                            <p:strVal val="#ppt_x"/>
                                          </p:val>
                                        </p:tav>
                                      </p:tavLst>
                                    </p:anim>
                                    <p:anim calcmode="lin" valueType="num">
                                      <p:cBhvr additive="base">
                                        <p:cTn id="32" dur="750" fill="hold"/>
                                        <p:tgtEl>
                                          <p:spTgt spid="35"/>
                                        </p:tgtEl>
                                        <p:attrNameLst>
                                          <p:attrName>ppt_y</p:attrName>
                                        </p:attrNameLst>
                                      </p:cBhvr>
                                      <p:tavLst>
                                        <p:tav tm="0">
                                          <p:val>
                                            <p:strVal val="1+#ppt_h/2"/>
                                          </p:val>
                                        </p:tav>
                                        <p:tav tm="100000">
                                          <p:val>
                                            <p:strVal val="#ppt_y"/>
                                          </p:val>
                                        </p:tav>
                                      </p:tavLst>
                                    </p:anim>
                                  </p:childTnLst>
                                </p:cTn>
                              </p:par>
                            </p:childTnLst>
                          </p:cTn>
                        </p:par>
                        <p:par>
                          <p:cTn id="33" fill="hold">
                            <p:stCondLst>
                              <p:cond delay="1250"/>
                            </p:stCondLst>
                            <p:childTnLst>
                              <p:par>
                                <p:cTn id="34" presetID="10" presetClass="entr" presetSubtype="0" fill="hold" grpId="0" nodeType="afterEffect">
                                  <p:stCondLst>
                                    <p:cond delay="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a16="http://schemas.microsoft.com/office/drawing/2014/main" id="{2F2560E7-487C-41C7-B8A3-F52FC62B49F4}"/>
              </a:ext>
            </a:extLst>
          </p:cNvPr>
          <p:cNvSpPr txBox="1"/>
          <p:nvPr/>
        </p:nvSpPr>
        <p:spPr>
          <a:xfrm>
            <a:off x="248593" y="258951"/>
            <a:ext cx="6805349" cy="461665"/>
          </a:xfrm>
          <a:prstGeom prst="rect">
            <a:avLst/>
          </a:prstGeom>
          <a:noFill/>
        </p:spPr>
        <p:txBody>
          <a:bodyPr wrap="square" rtlCol="0">
            <a:spAutoFit/>
          </a:bodyPr>
          <a:lstStyle/>
          <a:p>
            <a:r>
              <a:rPr lang="en-US" sz="2400" smtClean="0">
                <a:solidFill>
                  <a:srgbClr val="C00000"/>
                </a:solidFill>
                <a:effectLst>
                  <a:outerShdw blurRad="38100" dist="38100" dir="2700000" algn="tl">
                    <a:srgbClr val="000000">
                      <a:alpha val="43137"/>
                    </a:srgbClr>
                  </a:outerShdw>
                </a:effectLst>
              </a:rPr>
              <a:t>1.1.5 </a:t>
            </a:r>
            <a:r>
              <a:rPr lang="en-US" sz="2400">
                <a:solidFill>
                  <a:srgbClr val="C00000"/>
                </a:solidFill>
                <a:effectLst>
                  <a:outerShdw blurRad="38100" dist="38100" dir="2700000" algn="tl">
                    <a:srgbClr val="000000">
                      <a:alpha val="43137"/>
                    </a:srgbClr>
                  </a:outerShdw>
                </a:effectLst>
              </a:rPr>
              <a:t>Sơ đồ đấu nối bộ điều khiển ATS HAT560N</a:t>
            </a:r>
            <a:endParaRPr lang="zh-CN" altLang="en-US" sz="2400" dirty="0">
              <a:solidFill>
                <a:srgbClr val="C00000"/>
              </a:solidFill>
              <a:effectLst>
                <a:outerShdw blurRad="38100" dist="38100" dir="2700000" algn="tl">
                  <a:srgbClr val="000000">
                    <a:alpha val="43137"/>
                  </a:srgbClr>
                </a:outerShdw>
              </a:effectLst>
              <a:sym typeface="FZHei-B01S" panose="02010601030101010101" pitchFamily="2" charset="-122"/>
            </a:endParaRPr>
          </a:p>
        </p:txBody>
      </p:sp>
      <p:pic>
        <p:nvPicPr>
          <p:cNvPr id="39" name="Picture 38"/>
          <p:cNvPicPr/>
          <p:nvPr/>
        </p:nvPicPr>
        <p:blipFill>
          <a:blip r:embed="rId3"/>
          <a:stretch>
            <a:fillRect/>
          </a:stretch>
        </p:blipFill>
        <p:spPr>
          <a:xfrm>
            <a:off x="156754" y="822008"/>
            <a:ext cx="11834949" cy="5944552"/>
          </a:xfrm>
          <a:prstGeom prst="rect">
            <a:avLst/>
          </a:prstGeom>
        </p:spPr>
      </p:pic>
    </p:spTree>
    <p:extLst>
      <p:ext uri="{BB962C8B-B14F-4D97-AF65-F5344CB8AC3E}">
        <p14:creationId xmlns:p14="http://schemas.microsoft.com/office/powerpoint/2010/main" val="27652106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a16="http://schemas.microsoft.com/office/drawing/2014/main" id="{2F2560E7-487C-41C7-B8A3-F52FC62B49F4}"/>
              </a:ext>
            </a:extLst>
          </p:cNvPr>
          <p:cNvSpPr txBox="1"/>
          <p:nvPr/>
        </p:nvSpPr>
        <p:spPr>
          <a:xfrm>
            <a:off x="248593" y="258951"/>
            <a:ext cx="6805349" cy="461665"/>
          </a:xfrm>
          <a:prstGeom prst="rect">
            <a:avLst/>
          </a:prstGeom>
          <a:noFill/>
        </p:spPr>
        <p:txBody>
          <a:bodyPr wrap="square" rtlCol="0">
            <a:spAutoFit/>
          </a:bodyPr>
          <a:lstStyle/>
          <a:p>
            <a:r>
              <a:rPr lang="en-US" sz="2400" smtClean="0">
                <a:solidFill>
                  <a:srgbClr val="C00000"/>
                </a:solidFill>
                <a:effectLst>
                  <a:outerShdw blurRad="38100" dist="38100" dir="2700000" algn="tl">
                    <a:srgbClr val="000000">
                      <a:alpha val="43137"/>
                    </a:srgbClr>
                  </a:outerShdw>
                </a:effectLst>
              </a:rPr>
              <a:t>1.1.6 </a:t>
            </a:r>
            <a:r>
              <a:rPr lang="en-US" sz="2400">
                <a:solidFill>
                  <a:srgbClr val="C00000"/>
                </a:solidFill>
                <a:effectLst>
                  <a:outerShdw blurRad="38100" dist="38100" dir="2700000" algn="tl">
                    <a:srgbClr val="000000">
                      <a:alpha val="43137"/>
                    </a:srgbClr>
                  </a:outerShdw>
                </a:effectLst>
              </a:rPr>
              <a:t>Sơ đồ đấu nối tủ ATS.</a:t>
            </a:r>
            <a:endParaRPr lang="zh-CN" altLang="en-US" sz="2400" dirty="0">
              <a:solidFill>
                <a:srgbClr val="C00000"/>
              </a:solidFill>
              <a:effectLst>
                <a:outerShdw blurRad="38100" dist="38100" dir="2700000" algn="tl">
                  <a:srgbClr val="000000">
                    <a:alpha val="43137"/>
                  </a:srgbClr>
                </a:outerShdw>
              </a:effectLst>
              <a:sym typeface="FZHei-B01S" panose="02010601030101010101" pitchFamily="2" charset="-122"/>
            </a:endParaRPr>
          </a:p>
        </p:txBody>
      </p:sp>
      <p:pic>
        <p:nvPicPr>
          <p:cNvPr id="4" name="Picture 3"/>
          <p:cNvPicPr/>
          <p:nvPr/>
        </p:nvPicPr>
        <p:blipFill rotWithShape="1">
          <a:blip r:embed="rId3">
            <a:extLst>
              <a:ext uri="{28A0092B-C50C-407E-A947-70E740481C1C}">
                <a14:useLocalDpi xmlns:a14="http://schemas.microsoft.com/office/drawing/2010/main" val="0"/>
              </a:ext>
            </a:extLst>
          </a:blip>
          <a:srcRect r="5039"/>
          <a:stretch/>
        </p:blipFill>
        <p:spPr bwMode="auto">
          <a:xfrm rot="5400000">
            <a:off x="2948864" y="-2241699"/>
            <a:ext cx="6137385" cy="12035121"/>
          </a:xfrm>
          <a:prstGeom prst="rect">
            <a:avLst/>
          </a:prstGeom>
          <a:noFill/>
        </p:spPr>
      </p:pic>
    </p:spTree>
    <p:extLst>
      <p:ext uri="{BB962C8B-B14F-4D97-AF65-F5344CB8AC3E}">
        <p14:creationId xmlns:p14="http://schemas.microsoft.com/office/powerpoint/2010/main" val="17749249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6"/>
          <p:cNvSpPr/>
          <p:nvPr/>
        </p:nvSpPr>
        <p:spPr bwMode="auto">
          <a:xfrm>
            <a:off x="266127" y="3422715"/>
            <a:ext cx="2903171" cy="70788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sz="2000">
                <a:solidFill>
                  <a:srgbClr val="0070C0"/>
                </a:solidFill>
              </a:rPr>
              <a:t>Sự phát triển vượt bậc của khoa học kỹ </a:t>
            </a:r>
            <a:r>
              <a:rPr lang="en-US" sz="2000" smtClean="0">
                <a:solidFill>
                  <a:srgbClr val="0070C0"/>
                </a:solidFill>
              </a:rPr>
              <a:t>thuật.</a:t>
            </a:r>
            <a:endParaRPr lang="en-US" altLang="zh-CN" sz="1400" dirty="0">
              <a:solidFill>
                <a:srgbClr val="0070C0"/>
              </a:solidFill>
              <a:latin typeface="Source Han Sans CN Medium" panose="020B0500000000000000" pitchFamily="34" charset="-128"/>
              <a:ea typeface="Source Han Sans CN Medium" panose="020B0500000000000000" pitchFamily="34" charset="-128"/>
              <a:cs typeface="Open Sans Light" pitchFamily="34" charset="0"/>
              <a:sym typeface="FZHei-B01S" panose="02010601030101010101" pitchFamily="2" charset="-122"/>
            </a:endParaRPr>
          </a:p>
        </p:txBody>
      </p:sp>
      <p:sp>
        <p:nvSpPr>
          <p:cNvPr id="19459" name="TextBox 11"/>
          <p:cNvSpPr txBox="1">
            <a:spLocks noChangeArrowheads="1"/>
          </p:cNvSpPr>
          <p:nvPr/>
        </p:nvSpPr>
        <p:spPr bwMode="auto">
          <a:xfrm>
            <a:off x="1436291" y="2715939"/>
            <a:ext cx="1824004" cy="6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732" smtClean="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rPr>
              <a:t>1</a:t>
            </a:r>
            <a:endParaRPr lang="zh-CN" altLang="en-US" sz="1866" dirty="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6" name="组合 19"/>
          <p:cNvGrpSpPr>
            <a:grpSpLocks/>
          </p:cNvGrpSpPr>
          <p:nvPr/>
        </p:nvGrpSpPr>
        <p:grpSpPr bwMode="auto">
          <a:xfrm>
            <a:off x="1017569" y="1115058"/>
            <a:ext cx="1697043" cy="1496485"/>
            <a:chOff x="3328988" y="4056222"/>
            <a:chExt cx="379412" cy="334328"/>
          </a:xfrm>
          <a:solidFill>
            <a:schemeClr val="accent1"/>
          </a:solidFill>
        </p:grpSpPr>
        <p:sp>
          <p:nvSpPr>
            <p:cNvPr id="19487"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88"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2" name="Rectangle 16"/>
          <p:cNvSpPr/>
          <p:nvPr/>
        </p:nvSpPr>
        <p:spPr bwMode="auto">
          <a:xfrm>
            <a:off x="3271037" y="3396585"/>
            <a:ext cx="2903171" cy="101566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en-US" sz="2000">
                <a:solidFill>
                  <a:srgbClr val="7030A0"/>
                </a:solidFill>
              </a:rPr>
              <a:t>N</a:t>
            </a:r>
            <a:r>
              <a:rPr lang="en-US" sz="2000" smtClean="0">
                <a:solidFill>
                  <a:srgbClr val="7030A0"/>
                </a:solidFill>
              </a:rPr>
              <a:t>hu </a:t>
            </a:r>
            <a:r>
              <a:rPr lang="en-US" sz="2000">
                <a:solidFill>
                  <a:srgbClr val="7030A0"/>
                </a:solidFill>
              </a:rPr>
              <a:t>cầu sử dụng điện năng trong các lĩnh </a:t>
            </a:r>
            <a:r>
              <a:rPr lang="en-US" sz="2000" smtClean="0">
                <a:solidFill>
                  <a:srgbClr val="7030A0"/>
                </a:solidFill>
              </a:rPr>
              <a:t>vực đời sống xã hội</a:t>
            </a:r>
            <a:r>
              <a:rPr lang="en-US" sz="2000" smtClean="0"/>
              <a:t>.</a:t>
            </a:r>
            <a:r>
              <a:rPr lang="ms-MY" altLang="zh-CN" sz="2000" smtClean="0">
                <a:solidFill>
                  <a:srgbClr val="7F7F7F"/>
                </a:solidFill>
                <a:latin typeface="Source Han Sans CN Medium" panose="020B0500000000000000" pitchFamily="34" charset="-128"/>
                <a:ea typeface="Source Han Sans CN Medium" panose="020B0500000000000000" pitchFamily="34" charset="-128"/>
                <a:cs typeface="Open Sans Light" pitchFamily="34" charset="0"/>
                <a:sym typeface="FZHei-B01S" panose="02010601030101010101" pitchFamily="2" charset="-122"/>
              </a:rPr>
              <a:t> </a:t>
            </a:r>
            <a:endParaRPr lang="en-US" altLang="zh-CN" sz="2000" dirty="0">
              <a:solidFill>
                <a:srgbClr val="7F7F7F"/>
              </a:solidFill>
              <a:latin typeface="Source Han Sans CN Medium" panose="020B0500000000000000" pitchFamily="34" charset="-128"/>
              <a:ea typeface="Source Han Sans CN Medium" panose="020B0500000000000000" pitchFamily="34" charset="-128"/>
              <a:cs typeface="Open Sans Light" pitchFamily="34" charset="0"/>
              <a:sym typeface="FZHei-B01S" panose="02010601030101010101" pitchFamily="2" charset="-122"/>
            </a:endParaRPr>
          </a:p>
        </p:txBody>
      </p:sp>
      <p:sp>
        <p:nvSpPr>
          <p:cNvPr id="19463" name="TextBox 11"/>
          <p:cNvSpPr txBox="1">
            <a:spLocks noChangeArrowheads="1"/>
          </p:cNvSpPr>
          <p:nvPr/>
        </p:nvSpPr>
        <p:spPr bwMode="auto">
          <a:xfrm>
            <a:off x="4284445" y="2702882"/>
            <a:ext cx="1824004" cy="6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732" smtClean="0">
                <a:solidFill>
                  <a:srgbClr val="7030A0"/>
                </a:solidFill>
                <a:latin typeface="Source Han Sans CN Medium" panose="020B0500000000000000" pitchFamily="34" charset="-128"/>
                <a:ea typeface="Source Han Sans CN Medium" panose="020B0500000000000000" pitchFamily="34" charset="-128"/>
                <a:sym typeface="FZHei-B01S" panose="02010601030101010101" pitchFamily="2" charset="-122"/>
              </a:rPr>
              <a:t>2</a:t>
            </a:r>
            <a:endParaRPr lang="zh-CN" altLang="en-US" sz="1866" dirty="0">
              <a:solidFill>
                <a:srgbClr val="7030A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19"/>
          <p:cNvGrpSpPr>
            <a:grpSpLocks/>
          </p:cNvGrpSpPr>
          <p:nvPr/>
        </p:nvGrpSpPr>
        <p:grpSpPr bwMode="auto">
          <a:xfrm>
            <a:off x="3867840" y="1088933"/>
            <a:ext cx="1694926" cy="1496485"/>
            <a:chOff x="3328988" y="4056222"/>
            <a:chExt cx="379412" cy="334328"/>
          </a:xfrm>
          <a:solidFill>
            <a:schemeClr val="accent2"/>
          </a:solidFill>
        </p:grpSpPr>
        <p:sp>
          <p:nvSpPr>
            <p:cNvPr id="19483"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84"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9" name="Rectangle 16"/>
          <p:cNvSpPr/>
          <p:nvPr/>
        </p:nvSpPr>
        <p:spPr bwMode="auto">
          <a:xfrm>
            <a:off x="6199686" y="3396585"/>
            <a:ext cx="2996565" cy="2862322"/>
          </a:xfrm>
          <a:prstGeom prst="rect">
            <a:avLst/>
          </a:prstGeom>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en-US" sz="2000">
                <a:solidFill>
                  <a:srgbClr val="FFC000"/>
                </a:solidFill>
              </a:rPr>
              <a:t>V</a:t>
            </a:r>
            <a:r>
              <a:rPr lang="en-US" sz="2000" smtClean="0">
                <a:solidFill>
                  <a:srgbClr val="FFC000"/>
                </a:solidFill>
              </a:rPr>
              <a:t>iệc </a:t>
            </a:r>
            <a:r>
              <a:rPr lang="en-US" sz="2000">
                <a:solidFill>
                  <a:srgbClr val="FFC000"/>
                </a:solidFill>
              </a:rPr>
              <a:t>cấp điện được liên tục không bị gián </a:t>
            </a:r>
            <a:r>
              <a:rPr lang="en-US" sz="2000" smtClean="0">
                <a:solidFill>
                  <a:srgbClr val="FFC000"/>
                </a:solidFill>
              </a:rPr>
              <a:t>đoạn là điều cấp thiết, để </a:t>
            </a:r>
            <a:r>
              <a:rPr lang="en-US" sz="2000">
                <a:solidFill>
                  <a:srgbClr val="FFC000"/>
                </a:solidFill>
              </a:rPr>
              <a:t>khi mất điện thì máy phát điện dự phòng có thể được khởi động một cách nhanh nhất, làm cho quá trình mất điện diễn ra ngắn nhất</a:t>
            </a:r>
            <a:endParaRPr lang="en-US" altLang="zh-CN" sz="2000" dirty="0">
              <a:solidFill>
                <a:srgbClr val="FFC000"/>
              </a:solidFill>
              <a:latin typeface="Source Han Sans CN Medium" panose="020B0500000000000000" pitchFamily="34" charset="-128"/>
              <a:ea typeface="Source Han Sans CN Medium" panose="020B0500000000000000" pitchFamily="34" charset="-128"/>
              <a:cs typeface="Open Sans Light" pitchFamily="34" charset="0"/>
              <a:sym typeface="FZHei-B01S" panose="02010601030101010101" pitchFamily="2" charset="-122"/>
            </a:endParaRPr>
          </a:p>
        </p:txBody>
      </p:sp>
      <p:sp>
        <p:nvSpPr>
          <p:cNvPr id="19466" name="TextBox 11"/>
          <p:cNvSpPr txBox="1">
            <a:spLocks noChangeArrowheads="1"/>
          </p:cNvSpPr>
          <p:nvPr/>
        </p:nvSpPr>
        <p:spPr bwMode="auto">
          <a:xfrm>
            <a:off x="7265345" y="2715943"/>
            <a:ext cx="1824004" cy="6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732" smtClean="0">
                <a:solidFill>
                  <a:srgbClr val="FFC000"/>
                </a:solidFill>
                <a:latin typeface="Source Han Sans CN Medium" panose="020B0500000000000000" pitchFamily="34" charset="-128"/>
                <a:ea typeface="Source Han Sans CN Medium" panose="020B0500000000000000" pitchFamily="34" charset="-128"/>
                <a:sym typeface="FZHei-B01S" panose="02010601030101010101" pitchFamily="2" charset="-122"/>
              </a:rPr>
              <a:t>3</a:t>
            </a:r>
            <a:endParaRPr lang="zh-CN" altLang="en-US" sz="1866" dirty="0">
              <a:solidFill>
                <a:srgbClr val="FFC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10" name="组合 19"/>
          <p:cNvGrpSpPr>
            <a:grpSpLocks/>
          </p:cNvGrpSpPr>
          <p:nvPr/>
        </p:nvGrpSpPr>
        <p:grpSpPr bwMode="auto">
          <a:xfrm>
            <a:off x="6715995" y="1062806"/>
            <a:ext cx="1694926" cy="1496485"/>
            <a:chOff x="3328988" y="4056222"/>
            <a:chExt cx="379412" cy="334328"/>
          </a:xfrm>
          <a:solidFill>
            <a:schemeClr val="accent1"/>
          </a:solidFill>
        </p:grpSpPr>
        <p:sp>
          <p:nvSpPr>
            <p:cNvPr id="19479"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80"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6" name="Rectangle 16"/>
          <p:cNvSpPr/>
          <p:nvPr/>
        </p:nvSpPr>
        <p:spPr bwMode="auto">
          <a:xfrm>
            <a:off x="9387478" y="3422710"/>
            <a:ext cx="2656478" cy="923330"/>
          </a:xfrm>
          <a:prstGeom prst="rect">
            <a:avLst/>
          </a:prstGeom>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en-US" smtClean="0"/>
              <a:t>Hệ </a:t>
            </a:r>
            <a:r>
              <a:rPr lang="en-US"/>
              <a:t>thống chuyển đổi nguồn tự động (ATS) ra đời</a:t>
            </a:r>
            <a:endParaRPr lang="en-US" altLang="zh-CN" sz="1333" dirty="0">
              <a:solidFill>
                <a:srgbClr val="7F7F7F"/>
              </a:solidFill>
              <a:latin typeface="Source Han Sans CN Medium" panose="020B0500000000000000" pitchFamily="34" charset="-128"/>
              <a:ea typeface="Source Han Sans CN Medium" panose="020B0500000000000000" pitchFamily="34" charset="-128"/>
              <a:cs typeface="Open Sans Light" pitchFamily="34" charset="0"/>
              <a:sym typeface="FZHei-B01S" panose="02010601030101010101" pitchFamily="2" charset="-122"/>
            </a:endParaRPr>
          </a:p>
        </p:txBody>
      </p:sp>
      <p:sp>
        <p:nvSpPr>
          <p:cNvPr id="19469" name="TextBox 11"/>
          <p:cNvSpPr txBox="1">
            <a:spLocks noChangeArrowheads="1"/>
          </p:cNvSpPr>
          <p:nvPr/>
        </p:nvSpPr>
        <p:spPr bwMode="auto">
          <a:xfrm>
            <a:off x="10204940" y="2702880"/>
            <a:ext cx="1824004" cy="6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732">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4</a:t>
            </a:r>
            <a:endParaRPr lang="zh-CN" altLang="en-US" sz="1866"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12" name="组合 19"/>
          <p:cNvGrpSpPr>
            <a:grpSpLocks/>
          </p:cNvGrpSpPr>
          <p:nvPr/>
        </p:nvGrpSpPr>
        <p:grpSpPr bwMode="auto">
          <a:xfrm>
            <a:off x="9566262" y="1049740"/>
            <a:ext cx="1694928" cy="1496485"/>
            <a:chOff x="3328988" y="4056222"/>
            <a:chExt cx="379412" cy="334328"/>
          </a:xfrm>
          <a:solidFill>
            <a:schemeClr val="accent2"/>
          </a:solidFill>
        </p:grpSpPr>
        <p:sp>
          <p:nvSpPr>
            <p:cNvPr id="19475" name="Freeform 358"/>
            <p:cNvSpPr>
              <a:spLocks/>
            </p:cNvSpPr>
            <p:nvPr/>
          </p:nvSpPr>
          <p:spPr bwMode="auto">
            <a:xfrm>
              <a:off x="3595691" y="4087656"/>
              <a:ext cx="98425" cy="92868"/>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2147483647 h 16"/>
                <a:gd name="T12" fmla="*/ 2147483647 w 15"/>
                <a:gd name="T13" fmla="*/ 2147483647 h 16"/>
                <a:gd name="T14" fmla="*/ 2147483647 w 15"/>
                <a:gd name="T15" fmla="*/ 2147483647 h 16"/>
                <a:gd name="T16" fmla="*/ 2147483647 w 15"/>
                <a:gd name="T17" fmla="*/ 2147483647 h 16"/>
                <a:gd name="T18" fmla="*/ 2147483647 w 15"/>
                <a:gd name="T19" fmla="*/ 2147483647 h 16"/>
                <a:gd name="T20" fmla="*/ 2147483647 w 15"/>
                <a:gd name="T21" fmla="*/ 2147483647 h 16"/>
                <a:gd name="T22" fmla="*/ 2147483647 w 15"/>
                <a:gd name="T23" fmla="*/ 2147483647 h 16"/>
                <a:gd name="T24" fmla="*/ 2147483647 w 15"/>
                <a:gd name="T25" fmla="*/ 2147483647 h 16"/>
                <a:gd name="T26" fmla="*/ 2147483647 w 15"/>
                <a:gd name="T27" fmla="*/ 2147483647 h 16"/>
                <a:gd name="T28" fmla="*/ 2147483647 w 15"/>
                <a:gd name="T29" fmla="*/ 2147483647 h 16"/>
                <a:gd name="T30" fmla="*/ 2147483647 w 15"/>
                <a:gd name="T31" fmla="*/ 2147483647 h 16"/>
                <a:gd name="T32" fmla="*/ 2147483647 w 15"/>
                <a:gd name="T33" fmla="*/ 2147483647 h 16"/>
                <a:gd name="T34" fmla="*/ 2147483647 w 15"/>
                <a:gd name="T35" fmla="*/ 2147483647 h 16"/>
                <a:gd name="T36" fmla="*/ 2147483647 w 15"/>
                <a:gd name="T37" fmla="*/ 2147483647 h 16"/>
                <a:gd name="T38" fmla="*/ 2147483647 w 15"/>
                <a:gd name="T39" fmla="*/ 2147483647 h 16"/>
                <a:gd name="T40" fmla="*/ 2147483647 w 15"/>
                <a:gd name="T41" fmla="*/ 2147483647 h 16"/>
                <a:gd name="T42" fmla="*/ 2147483647 w 15"/>
                <a:gd name="T43" fmla="*/ 2147483647 h 16"/>
                <a:gd name="T44" fmla="*/ 2147483647 w 15"/>
                <a:gd name="T45" fmla="*/ 2147483647 h 16"/>
                <a:gd name="T46" fmla="*/ 2147483647 w 15"/>
                <a:gd name="T47" fmla="*/ 2147483647 h 16"/>
                <a:gd name="T48" fmla="*/ 2147483647 w 15"/>
                <a:gd name="T49" fmla="*/ 2147483647 h 16"/>
                <a:gd name="T50" fmla="*/ 2147483647 w 15"/>
                <a:gd name="T51" fmla="*/ 2147483647 h 16"/>
                <a:gd name="T52" fmla="*/ 2147483647 w 15"/>
                <a:gd name="T53" fmla="*/ 2147483647 h 16"/>
                <a:gd name="T54" fmla="*/ 2147483647 w 15"/>
                <a:gd name="T55" fmla="*/ 2147483647 h 16"/>
                <a:gd name="T56" fmla="*/ 2147483647 w 15"/>
                <a:gd name="T57" fmla="*/ 2147483647 h 16"/>
                <a:gd name="T58" fmla="*/ 2147483647 w 15"/>
                <a:gd name="T59" fmla="*/ 2147483647 h 16"/>
                <a:gd name="T60" fmla="*/ 2147483647 w 15"/>
                <a:gd name="T61" fmla="*/ 2147483647 h 16"/>
                <a:gd name="T62" fmla="*/ 2147483647 w 15"/>
                <a:gd name="T63" fmla="*/ 2147483647 h 16"/>
                <a:gd name="T64" fmla="*/ 2147483647 w 15"/>
                <a:gd name="T65" fmla="*/ 2147483647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 h="16">
                  <a:moveTo>
                    <a:pt x="3" y="4"/>
                  </a:moveTo>
                  <a:cubicBezTo>
                    <a:pt x="3" y="4"/>
                    <a:pt x="3" y="4"/>
                    <a:pt x="3" y="4"/>
                  </a:cubicBezTo>
                  <a:cubicBezTo>
                    <a:pt x="3" y="4"/>
                    <a:pt x="3" y="4"/>
                    <a:pt x="3" y="4"/>
                  </a:cubicBezTo>
                  <a:cubicBezTo>
                    <a:pt x="3" y="3"/>
                    <a:pt x="3" y="3"/>
                    <a:pt x="3" y="3"/>
                  </a:cubicBezTo>
                  <a:cubicBezTo>
                    <a:pt x="3" y="4"/>
                    <a:pt x="4" y="4"/>
                    <a:pt x="4" y="4"/>
                  </a:cubicBezTo>
                  <a:cubicBezTo>
                    <a:pt x="4" y="4"/>
                    <a:pt x="3" y="4"/>
                    <a:pt x="4" y="4"/>
                  </a:cubicBezTo>
                  <a:cubicBezTo>
                    <a:pt x="4" y="4"/>
                    <a:pt x="4" y="4"/>
                    <a:pt x="4" y="4"/>
                  </a:cubicBezTo>
                  <a:cubicBezTo>
                    <a:pt x="5" y="4"/>
                    <a:pt x="5" y="4"/>
                    <a:pt x="6" y="4"/>
                  </a:cubicBezTo>
                  <a:cubicBezTo>
                    <a:pt x="6" y="4"/>
                    <a:pt x="6" y="4"/>
                    <a:pt x="6" y="4"/>
                  </a:cubicBezTo>
                  <a:cubicBezTo>
                    <a:pt x="6" y="5"/>
                    <a:pt x="7" y="5"/>
                    <a:pt x="7" y="5"/>
                  </a:cubicBezTo>
                  <a:cubicBezTo>
                    <a:pt x="8" y="5"/>
                    <a:pt x="8" y="5"/>
                    <a:pt x="8" y="5"/>
                  </a:cubicBezTo>
                  <a:cubicBezTo>
                    <a:pt x="8" y="5"/>
                    <a:pt x="8" y="5"/>
                    <a:pt x="8" y="5"/>
                  </a:cubicBezTo>
                  <a:cubicBezTo>
                    <a:pt x="8" y="5"/>
                    <a:pt x="8" y="5"/>
                    <a:pt x="8" y="5"/>
                  </a:cubicBezTo>
                  <a:cubicBezTo>
                    <a:pt x="9" y="6"/>
                    <a:pt x="10" y="6"/>
                    <a:pt x="10" y="6"/>
                  </a:cubicBezTo>
                  <a:cubicBezTo>
                    <a:pt x="11" y="6"/>
                    <a:pt x="11" y="6"/>
                    <a:pt x="11" y="6"/>
                  </a:cubicBezTo>
                  <a:cubicBezTo>
                    <a:pt x="11" y="6"/>
                    <a:pt x="11" y="6"/>
                    <a:pt x="11" y="7"/>
                  </a:cubicBezTo>
                  <a:cubicBezTo>
                    <a:pt x="10" y="8"/>
                    <a:pt x="10" y="8"/>
                    <a:pt x="10" y="8"/>
                  </a:cubicBezTo>
                  <a:cubicBezTo>
                    <a:pt x="9" y="8"/>
                    <a:pt x="9" y="9"/>
                    <a:pt x="8" y="9"/>
                  </a:cubicBezTo>
                  <a:cubicBezTo>
                    <a:pt x="8" y="10"/>
                    <a:pt x="7" y="11"/>
                    <a:pt x="7" y="11"/>
                  </a:cubicBezTo>
                  <a:cubicBezTo>
                    <a:pt x="6" y="11"/>
                    <a:pt x="6" y="12"/>
                    <a:pt x="6" y="12"/>
                  </a:cubicBezTo>
                  <a:cubicBezTo>
                    <a:pt x="6" y="12"/>
                    <a:pt x="5" y="13"/>
                    <a:pt x="5" y="12"/>
                  </a:cubicBezTo>
                  <a:cubicBezTo>
                    <a:pt x="5" y="13"/>
                    <a:pt x="5" y="11"/>
                    <a:pt x="4" y="11"/>
                  </a:cubicBezTo>
                  <a:cubicBezTo>
                    <a:pt x="4" y="10"/>
                    <a:pt x="4" y="9"/>
                    <a:pt x="4" y="9"/>
                  </a:cubicBezTo>
                  <a:cubicBezTo>
                    <a:pt x="4" y="9"/>
                    <a:pt x="3" y="9"/>
                    <a:pt x="3" y="7"/>
                  </a:cubicBezTo>
                  <a:cubicBezTo>
                    <a:pt x="3" y="6"/>
                    <a:pt x="3" y="5"/>
                    <a:pt x="3" y="5"/>
                  </a:cubicBezTo>
                  <a:cubicBezTo>
                    <a:pt x="2" y="5"/>
                    <a:pt x="3" y="6"/>
                    <a:pt x="2" y="6"/>
                  </a:cubicBezTo>
                  <a:cubicBezTo>
                    <a:pt x="3" y="9"/>
                    <a:pt x="4" y="12"/>
                    <a:pt x="4" y="15"/>
                  </a:cubicBezTo>
                  <a:cubicBezTo>
                    <a:pt x="4" y="15"/>
                    <a:pt x="4" y="15"/>
                    <a:pt x="4" y="15"/>
                  </a:cubicBezTo>
                  <a:cubicBezTo>
                    <a:pt x="4" y="16"/>
                    <a:pt x="4" y="16"/>
                    <a:pt x="4" y="16"/>
                  </a:cubicBezTo>
                  <a:cubicBezTo>
                    <a:pt x="5" y="16"/>
                    <a:pt x="5" y="16"/>
                    <a:pt x="5" y="16"/>
                  </a:cubicBezTo>
                  <a:cubicBezTo>
                    <a:pt x="5" y="15"/>
                    <a:pt x="5" y="15"/>
                    <a:pt x="5" y="15"/>
                  </a:cubicBezTo>
                  <a:cubicBezTo>
                    <a:pt x="7" y="14"/>
                    <a:pt x="7" y="14"/>
                    <a:pt x="7" y="14"/>
                  </a:cubicBezTo>
                  <a:cubicBezTo>
                    <a:pt x="8" y="12"/>
                    <a:pt x="8" y="12"/>
                    <a:pt x="8" y="12"/>
                  </a:cubicBezTo>
                  <a:cubicBezTo>
                    <a:pt x="9" y="11"/>
                    <a:pt x="10" y="10"/>
                    <a:pt x="11" y="9"/>
                  </a:cubicBezTo>
                  <a:cubicBezTo>
                    <a:pt x="11" y="9"/>
                    <a:pt x="12" y="8"/>
                    <a:pt x="12" y="8"/>
                  </a:cubicBezTo>
                  <a:cubicBezTo>
                    <a:pt x="12" y="7"/>
                    <a:pt x="13" y="7"/>
                    <a:pt x="14" y="6"/>
                  </a:cubicBezTo>
                  <a:cubicBezTo>
                    <a:pt x="15" y="5"/>
                    <a:pt x="14" y="5"/>
                    <a:pt x="13" y="5"/>
                  </a:cubicBezTo>
                  <a:cubicBezTo>
                    <a:pt x="12" y="5"/>
                    <a:pt x="12" y="4"/>
                    <a:pt x="11" y="4"/>
                  </a:cubicBezTo>
                  <a:cubicBezTo>
                    <a:pt x="10" y="4"/>
                    <a:pt x="9" y="3"/>
                    <a:pt x="9" y="3"/>
                  </a:cubicBezTo>
                  <a:cubicBezTo>
                    <a:pt x="7" y="2"/>
                    <a:pt x="5" y="2"/>
                    <a:pt x="3" y="1"/>
                  </a:cubicBezTo>
                  <a:cubicBezTo>
                    <a:pt x="2" y="1"/>
                    <a:pt x="1" y="0"/>
                    <a:pt x="0" y="0"/>
                  </a:cubicBezTo>
                  <a:cubicBezTo>
                    <a:pt x="0" y="1"/>
                    <a:pt x="1" y="2"/>
                    <a:pt x="1" y="3"/>
                  </a:cubicBezTo>
                  <a:cubicBezTo>
                    <a:pt x="1" y="3"/>
                    <a:pt x="1" y="3"/>
                    <a:pt x="1" y="3"/>
                  </a:cubicBezTo>
                  <a:cubicBezTo>
                    <a:pt x="1" y="4"/>
                    <a:pt x="1" y="5"/>
                    <a:pt x="2" y="6"/>
                  </a:cubicBezTo>
                  <a:cubicBezTo>
                    <a:pt x="2" y="7"/>
                    <a:pt x="2" y="8"/>
                    <a:pt x="3" y="9"/>
                  </a:cubicBezTo>
                  <a:cubicBezTo>
                    <a:pt x="3" y="9"/>
                    <a:pt x="3" y="10"/>
                    <a:pt x="3" y="10"/>
                  </a:cubicBezTo>
                  <a:cubicBezTo>
                    <a:pt x="3" y="9"/>
                    <a:pt x="3" y="9"/>
                    <a:pt x="3" y="9"/>
                  </a:cubicBezTo>
                  <a:cubicBezTo>
                    <a:pt x="4" y="10"/>
                    <a:pt x="4" y="11"/>
                    <a:pt x="4" y="11"/>
                  </a:cubicBezTo>
                  <a:cubicBezTo>
                    <a:pt x="4" y="12"/>
                    <a:pt x="4" y="11"/>
                    <a:pt x="4" y="11"/>
                  </a:cubicBezTo>
                  <a:cubicBezTo>
                    <a:pt x="4" y="10"/>
                    <a:pt x="4" y="11"/>
                    <a:pt x="4" y="10"/>
                  </a:cubicBezTo>
                  <a:cubicBezTo>
                    <a:pt x="5" y="11"/>
                    <a:pt x="5" y="11"/>
                    <a:pt x="5" y="11"/>
                  </a:cubicBezTo>
                  <a:cubicBezTo>
                    <a:pt x="5" y="11"/>
                    <a:pt x="4" y="10"/>
                    <a:pt x="4" y="10"/>
                  </a:cubicBezTo>
                  <a:cubicBezTo>
                    <a:pt x="5" y="11"/>
                    <a:pt x="5" y="11"/>
                    <a:pt x="5" y="12"/>
                  </a:cubicBezTo>
                  <a:cubicBezTo>
                    <a:pt x="5" y="11"/>
                    <a:pt x="4" y="10"/>
                    <a:pt x="5" y="10"/>
                  </a:cubicBezTo>
                  <a:cubicBezTo>
                    <a:pt x="5" y="10"/>
                    <a:pt x="5" y="11"/>
                    <a:pt x="5" y="11"/>
                  </a:cubicBezTo>
                  <a:cubicBezTo>
                    <a:pt x="5" y="11"/>
                    <a:pt x="5" y="11"/>
                    <a:pt x="5" y="11"/>
                  </a:cubicBezTo>
                  <a:cubicBezTo>
                    <a:pt x="5" y="12"/>
                    <a:pt x="6" y="13"/>
                    <a:pt x="5" y="12"/>
                  </a:cubicBezTo>
                  <a:cubicBezTo>
                    <a:pt x="5" y="12"/>
                    <a:pt x="6" y="13"/>
                    <a:pt x="6" y="13"/>
                  </a:cubicBezTo>
                  <a:cubicBezTo>
                    <a:pt x="6" y="13"/>
                    <a:pt x="6" y="13"/>
                    <a:pt x="6" y="13"/>
                  </a:cubicBezTo>
                  <a:cubicBezTo>
                    <a:pt x="6" y="13"/>
                    <a:pt x="6" y="12"/>
                    <a:pt x="6" y="12"/>
                  </a:cubicBezTo>
                  <a:cubicBezTo>
                    <a:pt x="6" y="13"/>
                    <a:pt x="6" y="13"/>
                    <a:pt x="6" y="13"/>
                  </a:cubicBezTo>
                  <a:cubicBezTo>
                    <a:pt x="6" y="13"/>
                    <a:pt x="6" y="13"/>
                    <a:pt x="6" y="13"/>
                  </a:cubicBezTo>
                  <a:cubicBezTo>
                    <a:pt x="6" y="13"/>
                    <a:pt x="6" y="12"/>
                    <a:pt x="6" y="12"/>
                  </a:cubicBezTo>
                  <a:cubicBezTo>
                    <a:pt x="6" y="13"/>
                    <a:pt x="6" y="13"/>
                    <a:pt x="6" y="13"/>
                  </a:cubicBezTo>
                  <a:cubicBezTo>
                    <a:pt x="6" y="13"/>
                    <a:pt x="6" y="12"/>
                    <a:pt x="6" y="12"/>
                  </a:cubicBezTo>
                  <a:cubicBezTo>
                    <a:pt x="6" y="12"/>
                    <a:pt x="6" y="11"/>
                    <a:pt x="6" y="11"/>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76" name="Freeform 359"/>
            <p:cNvSpPr>
              <a:spLocks/>
            </p:cNvSpPr>
            <p:nvPr/>
          </p:nvSpPr>
          <p:spPr bwMode="auto">
            <a:xfrm>
              <a:off x="3328988" y="4056222"/>
              <a:ext cx="379412" cy="334328"/>
            </a:xfrm>
            <a:custGeom>
              <a:avLst/>
              <a:gdLst>
                <a:gd name="T0" fmla="*/ 2147483647 w 57"/>
                <a:gd name="T1" fmla="*/ 2147483647 h 56"/>
                <a:gd name="T2" fmla="*/ 2147483647 w 57"/>
                <a:gd name="T3" fmla="*/ 2147483647 h 56"/>
                <a:gd name="T4" fmla="*/ 2147483647 w 57"/>
                <a:gd name="T5" fmla="*/ 2147483647 h 56"/>
                <a:gd name="T6" fmla="*/ 2147483647 w 57"/>
                <a:gd name="T7" fmla="*/ 2147483647 h 56"/>
                <a:gd name="T8" fmla="*/ 2147483647 w 57"/>
                <a:gd name="T9" fmla="*/ 2147483647 h 56"/>
                <a:gd name="T10" fmla="*/ 2147483647 w 57"/>
                <a:gd name="T11" fmla="*/ 2147483647 h 56"/>
                <a:gd name="T12" fmla="*/ 2147483647 w 57"/>
                <a:gd name="T13" fmla="*/ 2147483647 h 56"/>
                <a:gd name="T14" fmla="*/ 2147483647 w 57"/>
                <a:gd name="T15" fmla="*/ 2147483647 h 56"/>
                <a:gd name="T16" fmla="*/ 2147483647 w 57"/>
                <a:gd name="T17" fmla="*/ 2147483647 h 56"/>
                <a:gd name="T18" fmla="*/ 2147483647 w 57"/>
                <a:gd name="T19" fmla="*/ 2147483647 h 56"/>
                <a:gd name="T20" fmla="*/ 2147483647 w 57"/>
                <a:gd name="T21" fmla="*/ 2147483647 h 56"/>
                <a:gd name="T22" fmla="*/ 2147483647 w 57"/>
                <a:gd name="T23" fmla="*/ 2147483647 h 56"/>
                <a:gd name="T24" fmla="*/ 2147483647 w 57"/>
                <a:gd name="T25" fmla="*/ 2147483647 h 56"/>
                <a:gd name="T26" fmla="*/ 2147483647 w 57"/>
                <a:gd name="T27" fmla="*/ 2147483647 h 56"/>
                <a:gd name="T28" fmla="*/ 2147483647 w 57"/>
                <a:gd name="T29" fmla="*/ 2147483647 h 56"/>
                <a:gd name="T30" fmla="*/ 2147483647 w 57"/>
                <a:gd name="T31" fmla="*/ 2147483647 h 56"/>
                <a:gd name="T32" fmla="*/ 2147483647 w 57"/>
                <a:gd name="T33" fmla="*/ 2147483647 h 56"/>
                <a:gd name="T34" fmla="*/ 2147483647 w 57"/>
                <a:gd name="T35" fmla="*/ 2147483647 h 56"/>
                <a:gd name="T36" fmla="*/ 2147483647 w 57"/>
                <a:gd name="T37" fmla="*/ 2147483647 h 56"/>
                <a:gd name="T38" fmla="*/ 2147483647 w 57"/>
                <a:gd name="T39" fmla="*/ 2147483647 h 56"/>
                <a:gd name="T40" fmla="*/ 2147483647 w 57"/>
                <a:gd name="T41" fmla="*/ 2147483647 h 56"/>
                <a:gd name="T42" fmla="*/ 2147483647 w 57"/>
                <a:gd name="T43" fmla="*/ 2147483647 h 56"/>
                <a:gd name="T44" fmla="*/ 2147483647 w 57"/>
                <a:gd name="T45" fmla="*/ 2147483647 h 56"/>
                <a:gd name="T46" fmla="*/ 2147483647 w 57"/>
                <a:gd name="T47" fmla="*/ 2147483647 h 56"/>
                <a:gd name="T48" fmla="*/ 2147483647 w 57"/>
                <a:gd name="T49" fmla="*/ 2147483647 h 56"/>
                <a:gd name="T50" fmla="*/ 2147483647 w 57"/>
                <a:gd name="T51" fmla="*/ 2147483647 h 56"/>
                <a:gd name="T52" fmla="*/ 2147483647 w 57"/>
                <a:gd name="T53" fmla="*/ 2147483647 h 56"/>
                <a:gd name="T54" fmla="*/ 2147483647 w 57"/>
                <a:gd name="T55" fmla="*/ 2147483647 h 56"/>
                <a:gd name="T56" fmla="*/ 2147483647 w 57"/>
                <a:gd name="T57" fmla="*/ 2147483647 h 56"/>
                <a:gd name="T58" fmla="*/ 2147483647 w 57"/>
                <a:gd name="T59" fmla="*/ 2147483647 h 56"/>
                <a:gd name="T60" fmla="*/ 2147483647 w 57"/>
                <a:gd name="T61" fmla="*/ 2147483647 h 56"/>
                <a:gd name="T62" fmla="*/ 2147483647 w 57"/>
                <a:gd name="T63" fmla="*/ 2147483647 h 56"/>
                <a:gd name="T64" fmla="*/ 2147483647 w 57"/>
                <a:gd name="T65" fmla="*/ 2147483647 h 56"/>
                <a:gd name="T66" fmla="*/ 2147483647 w 57"/>
                <a:gd name="T67" fmla="*/ 2147483647 h 56"/>
                <a:gd name="T68" fmla="*/ 2147483647 w 57"/>
                <a:gd name="T69" fmla="*/ 2147483647 h 56"/>
                <a:gd name="T70" fmla="*/ 2147483647 w 57"/>
                <a:gd name="T71" fmla="*/ 2147483647 h 56"/>
                <a:gd name="T72" fmla="*/ 2147483647 w 57"/>
                <a:gd name="T73" fmla="*/ 2147483647 h 56"/>
                <a:gd name="T74" fmla="*/ 2147483647 w 57"/>
                <a:gd name="T75" fmla="*/ 2147483647 h 56"/>
                <a:gd name="T76" fmla="*/ 2147483647 w 57"/>
                <a:gd name="T77" fmla="*/ 2147483647 h 56"/>
                <a:gd name="T78" fmla="*/ 2147483647 w 57"/>
                <a:gd name="T79" fmla="*/ 2147483647 h 56"/>
                <a:gd name="T80" fmla="*/ 2147483647 w 57"/>
                <a:gd name="T81" fmla="*/ 2147483647 h 56"/>
                <a:gd name="T82" fmla="*/ 2147483647 w 57"/>
                <a:gd name="T83" fmla="*/ 2147483647 h 56"/>
                <a:gd name="T84" fmla="*/ 2147483647 w 57"/>
                <a:gd name="T85" fmla="*/ 2147483647 h 56"/>
                <a:gd name="T86" fmla="*/ 2147483647 w 57"/>
                <a:gd name="T87" fmla="*/ 2147483647 h 56"/>
                <a:gd name="T88" fmla="*/ 2147483647 w 57"/>
                <a:gd name="T89" fmla="*/ 2147483647 h 56"/>
                <a:gd name="T90" fmla="*/ 2147483647 w 57"/>
                <a:gd name="T91" fmla="*/ 2147483647 h 56"/>
                <a:gd name="T92" fmla="*/ 2147483647 w 57"/>
                <a:gd name="T93" fmla="*/ 2147483647 h 56"/>
                <a:gd name="T94" fmla="*/ 2147483647 w 57"/>
                <a:gd name="T95" fmla="*/ 2147483647 h 56"/>
                <a:gd name="T96" fmla="*/ 2147483647 w 57"/>
                <a:gd name="T97" fmla="*/ 2147483647 h 56"/>
                <a:gd name="T98" fmla="*/ 2147483647 w 57"/>
                <a:gd name="T99" fmla="*/ 0 h 56"/>
                <a:gd name="T100" fmla="*/ 2147483647 w 57"/>
                <a:gd name="T101" fmla="*/ 2147483647 h 56"/>
                <a:gd name="T102" fmla="*/ 2147483647 w 57"/>
                <a:gd name="T103" fmla="*/ 0 h 56"/>
                <a:gd name="T104" fmla="*/ 2147483647 w 57"/>
                <a:gd name="T105" fmla="*/ 0 h 56"/>
                <a:gd name="T106" fmla="*/ 2147483647 w 57"/>
                <a:gd name="T107" fmla="*/ 0 h 56"/>
                <a:gd name="T108" fmla="*/ 2147483647 w 57"/>
                <a:gd name="T109" fmla="*/ 0 h 56"/>
                <a:gd name="T110" fmla="*/ 2147483647 w 57"/>
                <a:gd name="T111" fmla="*/ 0 h 56"/>
                <a:gd name="T112" fmla="*/ 2147483647 w 57"/>
                <a:gd name="T113" fmla="*/ 0 h 56"/>
                <a:gd name="T114" fmla="*/ 2147483647 w 57"/>
                <a:gd name="T115" fmla="*/ 0 h 56"/>
                <a:gd name="T116" fmla="*/ 2147483647 w 57"/>
                <a:gd name="T117" fmla="*/ 0 h 56"/>
                <a:gd name="T118" fmla="*/ 2147483647 w 57"/>
                <a:gd name="T119" fmla="*/ 2147483647 h 56"/>
                <a:gd name="T120" fmla="*/ 2147483647 w 57"/>
                <a:gd name="T121" fmla="*/ 2147483647 h 56"/>
                <a:gd name="T122" fmla="*/ 2147483647 w 57"/>
                <a:gd name="T123" fmla="*/ 2147483647 h 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6">
                  <a:moveTo>
                    <a:pt x="1" y="28"/>
                  </a:moveTo>
                  <a:cubicBezTo>
                    <a:pt x="1" y="28"/>
                    <a:pt x="1" y="28"/>
                    <a:pt x="1" y="29"/>
                  </a:cubicBezTo>
                  <a:cubicBezTo>
                    <a:pt x="0" y="32"/>
                    <a:pt x="0" y="35"/>
                    <a:pt x="1" y="38"/>
                  </a:cubicBezTo>
                  <a:cubicBezTo>
                    <a:pt x="1" y="38"/>
                    <a:pt x="1" y="38"/>
                    <a:pt x="1" y="38"/>
                  </a:cubicBezTo>
                  <a:cubicBezTo>
                    <a:pt x="1" y="40"/>
                    <a:pt x="2" y="43"/>
                    <a:pt x="4" y="45"/>
                  </a:cubicBezTo>
                  <a:cubicBezTo>
                    <a:pt x="7" y="49"/>
                    <a:pt x="11" y="52"/>
                    <a:pt x="15" y="54"/>
                  </a:cubicBezTo>
                  <a:cubicBezTo>
                    <a:pt x="15" y="54"/>
                    <a:pt x="15" y="54"/>
                    <a:pt x="16" y="54"/>
                  </a:cubicBezTo>
                  <a:cubicBezTo>
                    <a:pt x="18" y="54"/>
                    <a:pt x="20" y="55"/>
                    <a:pt x="23" y="55"/>
                  </a:cubicBezTo>
                  <a:cubicBezTo>
                    <a:pt x="24" y="56"/>
                    <a:pt x="24" y="56"/>
                    <a:pt x="24" y="56"/>
                  </a:cubicBezTo>
                  <a:cubicBezTo>
                    <a:pt x="25" y="56"/>
                    <a:pt x="25" y="56"/>
                    <a:pt x="25" y="56"/>
                  </a:cubicBezTo>
                  <a:cubicBezTo>
                    <a:pt x="26" y="56"/>
                    <a:pt x="27" y="56"/>
                    <a:pt x="28" y="56"/>
                  </a:cubicBezTo>
                  <a:cubicBezTo>
                    <a:pt x="35" y="56"/>
                    <a:pt x="42" y="53"/>
                    <a:pt x="48" y="49"/>
                  </a:cubicBezTo>
                  <a:cubicBezTo>
                    <a:pt x="51" y="46"/>
                    <a:pt x="53" y="43"/>
                    <a:pt x="54" y="40"/>
                  </a:cubicBezTo>
                  <a:cubicBezTo>
                    <a:pt x="56" y="36"/>
                    <a:pt x="56" y="33"/>
                    <a:pt x="55" y="29"/>
                  </a:cubicBezTo>
                  <a:cubicBezTo>
                    <a:pt x="55" y="26"/>
                    <a:pt x="54" y="23"/>
                    <a:pt x="53" y="20"/>
                  </a:cubicBezTo>
                  <a:cubicBezTo>
                    <a:pt x="51" y="15"/>
                    <a:pt x="48" y="10"/>
                    <a:pt x="44" y="8"/>
                  </a:cubicBezTo>
                  <a:cubicBezTo>
                    <a:pt x="44" y="8"/>
                    <a:pt x="44" y="8"/>
                    <a:pt x="43" y="8"/>
                  </a:cubicBezTo>
                  <a:cubicBezTo>
                    <a:pt x="42" y="8"/>
                    <a:pt x="42" y="8"/>
                    <a:pt x="42" y="8"/>
                  </a:cubicBezTo>
                  <a:cubicBezTo>
                    <a:pt x="45" y="9"/>
                    <a:pt x="48" y="13"/>
                    <a:pt x="47" y="12"/>
                  </a:cubicBezTo>
                  <a:cubicBezTo>
                    <a:pt x="49" y="14"/>
                    <a:pt x="52" y="18"/>
                    <a:pt x="52" y="18"/>
                  </a:cubicBezTo>
                  <a:cubicBezTo>
                    <a:pt x="52" y="19"/>
                    <a:pt x="52" y="19"/>
                    <a:pt x="53" y="21"/>
                  </a:cubicBezTo>
                  <a:cubicBezTo>
                    <a:pt x="54" y="22"/>
                    <a:pt x="55" y="25"/>
                    <a:pt x="55" y="29"/>
                  </a:cubicBezTo>
                  <a:cubicBezTo>
                    <a:pt x="56" y="30"/>
                    <a:pt x="56" y="32"/>
                    <a:pt x="56" y="34"/>
                  </a:cubicBezTo>
                  <a:cubicBezTo>
                    <a:pt x="56" y="36"/>
                    <a:pt x="55" y="37"/>
                    <a:pt x="55" y="38"/>
                  </a:cubicBezTo>
                  <a:cubicBezTo>
                    <a:pt x="55" y="39"/>
                    <a:pt x="56" y="34"/>
                    <a:pt x="56" y="35"/>
                  </a:cubicBezTo>
                  <a:cubicBezTo>
                    <a:pt x="57" y="24"/>
                    <a:pt x="52" y="13"/>
                    <a:pt x="43" y="7"/>
                  </a:cubicBezTo>
                  <a:cubicBezTo>
                    <a:pt x="42" y="9"/>
                    <a:pt x="42" y="9"/>
                    <a:pt x="42" y="9"/>
                  </a:cubicBezTo>
                  <a:cubicBezTo>
                    <a:pt x="45" y="10"/>
                    <a:pt x="47" y="12"/>
                    <a:pt x="48" y="14"/>
                  </a:cubicBezTo>
                  <a:cubicBezTo>
                    <a:pt x="50" y="16"/>
                    <a:pt x="51" y="19"/>
                    <a:pt x="52" y="22"/>
                  </a:cubicBezTo>
                  <a:cubicBezTo>
                    <a:pt x="54" y="27"/>
                    <a:pt x="55" y="33"/>
                    <a:pt x="53" y="39"/>
                  </a:cubicBezTo>
                  <a:cubicBezTo>
                    <a:pt x="52" y="40"/>
                    <a:pt x="50" y="45"/>
                    <a:pt x="45" y="48"/>
                  </a:cubicBezTo>
                  <a:cubicBezTo>
                    <a:pt x="41" y="52"/>
                    <a:pt x="33" y="54"/>
                    <a:pt x="26" y="54"/>
                  </a:cubicBezTo>
                  <a:cubicBezTo>
                    <a:pt x="18" y="53"/>
                    <a:pt x="10" y="50"/>
                    <a:pt x="6" y="45"/>
                  </a:cubicBezTo>
                  <a:cubicBezTo>
                    <a:pt x="2" y="39"/>
                    <a:pt x="2" y="33"/>
                    <a:pt x="3" y="30"/>
                  </a:cubicBezTo>
                  <a:cubicBezTo>
                    <a:pt x="3" y="29"/>
                    <a:pt x="3" y="29"/>
                    <a:pt x="3" y="29"/>
                  </a:cubicBezTo>
                  <a:cubicBezTo>
                    <a:pt x="5" y="22"/>
                    <a:pt x="10" y="15"/>
                    <a:pt x="14" y="11"/>
                  </a:cubicBezTo>
                  <a:cubicBezTo>
                    <a:pt x="16" y="9"/>
                    <a:pt x="18" y="7"/>
                    <a:pt x="21" y="5"/>
                  </a:cubicBezTo>
                  <a:cubicBezTo>
                    <a:pt x="19" y="6"/>
                    <a:pt x="18" y="7"/>
                    <a:pt x="18" y="7"/>
                  </a:cubicBezTo>
                  <a:cubicBezTo>
                    <a:pt x="20" y="5"/>
                    <a:pt x="22" y="4"/>
                    <a:pt x="23" y="3"/>
                  </a:cubicBezTo>
                  <a:cubicBezTo>
                    <a:pt x="29" y="1"/>
                    <a:pt x="26" y="2"/>
                    <a:pt x="23" y="3"/>
                  </a:cubicBezTo>
                  <a:cubicBezTo>
                    <a:pt x="22" y="4"/>
                    <a:pt x="24" y="2"/>
                    <a:pt x="21" y="4"/>
                  </a:cubicBezTo>
                  <a:cubicBezTo>
                    <a:pt x="23" y="3"/>
                    <a:pt x="24" y="2"/>
                    <a:pt x="26" y="2"/>
                  </a:cubicBezTo>
                  <a:cubicBezTo>
                    <a:pt x="26" y="1"/>
                    <a:pt x="20" y="4"/>
                    <a:pt x="22" y="3"/>
                  </a:cubicBezTo>
                  <a:cubicBezTo>
                    <a:pt x="23" y="3"/>
                    <a:pt x="25" y="2"/>
                    <a:pt x="27" y="1"/>
                  </a:cubicBezTo>
                  <a:cubicBezTo>
                    <a:pt x="27" y="1"/>
                    <a:pt x="25" y="2"/>
                    <a:pt x="24" y="2"/>
                  </a:cubicBezTo>
                  <a:cubicBezTo>
                    <a:pt x="22" y="3"/>
                    <a:pt x="21" y="4"/>
                    <a:pt x="21" y="4"/>
                  </a:cubicBezTo>
                  <a:cubicBezTo>
                    <a:pt x="21" y="3"/>
                    <a:pt x="23" y="3"/>
                    <a:pt x="24" y="2"/>
                  </a:cubicBezTo>
                  <a:cubicBezTo>
                    <a:pt x="25" y="2"/>
                    <a:pt x="26" y="1"/>
                    <a:pt x="26" y="1"/>
                  </a:cubicBezTo>
                  <a:cubicBezTo>
                    <a:pt x="26" y="1"/>
                    <a:pt x="25" y="2"/>
                    <a:pt x="24" y="2"/>
                  </a:cubicBezTo>
                  <a:cubicBezTo>
                    <a:pt x="26" y="1"/>
                    <a:pt x="29" y="0"/>
                    <a:pt x="30" y="0"/>
                  </a:cubicBezTo>
                  <a:cubicBezTo>
                    <a:pt x="31" y="0"/>
                    <a:pt x="30" y="0"/>
                    <a:pt x="27" y="1"/>
                  </a:cubicBezTo>
                  <a:cubicBezTo>
                    <a:pt x="29" y="0"/>
                    <a:pt x="32" y="0"/>
                    <a:pt x="34" y="0"/>
                  </a:cubicBezTo>
                  <a:cubicBezTo>
                    <a:pt x="34" y="0"/>
                    <a:pt x="34" y="0"/>
                    <a:pt x="34" y="0"/>
                  </a:cubicBezTo>
                  <a:cubicBezTo>
                    <a:pt x="33" y="0"/>
                    <a:pt x="31" y="0"/>
                    <a:pt x="30" y="0"/>
                  </a:cubicBezTo>
                  <a:cubicBezTo>
                    <a:pt x="31" y="0"/>
                    <a:pt x="33" y="0"/>
                    <a:pt x="34" y="0"/>
                  </a:cubicBezTo>
                  <a:cubicBezTo>
                    <a:pt x="33" y="0"/>
                    <a:pt x="33" y="0"/>
                    <a:pt x="33" y="0"/>
                  </a:cubicBezTo>
                  <a:cubicBezTo>
                    <a:pt x="32" y="0"/>
                    <a:pt x="31" y="0"/>
                    <a:pt x="30" y="0"/>
                  </a:cubicBezTo>
                  <a:cubicBezTo>
                    <a:pt x="31" y="0"/>
                    <a:pt x="32" y="0"/>
                    <a:pt x="33" y="0"/>
                  </a:cubicBezTo>
                  <a:cubicBezTo>
                    <a:pt x="32" y="0"/>
                    <a:pt x="31" y="0"/>
                    <a:pt x="31" y="0"/>
                  </a:cubicBezTo>
                  <a:cubicBezTo>
                    <a:pt x="28" y="0"/>
                    <a:pt x="25" y="1"/>
                    <a:pt x="24" y="1"/>
                  </a:cubicBezTo>
                  <a:cubicBezTo>
                    <a:pt x="18" y="4"/>
                    <a:pt x="13" y="8"/>
                    <a:pt x="10" y="12"/>
                  </a:cubicBezTo>
                  <a:cubicBezTo>
                    <a:pt x="6" y="17"/>
                    <a:pt x="3" y="22"/>
                    <a:pt x="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9471" name="椭圆 1"/>
          <p:cNvSpPr>
            <a:spLocks noChangeArrowheads="1"/>
          </p:cNvSpPr>
          <p:nvPr/>
        </p:nvSpPr>
        <p:spPr bwMode="auto">
          <a:xfrm>
            <a:off x="1036612" y="1498176"/>
            <a:ext cx="1597590" cy="1037167"/>
          </a:xfrm>
          <a:prstGeom prst="ellipse">
            <a:avLst/>
          </a:prstGeom>
          <a:blipFill dpi="0" rotWithShape="1">
            <a:blip r:embed="rId3" cstate="print">
              <a:duotone>
                <a:prstClr val="black"/>
                <a:schemeClr val="accent2">
                  <a:tint val="45000"/>
                  <a:satMod val="400000"/>
                </a:schemeClr>
              </a:duotone>
              <a:lum bright="-14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73" name="椭圆 42"/>
          <p:cNvSpPr>
            <a:spLocks noChangeArrowheads="1"/>
          </p:cNvSpPr>
          <p:nvPr/>
        </p:nvSpPr>
        <p:spPr bwMode="auto">
          <a:xfrm>
            <a:off x="6749849" y="1454391"/>
            <a:ext cx="1599706" cy="1035050"/>
          </a:xfrm>
          <a:prstGeom prst="ellipse">
            <a:avLst/>
          </a:prstGeom>
          <a:blipFill dpi="0" rotWithShape="1">
            <a:blip r:embed="rId4" cstate="print">
              <a:duotone>
                <a:prstClr val="black"/>
                <a:schemeClr val="accent2">
                  <a:tint val="45000"/>
                  <a:satMod val="400000"/>
                </a:schemeClr>
              </a:duotone>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474" name="椭圆 43"/>
          <p:cNvSpPr>
            <a:spLocks noChangeArrowheads="1"/>
          </p:cNvSpPr>
          <p:nvPr/>
        </p:nvSpPr>
        <p:spPr bwMode="auto">
          <a:xfrm>
            <a:off x="3988452" y="1802251"/>
            <a:ext cx="1453702" cy="704849"/>
          </a:xfrm>
          <a:prstGeom prst="ellipse">
            <a:avLst/>
          </a:prstGeom>
          <a:blipFill dpi="0" rotWithShape="1">
            <a:blip r:embed="rId5" cstate="print">
              <a:duotone>
                <a:prstClr val="black"/>
                <a:schemeClr val="accent3">
                  <a:tint val="45000"/>
                  <a:satMod val="400000"/>
                </a:schemeClr>
              </a:duotone>
              <a:lum bright="37000" contrast="8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4" name="椭圆 43">
            <a:extLst>
              <a:ext uri="{FF2B5EF4-FFF2-40B4-BE49-F238E27FC236}">
                <a16:creationId xmlns:a16="http://schemas.microsoft.com/office/drawing/2014/main" id="{74B2391F-5EA9-457E-8DED-AA62F8F68708}"/>
              </a:ext>
            </a:extLst>
          </p:cNvPr>
          <p:cNvSpPr>
            <a:spLocks noChangeArrowheads="1"/>
          </p:cNvSpPr>
          <p:nvPr/>
        </p:nvSpPr>
        <p:spPr bwMode="auto">
          <a:xfrm>
            <a:off x="9686875" y="1771526"/>
            <a:ext cx="1453702" cy="704849"/>
          </a:xfrm>
          <a:prstGeom prst="ellipse">
            <a:avLst/>
          </a:prstGeom>
          <a:blipFill dpi="0" rotWithShape="1">
            <a:blip r:embed="rId5" cstate="print">
              <a:duotone>
                <a:prstClr val="black"/>
                <a:schemeClr val="accent3">
                  <a:tint val="45000"/>
                  <a:satMod val="400000"/>
                </a:schemeClr>
              </a:duotone>
              <a:lum bright="37000" contrast="80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5" name="文本框 34">
            <a:extLst>
              <a:ext uri="{FF2B5EF4-FFF2-40B4-BE49-F238E27FC236}">
                <a16:creationId xmlns:a16="http://schemas.microsoft.com/office/drawing/2014/main" id="{2ACD418E-3C2F-4262-A727-464245D3E391}"/>
              </a:ext>
            </a:extLst>
          </p:cNvPr>
          <p:cNvSpPr txBox="1"/>
          <p:nvPr/>
        </p:nvSpPr>
        <p:spPr>
          <a:xfrm>
            <a:off x="248593" y="258951"/>
            <a:ext cx="4950423" cy="461665"/>
          </a:xfrm>
          <a:prstGeom prst="rect">
            <a:avLst/>
          </a:prstGeom>
          <a:noFill/>
        </p:spPr>
        <p:txBody>
          <a:bodyPr wrap="square" rtlCol="0">
            <a:spAutoFit/>
          </a:bodyPr>
          <a:lstStyle/>
          <a:p>
            <a:r>
              <a:rPr lang="en-US" altLang="zh-CN" sz="2400" b="1" smtClean="0">
                <a:solidFill>
                  <a:schemeClr val="accent5">
                    <a:lumMod val="50000"/>
                    <a:lumOff val="50000"/>
                  </a:schemeClr>
                </a:solidFill>
                <a:effectLst>
                  <a:outerShdw blurRad="38100" dist="38100" dir="2700000" algn="tl">
                    <a:srgbClr val="000000">
                      <a:alpha val="43137"/>
                    </a:srgbClr>
                  </a:outerShdw>
                </a:effectLst>
                <a:sym typeface="FZHei-B01S" panose="02010601030101010101" pitchFamily="2" charset="-122"/>
              </a:rPr>
              <a:t>1.2 Thực trạng nghiên cứu</a:t>
            </a:r>
            <a:endParaRPr lang="zh-CN" altLang="en-US" sz="2400" dirty="0">
              <a:solidFill>
                <a:schemeClr val="accent2"/>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Tree>
    <p:extLst>
      <p:ext uri="{BB962C8B-B14F-4D97-AF65-F5344CB8AC3E}">
        <p14:creationId xmlns:p14="http://schemas.microsoft.com/office/powerpoint/2010/main" val="223237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500"/>
                                        <p:tgtEl>
                                          <p:spTgt spid="19459"/>
                                        </p:tgtEl>
                                      </p:cBhvr>
                                    </p:animEffect>
                                  </p:childTnLst>
                                </p:cTn>
                              </p:par>
                              <p:par>
                                <p:cTn id="8" presetID="10" presetClass="entr" presetSubtype="0" fill="hold" nodeType="withEffect">
                                  <p:stCondLst>
                                    <p:cond delay="9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19463"/>
                                        </p:tgtEl>
                                        <p:attrNameLst>
                                          <p:attrName>style.visibility</p:attrName>
                                        </p:attrNameLst>
                                      </p:cBhvr>
                                      <p:to>
                                        <p:strVal val="visible"/>
                                      </p:to>
                                    </p:set>
                                    <p:animEffect transition="in" filter="fade">
                                      <p:cBhvr>
                                        <p:cTn id="13" dur="500"/>
                                        <p:tgtEl>
                                          <p:spTgt spid="19463"/>
                                        </p:tgtEl>
                                      </p:cBhvr>
                                    </p:animEffect>
                                  </p:childTnLst>
                                </p:cTn>
                              </p:par>
                              <p:par>
                                <p:cTn id="14" presetID="10" presetClass="entr" presetSubtype="0" fill="hold"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19466"/>
                                        </p:tgtEl>
                                        <p:attrNameLst>
                                          <p:attrName>style.visibility</p:attrName>
                                        </p:attrNameLst>
                                      </p:cBhvr>
                                      <p:to>
                                        <p:strVal val="visible"/>
                                      </p:to>
                                    </p:set>
                                    <p:animEffect transition="in" filter="fade">
                                      <p:cBhvr>
                                        <p:cTn id="19" dur="500"/>
                                        <p:tgtEl>
                                          <p:spTgt spid="19466"/>
                                        </p:tgtEl>
                                      </p:cBhvr>
                                    </p:animEffect>
                                  </p:childTnLst>
                                </p:cTn>
                              </p:par>
                              <p:par>
                                <p:cTn id="20" presetID="10" presetClass="entr" presetSubtype="0" fill="hold" nodeType="withEffect">
                                  <p:stCondLst>
                                    <p:cond delay="27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19469"/>
                                        </p:tgtEl>
                                        <p:attrNameLst>
                                          <p:attrName>style.visibility</p:attrName>
                                        </p:attrNameLst>
                                      </p:cBhvr>
                                      <p:to>
                                        <p:strVal val="visible"/>
                                      </p:to>
                                    </p:set>
                                    <p:animEffect transition="in" filter="fade">
                                      <p:cBhvr>
                                        <p:cTn id="25" dur="500"/>
                                        <p:tgtEl>
                                          <p:spTgt spid="19469"/>
                                        </p:tgtEl>
                                      </p:cBhvr>
                                    </p:animEffect>
                                  </p:childTnLst>
                                </p:cTn>
                              </p:par>
                              <p:par>
                                <p:cTn id="26" presetID="10" presetClass="entr" presetSubtype="0" fill="hold" nodeType="withEffect">
                                  <p:stCondLst>
                                    <p:cond delay="36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3900"/>
                                  </p:stCondLst>
                                  <p:childTnLst>
                                    <p:set>
                                      <p:cBhvr>
                                        <p:cTn id="30" dur="1" fill="hold">
                                          <p:stCondLst>
                                            <p:cond delay="0"/>
                                          </p:stCondLst>
                                        </p:cTn>
                                        <p:tgtEl>
                                          <p:spTgt spid="19471"/>
                                        </p:tgtEl>
                                        <p:attrNameLst>
                                          <p:attrName>style.visibility</p:attrName>
                                        </p:attrNameLst>
                                      </p:cBhvr>
                                      <p:to>
                                        <p:strVal val="visible"/>
                                      </p:to>
                                    </p:set>
                                    <p:animEffect transition="in" filter="fade">
                                      <p:cBhvr>
                                        <p:cTn id="31" dur="500"/>
                                        <p:tgtEl>
                                          <p:spTgt spid="19471"/>
                                        </p:tgtEl>
                                      </p:cBhvr>
                                    </p:animEffect>
                                  </p:childTnLst>
                                </p:cTn>
                              </p:par>
                              <p:par>
                                <p:cTn id="32" presetID="10" presetClass="entr" presetSubtype="0" fill="hold" grpId="0" nodeType="withEffect">
                                  <p:stCondLst>
                                    <p:cond delay="4800"/>
                                  </p:stCondLst>
                                  <p:childTnLst>
                                    <p:set>
                                      <p:cBhvr>
                                        <p:cTn id="33" dur="1" fill="hold">
                                          <p:stCondLst>
                                            <p:cond delay="0"/>
                                          </p:stCondLst>
                                        </p:cTn>
                                        <p:tgtEl>
                                          <p:spTgt spid="19474"/>
                                        </p:tgtEl>
                                        <p:attrNameLst>
                                          <p:attrName>style.visibility</p:attrName>
                                        </p:attrNameLst>
                                      </p:cBhvr>
                                      <p:to>
                                        <p:strVal val="visible"/>
                                      </p:to>
                                    </p:set>
                                    <p:animEffect transition="in" filter="fade">
                                      <p:cBhvr>
                                        <p:cTn id="34" dur="500"/>
                                        <p:tgtEl>
                                          <p:spTgt spid="19474"/>
                                        </p:tgtEl>
                                      </p:cBhvr>
                                    </p:animEffect>
                                  </p:childTnLst>
                                </p:cTn>
                              </p:par>
                              <p:par>
                                <p:cTn id="35" presetID="10" presetClass="entr" presetSubtype="0" fill="hold" grpId="0" nodeType="withEffect">
                                  <p:stCondLst>
                                    <p:cond delay="5000"/>
                                  </p:stCondLst>
                                  <p:childTnLst>
                                    <p:set>
                                      <p:cBhvr>
                                        <p:cTn id="36" dur="1" fill="hold">
                                          <p:stCondLst>
                                            <p:cond delay="0"/>
                                          </p:stCondLst>
                                        </p:cTn>
                                        <p:tgtEl>
                                          <p:spTgt spid="19473"/>
                                        </p:tgtEl>
                                        <p:attrNameLst>
                                          <p:attrName>style.visibility</p:attrName>
                                        </p:attrNameLst>
                                      </p:cBhvr>
                                      <p:to>
                                        <p:strVal val="visible"/>
                                      </p:to>
                                    </p:set>
                                    <p:animEffect transition="in" filter="fade">
                                      <p:cBhvr>
                                        <p:cTn id="37" dur="500"/>
                                        <p:tgtEl>
                                          <p:spTgt spid="19473"/>
                                        </p:tgtEl>
                                      </p:cBhvr>
                                    </p:animEffect>
                                  </p:childTnLst>
                                </p:cTn>
                              </p:par>
                              <p:par>
                                <p:cTn id="38" presetID="10" presetClass="entr" presetSubtype="0" fill="hold" grpId="0" nodeType="withEffect">
                                  <p:stCondLst>
                                    <p:cond delay="52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42" presetClass="entr" presetSubtype="0" fill="hold" grpId="0" nodeType="withEffect">
                                  <p:stCondLst>
                                    <p:cond delay="54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60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630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68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459" grpId="0"/>
      <p:bldP spid="22" grpId="0"/>
      <p:bldP spid="19463" grpId="0"/>
      <p:bldP spid="29" grpId="0"/>
      <p:bldP spid="19466" grpId="0"/>
      <p:bldP spid="36" grpId="0"/>
      <p:bldP spid="19469" grpId="0"/>
      <p:bldP spid="19471" grpId="0" animBg="1"/>
      <p:bldP spid="19473" grpId="0" animBg="1"/>
      <p:bldP spid="19474"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653735" y="1857158"/>
            <a:ext cx="11115897" cy="4690803"/>
            <a:chOff x="1621358" y="1518509"/>
            <a:chExt cx="9014157" cy="3650849"/>
          </a:xfrm>
        </p:grpSpPr>
        <p:grpSp>
          <p:nvGrpSpPr>
            <p:cNvPr id="4" name="组合 3"/>
            <p:cNvGrpSpPr/>
            <p:nvPr/>
          </p:nvGrpSpPr>
          <p:grpSpPr>
            <a:xfrm>
              <a:off x="5426782" y="2662439"/>
              <a:ext cx="1285884" cy="2286016"/>
              <a:chOff x="4643438" y="1142990"/>
              <a:chExt cx="1752608" cy="3143272"/>
            </a:xfrm>
          </p:grpSpPr>
          <p:grpSp>
            <p:nvGrpSpPr>
              <p:cNvPr id="5" name="组合 4"/>
              <p:cNvGrpSpPr/>
              <p:nvPr/>
            </p:nvGrpSpPr>
            <p:grpSpPr>
              <a:xfrm>
                <a:off x="4643438" y="1142990"/>
                <a:ext cx="1752608" cy="3132151"/>
                <a:chOff x="2133601" y="3810000"/>
                <a:chExt cx="681038" cy="1274763"/>
              </a:xfrm>
            </p:grpSpPr>
            <p:sp>
              <p:nvSpPr>
                <p:cNvPr id="15" name="Freeform 146"/>
                <p:cNvSpPr>
                  <a:spLocks/>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147"/>
                <p:cNvSpPr>
                  <a:spLocks/>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Freeform 149"/>
                <p:cNvSpPr>
                  <a:spLocks/>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Freeform 151"/>
                <p:cNvSpPr>
                  <a:spLocks/>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Freeform 152"/>
                <p:cNvSpPr>
                  <a:spLocks/>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Freeform 153"/>
                <p:cNvSpPr>
                  <a:spLocks/>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154"/>
                <p:cNvSpPr>
                  <a:spLocks/>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155"/>
                <p:cNvSpPr>
                  <a:spLocks/>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5"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6"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7"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6" name="组合 5"/>
              <p:cNvGrpSpPr/>
              <p:nvPr/>
            </p:nvGrpSpPr>
            <p:grpSpPr>
              <a:xfrm>
                <a:off x="4857752" y="3594112"/>
                <a:ext cx="1336675" cy="692150"/>
                <a:chOff x="5384801" y="3876675"/>
                <a:chExt cx="1336675" cy="692150"/>
              </a:xfrm>
            </p:grpSpPr>
            <p:sp>
              <p:nvSpPr>
                <p:cNvPr id="7" name="Freeform 100"/>
                <p:cNvSpPr>
                  <a:spLocks/>
                </p:cNvSpPr>
                <p:nvPr/>
              </p:nvSpPr>
              <p:spPr bwMode="auto">
                <a:xfrm>
                  <a:off x="6288088" y="3935413"/>
                  <a:ext cx="120650" cy="17463"/>
                </a:xfrm>
                <a:custGeom>
                  <a:avLst/>
                  <a:gdLst/>
                  <a:ahLst/>
                  <a:cxnLst>
                    <a:cxn ang="0">
                      <a:pos x="226" y="13"/>
                    </a:cxn>
                    <a:cxn ang="0">
                      <a:pos x="226" y="13"/>
                    </a:cxn>
                    <a:cxn ang="0">
                      <a:pos x="226" y="20"/>
                    </a:cxn>
                    <a:cxn ang="0">
                      <a:pos x="224" y="25"/>
                    </a:cxn>
                    <a:cxn ang="0">
                      <a:pos x="220" y="34"/>
                    </a:cxn>
                    <a:cxn ang="0">
                      <a:pos x="220" y="34"/>
                    </a:cxn>
                    <a:cxn ang="0">
                      <a:pos x="193" y="28"/>
                    </a:cxn>
                    <a:cxn ang="0">
                      <a:pos x="167" y="25"/>
                    </a:cxn>
                    <a:cxn ang="0">
                      <a:pos x="140" y="23"/>
                    </a:cxn>
                    <a:cxn ang="0">
                      <a:pos x="113" y="23"/>
                    </a:cxn>
                    <a:cxn ang="0">
                      <a:pos x="85" y="24"/>
                    </a:cxn>
                    <a:cxn ang="0">
                      <a:pos x="57" y="25"/>
                    </a:cxn>
                    <a:cxn ang="0">
                      <a:pos x="0" y="32"/>
                    </a:cxn>
                    <a:cxn ang="0">
                      <a:pos x="0" y="32"/>
                    </a:cxn>
                    <a:cxn ang="0">
                      <a:pos x="2" y="27"/>
                    </a:cxn>
                    <a:cxn ang="0">
                      <a:pos x="5" y="21"/>
                    </a:cxn>
                    <a:cxn ang="0">
                      <a:pos x="8" y="18"/>
                    </a:cxn>
                    <a:cxn ang="0">
                      <a:pos x="12" y="16"/>
                    </a:cxn>
                    <a:cxn ang="0">
                      <a:pos x="22" y="10"/>
                    </a:cxn>
                    <a:cxn ang="0">
                      <a:pos x="35" y="8"/>
                    </a:cxn>
                    <a:cxn ang="0">
                      <a:pos x="47" y="7"/>
                    </a:cxn>
                    <a:cxn ang="0">
                      <a:pos x="61" y="7"/>
                    </a:cxn>
                    <a:cxn ang="0">
                      <a:pos x="88" y="7"/>
                    </a:cxn>
                    <a:cxn ang="0">
                      <a:pos x="88" y="7"/>
                    </a:cxn>
                    <a:cxn ang="0">
                      <a:pos x="98" y="4"/>
                    </a:cxn>
                    <a:cxn ang="0">
                      <a:pos x="109" y="3"/>
                    </a:cxn>
                    <a:cxn ang="0">
                      <a:pos x="119" y="1"/>
                    </a:cxn>
                    <a:cxn ang="0">
                      <a:pos x="127" y="0"/>
                    </a:cxn>
                    <a:cxn ang="0">
                      <a:pos x="127" y="0"/>
                    </a:cxn>
                    <a:cxn ang="0">
                      <a:pos x="143" y="1"/>
                    </a:cxn>
                    <a:cxn ang="0">
                      <a:pos x="157" y="4"/>
                    </a:cxn>
                    <a:cxn ang="0">
                      <a:pos x="171" y="8"/>
                    </a:cxn>
                    <a:cxn ang="0">
                      <a:pos x="185" y="11"/>
                    </a:cxn>
                    <a:cxn ang="0">
                      <a:pos x="185" y="11"/>
                    </a:cxn>
                    <a:cxn ang="0">
                      <a:pos x="196" y="10"/>
                    </a:cxn>
                    <a:cxn ang="0">
                      <a:pos x="207" y="8"/>
                    </a:cxn>
                    <a:cxn ang="0">
                      <a:pos x="213" y="7"/>
                    </a:cxn>
                    <a:cxn ang="0">
                      <a:pos x="217" y="8"/>
                    </a:cxn>
                    <a:cxn ang="0">
                      <a:pos x="221" y="10"/>
                    </a:cxn>
                    <a:cxn ang="0">
                      <a:pos x="226" y="13"/>
                    </a:cxn>
                    <a:cxn ang="0">
                      <a:pos x="226" y="13"/>
                    </a:cxn>
                  </a:cxnLst>
                  <a:rect l="0" t="0" r="r" b="b"/>
                  <a:pathLst>
                    <a:path w="226" h="34">
                      <a:moveTo>
                        <a:pt x="226" y="13"/>
                      </a:moveTo>
                      <a:lnTo>
                        <a:pt x="226" y="13"/>
                      </a:lnTo>
                      <a:lnTo>
                        <a:pt x="226" y="20"/>
                      </a:lnTo>
                      <a:lnTo>
                        <a:pt x="224" y="25"/>
                      </a:lnTo>
                      <a:lnTo>
                        <a:pt x="220" y="34"/>
                      </a:lnTo>
                      <a:lnTo>
                        <a:pt x="220" y="34"/>
                      </a:lnTo>
                      <a:lnTo>
                        <a:pt x="193" y="28"/>
                      </a:lnTo>
                      <a:lnTo>
                        <a:pt x="167" y="25"/>
                      </a:lnTo>
                      <a:lnTo>
                        <a:pt x="140" y="23"/>
                      </a:lnTo>
                      <a:lnTo>
                        <a:pt x="113" y="23"/>
                      </a:lnTo>
                      <a:lnTo>
                        <a:pt x="85" y="24"/>
                      </a:lnTo>
                      <a:lnTo>
                        <a:pt x="57" y="25"/>
                      </a:lnTo>
                      <a:lnTo>
                        <a:pt x="0" y="32"/>
                      </a:lnTo>
                      <a:lnTo>
                        <a:pt x="0" y="32"/>
                      </a:lnTo>
                      <a:lnTo>
                        <a:pt x="2" y="27"/>
                      </a:lnTo>
                      <a:lnTo>
                        <a:pt x="5" y="21"/>
                      </a:lnTo>
                      <a:lnTo>
                        <a:pt x="8" y="18"/>
                      </a:lnTo>
                      <a:lnTo>
                        <a:pt x="12" y="16"/>
                      </a:lnTo>
                      <a:lnTo>
                        <a:pt x="22" y="10"/>
                      </a:lnTo>
                      <a:lnTo>
                        <a:pt x="35" y="8"/>
                      </a:lnTo>
                      <a:lnTo>
                        <a:pt x="47" y="7"/>
                      </a:lnTo>
                      <a:lnTo>
                        <a:pt x="61" y="7"/>
                      </a:lnTo>
                      <a:lnTo>
                        <a:pt x="88" y="7"/>
                      </a:lnTo>
                      <a:lnTo>
                        <a:pt x="88" y="7"/>
                      </a:lnTo>
                      <a:lnTo>
                        <a:pt x="98" y="4"/>
                      </a:lnTo>
                      <a:lnTo>
                        <a:pt x="109" y="3"/>
                      </a:lnTo>
                      <a:lnTo>
                        <a:pt x="119" y="1"/>
                      </a:lnTo>
                      <a:lnTo>
                        <a:pt x="127" y="0"/>
                      </a:lnTo>
                      <a:lnTo>
                        <a:pt x="127" y="0"/>
                      </a:lnTo>
                      <a:lnTo>
                        <a:pt x="143" y="1"/>
                      </a:lnTo>
                      <a:lnTo>
                        <a:pt x="157" y="4"/>
                      </a:lnTo>
                      <a:lnTo>
                        <a:pt x="171" y="8"/>
                      </a:lnTo>
                      <a:lnTo>
                        <a:pt x="185" y="11"/>
                      </a:lnTo>
                      <a:lnTo>
                        <a:pt x="185" y="11"/>
                      </a:lnTo>
                      <a:lnTo>
                        <a:pt x="196" y="10"/>
                      </a:lnTo>
                      <a:lnTo>
                        <a:pt x="207" y="8"/>
                      </a:lnTo>
                      <a:lnTo>
                        <a:pt x="213" y="7"/>
                      </a:lnTo>
                      <a:lnTo>
                        <a:pt x="217" y="8"/>
                      </a:lnTo>
                      <a:lnTo>
                        <a:pt x="221" y="10"/>
                      </a:lnTo>
                      <a:lnTo>
                        <a:pt x="226" y="13"/>
                      </a:lnTo>
                      <a:lnTo>
                        <a:pt x="226" y="13"/>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 name="Freeform 101"/>
                <p:cNvSpPr>
                  <a:spLocks/>
                </p:cNvSpPr>
                <p:nvPr/>
              </p:nvSpPr>
              <p:spPr bwMode="auto">
                <a:xfrm>
                  <a:off x="6292851" y="3967163"/>
                  <a:ext cx="114300" cy="17463"/>
                </a:xfrm>
                <a:custGeom>
                  <a:avLst/>
                  <a:gdLst/>
                  <a:ahLst/>
                  <a:cxnLst>
                    <a:cxn ang="0">
                      <a:pos x="211" y="10"/>
                    </a:cxn>
                    <a:cxn ang="0">
                      <a:pos x="211" y="10"/>
                    </a:cxn>
                    <a:cxn ang="0">
                      <a:pos x="214" y="20"/>
                    </a:cxn>
                    <a:cxn ang="0">
                      <a:pos x="215" y="24"/>
                    </a:cxn>
                    <a:cxn ang="0">
                      <a:pos x="215" y="31"/>
                    </a:cxn>
                    <a:cxn ang="0">
                      <a:pos x="215" y="31"/>
                    </a:cxn>
                    <a:cxn ang="0">
                      <a:pos x="207" y="33"/>
                    </a:cxn>
                    <a:cxn ang="0">
                      <a:pos x="200" y="33"/>
                    </a:cxn>
                    <a:cxn ang="0">
                      <a:pos x="191" y="31"/>
                    </a:cxn>
                    <a:cxn ang="0">
                      <a:pos x="184" y="30"/>
                    </a:cxn>
                    <a:cxn ang="0">
                      <a:pos x="169" y="23"/>
                    </a:cxn>
                    <a:cxn ang="0">
                      <a:pos x="155" y="17"/>
                    </a:cxn>
                    <a:cxn ang="0">
                      <a:pos x="155" y="17"/>
                    </a:cxn>
                    <a:cxn ang="0">
                      <a:pos x="134" y="16"/>
                    </a:cxn>
                    <a:cxn ang="0">
                      <a:pos x="113" y="17"/>
                    </a:cxn>
                    <a:cxn ang="0">
                      <a:pos x="75" y="20"/>
                    </a:cxn>
                    <a:cxn ang="0">
                      <a:pos x="40" y="26"/>
                    </a:cxn>
                    <a:cxn ang="0">
                      <a:pos x="5" y="34"/>
                    </a:cxn>
                    <a:cxn ang="0">
                      <a:pos x="5" y="34"/>
                    </a:cxn>
                    <a:cxn ang="0">
                      <a:pos x="3" y="31"/>
                    </a:cxn>
                    <a:cxn ang="0">
                      <a:pos x="2" y="27"/>
                    </a:cxn>
                    <a:cxn ang="0">
                      <a:pos x="0" y="24"/>
                    </a:cxn>
                    <a:cxn ang="0">
                      <a:pos x="0" y="22"/>
                    </a:cxn>
                    <a:cxn ang="0">
                      <a:pos x="0" y="22"/>
                    </a:cxn>
                    <a:cxn ang="0">
                      <a:pos x="2" y="17"/>
                    </a:cxn>
                    <a:cxn ang="0">
                      <a:pos x="5" y="13"/>
                    </a:cxn>
                    <a:cxn ang="0">
                      <a:pos x="10" y="10"/>
                    </a:cxn>
                    <a:cxn ang="0">
                      <a:pos x="17" y="9"/>
                    </a:cxn>
                    <a:cxn ang="0">
                      <a:pos x="34" y="5"/>
                    </a:cxn>
                    <a:cxn ang="0">
                      <a:pos x="55" y="2"/>
                    </a:cxn>
                    <a:cxn ang="0">
                      <a:pos x="78" y="0"/>
                    </a:cxn>
                    <a:cxn ang="0">
                      <a:pos x="100" y="0"/>
                    </a:cxn>
                    <a:cxn ang="0">
                      <a:pos x="120" y="0"/>
                    </a:cxn>
                    <a:cxn ang="0">
                      <a:pos x="136" y="2"/>
                    </a:cxn>
                    <a:cxn ang="0">
                      <a:pos x="136" y="2"/>
                    </a:cxn>
                    <a:cxn ang="0">
                      <a:pos x="211" y="10"/>
                    </a:cxn>
                    <a:cxn ang="0">
                      <a:pos x="211" y="10"/>
                    </a:cxn>
                  </a:cxnLst>
                  <a:rect l="0" t="0" r="r" b="b"/>
                  <a:pathLst>
                    <a:path w="215" h="34">
                      <a:moveTo>
                        <a:pt x="211" y="10"/>
                      </a:moveTo>
                      <a:lnTo>
                        <a:pt x="211" y="10"/>
                      </a:lnTo>
                      <a:lnTo>
                        <a:pt x="214" y="20"/>
                      </a:lnTo>
                      <a:lnTo>
                        <a:pt x="215" y="24"/>
                      </a:lnTo>
                      <a:lnTo>
                        <a:pt x="215" y="31"/>
                      </a:lnTo>
                      <a:lnTo>
                        <a:pt x="215" y="31"/>
                      </a:lnTo>
                      <a:lnTo>
                        <a:pt x="207" y="33"/>
                      </a:lnTo>
                      <a:lnTo>
                        <a:pt x="200" y="33"/>
                      </a:lnTo>
                      <a:lnTo>
                        <a:pt x="191" y="31"/>
                      </a:lnTo>
                      <a:lnTo>
                        <a:pt x="184" y="30"/>
                      </a:lnTo>
                      <a:lnTo>
                        <a:pt x="169" y="23"/>
                      </a:lnTo>
                      <a:lnTo>
                        <a:pt x="155" y="17"/>
                      </a:lnTo>
                      <a:lnTo>
                        <a:pt x="155" y="17"/>
                      </a:lnTo>
                      <a:lnTo>
                        <a:pt x="134" y="16"/>
                      </a:lnTo>
                      <a:lnTo>
                        <a:pt x="113" y="17"/>
                      </a:lnTo>
                      <a:lnTo>
                        <a:pt x="75" y="20"/>
                      </a:lnTo>
                      <a:lnTo>
                        <a:pt x="40" y="26"/>
                      </a:lnTo>
                      <a:lnTo>
                        <a:pt x="5" y="34"/>
                      </a:lnTo>
                      <a:lnTo>
                        <a:pt x="5" y="34"/>
                      </a:lnTo>
                      <a:lnTo>
                        <a:pt x="3" y="31"/>
                      </a:lnTo>
                      <a:lnTo>
                        <a:pt x="2" y="27"/>
                      </a:lnTo>
                      <a:lnTo>
                        <a:pt x="0" y="24"/>
                      </a:lnTo>
                      <a:lnTo>
                        <a:pt x="0" y="22"/>
                      </a:lnTo>
                      <a:lnTo>
                        <a:pt x="0" y="22"/>
                      </a:lnTo>
                      <a:lnTo>
                        <a:pt x="2" y="17"/>
                      </a:lnTo>
                      <a:lnTo>
                        <a:pt x="5" y="13"/>
                      </a:lnTo>
                      <a:lnTo>
                        <a:pt x="10" y="10"/>
                      </a:lnTo>
                      <a:lnTo>
                        <a:pt x="17" y="9"/>
                      </a:lnTo>
                      <a:lnTo>
                        <a:pt x="34" y="5"/>
                      </a:lnTo>
                      <a:lnTo>
                        <a:pt x="55" y="2"/>
                      </a:lnTo>
                      <a:lnTo>
                        <a:pt x="78" y="0"/>
                      </a:lnTo>
                      <a:lnTo>
                        <a:pt x="100" y="0"/>
                      </a:lnTo>
                      <a:lnTo>
                        <a:pt x="120" y="0"/>
                      </a:lnTo>
                      <a:lnTo>
                        <a:pt x="136" y="2"/>
                      </a:lnTo>
                      <a:lnTo>
                        <a:pt x="136" y="2"/>
                      </a:lnTo>
                      <a:lnTo>
                        <a:pt x="211" y="10"/>
                      </a:lnTo>
                      <a:lnTo>
                        <a:pt x="211" y="10"/>
                      </a:lnTo>
                      <a:close/>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 name="Freeform 102"/>
                <p:cNvSpPr>
                  <a:spLocks/>
                </p:cNvSpPr>
                <p:nvPr/>
              </p:nvSpPr>
              <p:spPr bwMode="auto">
                <a:xfrm>
                  <a:off x="6313488" y="4187825"/>
                  <a:ext cx="87313" cy="15875"/>
                </a:xfrm>
                <a:custGeom>
                  <a:avLst/>
                  <a:gdLst/>
                  <a:ahLst/>
                  <a:cxnLst>
                    <a:cxn ang="0">
                      <a:pos x="157" y="1"/>
                    </a:cxn>
                    <a:cxn ang="0">
                      <a:pos x="157" y="1"/>
                    </a:cxn>
                    <a:cxn ang="0">
                      <a:pos x="160" y="6"/>
                    </a:cxn>
                    <a:cxn ang="0">
                      <a:pos x="163" y="8"/>
                    </a:cxn>
                    <a:cxn ang="0">
                      <a:pos x="166" y="14"/>
                    </a:cxn>
                    <a:cxn ang="0">
                      <a:pos x="166" y="20"/>
                    </a:cxn>
                    <a:cxn ang="0">
                      <a:pos x="166" y="20"/>
                    </a:cxn>
                    <a:cxn ang="0">
                      <a:pos x="163" y="22"/>
                    </a:cxn>
                    <a:cxn ang="0">
                      <a:pos x="159" y="25"/>
                    </a:cxn>
                    <a:cxn ang="0">
                      <a:pos x="150" y="31"/>
                    </a:cxn>
                    <a:cxn ang="0">
                      <a:pos x="150" y="31"/>
                    </a:cxn>
                    <a:cxn ang="0">
                      <a:pos x="143" y="27"/>
                    </a:cxn>
                    <a:cxn ang="0">
                      <a:pos x="135" y="25"/>
                    </a:cxn>
                    <a:cxn ang="0">
                      <a:pos x="117" y="21"/>
                    </a:cxn>
                    <a:cxn ang="0">
                      <a:pos x="96" y="21"/>
                    </a:cxn>
                    <a:cxn ang="0">
                      <a:pos x="75" y="20"/>
                    </a:cxn>
                    <a:cxn ang="0">
                      <a:pos x="34" y="20"/>
                    </a:cxn>
                    <a:cxn ang="0">
                      <a:pos x="16" y="18"/>
                    </a:cxn>
                    <a:cxn ang="0">
                      <a:pos x="0" y="15"/>
                    </a:cxn>
                    <a:cxn ang="0">
                      <a:pos x="0" y="15"/>
                    </a:cxn>
                    <a:cxn ang="0">
                      <a:pos x="2" y="10"/>
                    </a:cxn>
                    <a:cxn ang="0">
                      <a:pos x="6" y="6"/>
                    </a:cxn>
                    <a:cxn ang="0">
                      <a:pos x="11" y="4"/>
                    </a:cxn>
                    <a:cxn ang="0">
                      <a:pos x="17" y="3"/>
                    </a:cxn>
                    <a:cxn ang="0">
                      <a:pos x="30" y="1"/>
                    </a:cxn>
                    <a:cxn ang="0">
                      <a:pos x="38" y="1"/>
                    </a:cxn>
                    <a:cxn ang="0">
                      <a:pos x="38" y="1"/>
                    </a:cxn>
                    <a:cxn ang="0">
                      <a:pos x="51" y="0"/>
                    </a:cxn>
                    <a:cxn ang="0">
                      <a:pos x="63" y="0"/>
                    </a:cxn>
                    <a:cxn ang="0">
                      <a:pos x="96" y="3"/>
                    </a:cxn>
                    <a:cxn ang="0">
                      <a:pos x="113" y="4"/>
                    </a:cxn>
                    <a:cxn ang="0">
                      <a:pos x="129" y="4"/>
                    </a:cxn>
                    <a:cxn ang="0">
                      <a:pos x="143" y="4"/>
                    </a:cxn>
                    <a:cxn ang="0">
                      <a:pos x="157" y="1"/>
                    </a:cxn>
                    <a:cxn ang="0">
                      <a:pos x="157" y="1"/>
                    </a:cxn>
                  </a:cxnLst>
                  <a:rect l="0" t="0" r="r" b="b"/>
                  <a:pathLst>
                    <a:path w="166" h="31">
                      <a:moveTo>
                        <a:pt x="157" y="1"/>
                      </a:moveTo>
                      <a:lnTo>
                        <a:pt x="157" y="1"/>
                      </a:lnTo>
                      <a:lnTo>
                        <a:pt x="160" y="6"/>
                      </a:lnTo>
                      <a:lnTo>
                        <a:pt x="163" y="8"/>
                      </a:lnTo>
                      <a:lnTo>
                        <a:pt x="166" y="14"/>
                      </a:lnTo>
                      <a:lnTo>
                        <a:pt x="166" y="20"/>
                      </a:lnTo>
                      <a:lnTo>
                        <a:pt x="166" y="20"/>
                      </a:lnTo>
                      <a:lnTo>
                        <a:pt x="163" y="22"/>
                      </a:lnTo>
                      <a:lnTo>
                        <a:pt x="159" y="25"/>
                      </a:lnTo>
                      <a:lnTo>
                        <a:pt x="150" y="31"/>
                      </a:lnTo>
                      <a:lnTo>
                        <a:pt x="150" y="31"/>
                      </a:lnTo>
                      <a:lnTo>
                        <a:pt x="143" y="27"/>
                      </a:lnTo>
                      <a:lnTo>
                        <a:pt x="135" y="25"/>
                      </a:lnTo>
                      <a:lnTo>
                        <a:pt x="117" y="21"/>
                      </a:lnTo>
                      <a:lnTo>
                        <a:pt x="96" y="21"/>
                      </a:lnTo>
                      <a:lnTo>
                        <a:pt x="75" y="20"/>
                      </a:lnTo>
                      <a:lnTo>
                        <a:pt x="34" y="20"/>
                      </a:lnTo>
                      <a:lnTo>
                        <a:pt x="16" y="18"/>
                      </a:lnTo>
                      <a:lnTo>
                        <a:pt x="0" y="15"/>
                      </a:lnTo>
                      <a:lnTo>
                        <a:pt x="0" y="15"/>
                      </a:lnTo>
                      <a:lnTo>
                        <a:pt x="2" y="10"/>
                      </a:lnTo>
                      <a:lnTo>
                        <a:pt x="6" y="6"/>
                      </a:lnTo>
                      <a:lnTo>
                        <a:pt x="11" y="4"/>
                      </a:lnTo>
                      <a:lnTo>
                        <a:pt x="17" y="3"/>
                      </a:lnTo>
                      <a:lnTo>
                        <a:pt x="30" y="1"/>
                      </a:lnTo>
                      <a:lnTo>
                        <a:pt x="38" y="1"/>
                      </a:lnTo>
                      <a:lnTo>
                        <a:pt x="38" y="1"/>
                      </a:lnTo>
                      <a:lnTo>
                        <a:pt x="51" y="0"/>
                      </a:lnTo>
                      <a:lnTo>
                        <a:pt x="63" y="0"/>
                      </a:lnTo>
                      <a:lnTo>
                        <a:pt x="96" y="3"/>
                      </a:lnTo>
                      <a:lnTo>
                        <a:pt x="113" y="4"/>
                      </a:lnTo>
                      <a:lnTo>
                        <a:pt x="129" y="4"/>
                      </a:lnTo>
                      <a:lnTo>
                        <a:pt x="143" y="4"/>
                      </a:lnTo>
                      <a:lnTo>
                        <a:pt x="157" y="1"/>
                      </a:lnTo>
                      <a:lnTo>
                        <a:pt x="157" y="1"/>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03"/>
                <p:cNvSpPr>
                  <a:spLocks/>
                </p:cNvSpPr>
                <p:nvPr/>
              </p:nvSpPr>
              <p:spPr bwMode="auto">
                <a:xfrm>
                  <a:off x="6313488" y="4213225"/>
                  <a:ext cx="88900" cy="17463"/>
                </a:xfrm>
                <a:custGeom>
                  <a:avLst/>
                  <a:gdLst/>
                  <a:ahLst/>
                  <a:cxnLst>
                    <a:cxn ang="0">
                      <a:pos x="162" y="5"/>
                    </a:cxn>
                    <a:cxn ang="0">
                      <a:pos x="162" y="5"/>
                    </a:cxn>
                    <a:cxn ang="0">
                      <a:pos x="164" y="8"/>
                    </a:cxn>
                    <a:cxn ang="0">
                      <a:pos x="167" y="12"/>
                    </a:cxn>
                    <a:cxn ang="0">
                      <a:pos x="167" y="17"/>
                    </a:cxn>
                    <a:cxn ang="0">
                      <a:pos x="167" y="21"/>
                    </a:cxn>
                    <a:cxn ang="0">
                      <a:pos x="166" y="28"/>
                    </a:cxn>
                    <a:cxn ang="0">
                      <a:pos x="164" y="33"/>
                    </a:cxn>
                    <a:cxn ang="0">
                      <a:pos x="164" y="33"/>
                    </a:cxn>
                    <a:cxn ang="0">
                      <a:pos x="139" y="31"/>
                    </a:cxn>
                    <a:cxn ang="0">
                      <a:pos x="114" y="25"/>
                    </a:cxn>
                    <a:cxn ang="0">
                      <a:pos x="89" y="19"/>
                    </a:cxn>
                    <a:cxn ang="0">
                      <a:pos x="62" y="17"/>
                    </a:cxn>
                    <a:cxn ang="0">
                      <a:pos x="62" y="17"/>
                    </a:cxn>
                    <a:cxn ang="0">
                      <a:pos x="54" y="17"/>
                    </a:cxn>
                    <a:cxn ang="0">
                      <a:pos x="44" y="18"/>
                    </a:cxn>
                    <a:cxn ang="0">
                      <a:pos x="24" y="21"/>
                    </a:cxn>
                    <a:cxn ang="0">
                      <a:pos x="14" y="21"/>
                    </a:cxn>
                    <a:cxn ang="0">
                      <a:pos x="7" y="19"/>
                    </a:cxn>
                    <a:cxn ang="0">
                      <a:pos x="4" y="18"/>
                    </a:cxn>
                    <a:cxn ang="0">
                      <a:pos x="2" y="15"/>
                    </a:cxn>
                    <a:cxn ang="0">
                      <a:pos x="0" y="12"/>
                    </a:cxn>
                    <a:cxn ang="0">
                      <a:pos x="0" y="8"/>
                    </a:cxn>
                    <a:cxn ang="0">
                      <a:pos x="0" y="8"/>
                    </a:cxn>
                    <a:cxn ang="0">
                      <a:pos x="9" y="5"/>
                    </a:cxn>
                    <a:cxn ang="0">
                      <a:pos x="17" y="3"/>
                    </a:cxn>
                    <a:cxn ang="0">
                      <a:pos x="35" y="0"/>
                    </a:cxn>
                    <a:cxn ang="0">
                      <a:pos x="55" y="1"/>
                    </a:cxn>
                    <a:cxn ang="0">
                      <a:pos x="75" y="3"/>
                    </a:cxn>
                    <a:cxn ang="0">
                      <a:pos x="96" y="5"/>
                    </a:cxn>
                    <a:cxn ang="0">
                      <a:pos x="117" y="7"/>
                    </a:cxn>
                    <a:cxn ang="0">
                      <a:pos x="139" y="8"/>
                    </a:cxn>
                    <a:cxn ang="0">
                      <a:pos x="162" y="5"/>
                    </a:cxn>
                    <a:cxn ang="0">
                      <a:pos x="162" y="5"/>
                    </a:cxn>
                  </a:cxnLst>
                  <a:rect l="0" t="0" r="r" b="b"/>
                  <a:pathLst>
                    <a:path w="167" h="33">
                      <a:moveTo>
                        <a:pt x="162" y="5"/>
                      </a:moveTo>
                      <a:lnTo>
                        <a:pt x="162" y="5"/>
                      </a:lnTo>
                      <a:lnTo>
                        <a:pt x="164" y="8"/>
                      </a:lnTo>
                      <a:lnTo>
                        <a:pt x="167" y="12"/>
                      </a:lnTo>
                      <a:lnTo>
                        <a:pt x="167" y="17"/>
                      </a:lnTo>
                      <a:lnTo>
                        <a:pt x="167" y="21"/>
                      </a:lnTo>
                      <a:lnTo>
                        <a:pt x="166" y="28"/>
                      </a:lnTo>
                      <a:lnTo>
                        <a:pt x="164" y="33"/>
                      </a:lnTo>
                      <a:lnTo>
                        <a:pt x="164" y="33"/>
                      </a:lnTo>
                      <a:lnTo>
                        <a:pt x="139" y="31"/>
                      </a:lnTo>
                      <a:lnTo>
                        <a:pt x="114" y="25"/>
                      </a:lnTo>
                      <a:lnTo>
                        <a:pt x="89" y="19"/>
                      </a:lnTo>
                      <a:lnTo>
                        <a:pt x="62" y="17"/>
                      </a:lnTo>
                      <a:lnTo>
                        <a:pt x="62" y="17"/>
                      </a:lnTo>
                      <a:lnTo>
                        <a:pt x="54" y="17"/>
                      </a:lnTo>
                      <a:lnTo>
                        <a:pt x="44" y="18"/>
                      </a:lnTo>
                      <a:lnTo>
                        <a:pt x="24" y="21"/>
                      </a:lnTo>
                      <a:lnTo>
                        <a:pt x="14" y="21"/>
                      </a:lnTo>
                      <a:lnTo>
                        <a:pt x="7" y="19"/>
                      </a:lnTo>
                      <a:lnTo>
                        <a:pt x="4" y="18"/>
                      </a:lnTo>
                      <a:lnTo>
                        <a:pt x="2" y="15"/>
                      </a:lnTo>
                      <a:lnTo>
                        <a:pt x="0" y="12"/>
                      </a:lnTo>
                      <a:lnTo>
                        <a:pt x="0" y="8"/>
                      </a:lnTo>
                      <a:lnTo>
                        <a:pt x="0" y="8"/>
                      </a:lnTo>
                      <a:lnTo>
                        <a:pt x="9" y="5"/>
                      </a:lnTo>
                      <a:lnTo>
                        <a:pt x="17" y="3"/>
                      </a:lnTo>
                      <a:lnTo>
                        <a:pt x="35" y="0"/>
                      </a:lnTo>
                      <a:lnTo>
                        <a:pt x="55" y="1"/>
                      </a:lnTo>
                      <a:lnTo>
                        <a:pt x="75" y="3"/>
                      </a:lnTo>
                      <a:lnTo>
                        <a:pt x="96" y="5"/>
                      </a:lnTo>
                      <a:lnTo>
                        <a:pt x="117" y="7"/>
                      </a:lnTo>
                      <a:lnTo>
                        <a:pt x="139" y="8"/>
                      </a:lnTo>
                      <a:lnTo>
                        <a:pt x="162" y="5"/>
                      </a:lnTo>
                      <a:lnTo>
                        <a:pt x="162" y="5"/>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04"/>
                <p:cNvSpPr>
                  <a:spLocks/>
                </p:cNvSpPr>
                <p:nvPr/>
              </p:nvSpPr>
              <p:spPr bwMode="auto">
                <a:xfrm>
                  <a:off x="6311901" y="4425950"/>
                  <a:ext cx="93663" cy="17463"/>
                </a:xfrm>
                <a:custGeom>
                  <a:avLst/>
                  <a:gdLst/>
                  <a:ahLst/>
                  <a:cxnLst>
                    <a:cxn ang="0">
                      <a:pos x="169" y="5"/>
                    </a:cxn>
                    <a:cxn ang="0">
                      <a:pos x="169" y="5"/>
                    </a:cxn>
                    <a:cxn ang="0">
                      <a:pos x="172" y="8"/>
                    </a:cxn>
                    <a:cxn ang="0">
                      <a:pos x="174" y="12"/>
                    </a:cxn>
                    <a:cxn ang="0">
                      <a:pos x="176" y="17"/>
                    </a:cxn>
                    <a:cxn ang="0">
                      <a:pos x="176" y="21"/>
                    </a:cxn>
                    <a:cxn ang="0">
                      <a:pos x="174" y="25"/>
                    </a:cxn>
                    <a:cxn ang="0">
                      <a:pos x="172" y="29"/>
                    </a:cxn>
                    <a:cxn ang="0">
                      <a:pos x="167" y="32"/>
                    </a:cxn>
                    <a:cxn ang="0">
                      <a:pos x="160" y="33"/>
                    </a:cxn>
                    <a:cxn ang="0">
                      <a:pos x="160" y="33"/>
                    </a:cxn>
                    <a:cxn ang="0">
                      <a:pos x="158" y="32"/>
                    </a:cxn>
                    <a:cxn ang="0">
                      <a:pos x="153" y="31"/>
                    </a:cxn>
                    <a:cxn ang="0">
                      <a:pos x="149" y="28"/>
                    </a:cxn>
                    <a:cxn ang="0">
                      <a:pos x="145" y="26"/>
                    </a:cxn>
                    <a:cxn ang="0">
                      <a:pos x="145" y="26"/>
                    </a:cxn>
                    <a:cxn ang="0">
                      <a:pos x="130" y="24"/>
                    </a:cxn>
                    <a:cxn ang="0">
                      <a:pos x="111" y="22"/>
                    </a:cxn>
                    <a:cxn ang="0">
                      <a:pos x="72" y="21"/>
                    </a:cxn>
                    <a:cxn ang="0">
                      <a:pos x="33" y="19"/>
                    </a:cxn>
                    <a:cxn ang="0">
                      <a:pos x="16" y="18"/>
                    </a:cxn>
                    <a:cxn ang="0">
                      <a:pos x="0" y="17"/>
                    </a:cxn>
                    <a:cxn ang="0">
                      <a:pos x="0" y="17"/>
                    </a:cxn>
                    <a:cxn ang="0">
                      <a:pos x="5" y="11"/>
                    </a:cxn>
                    <a:cxn ang="0">
                      <a:pos x="9" y="7"/>
                    </a:cxn>
                    <a:cxn ang="0">
                      <a:pos x="14" y="4"/>
                    </a:cxn>
                    <a:cxn ang="0">
                      <a:pos x="20" y="1"/>
                    </a:cxn>
                    <a:cxn ang="0">
                      <a:pos x="33" y="0"/>
                    </a:cxn>
                    <a:cxn ang="0">
                      <a:pos x="45" y="0"/>
                    </a:cxn>
                    <a:cxn ang="0">
                      <a:pos x="59" y="0"/>
                    </a:cxn>
                    <a:cxn ang="0">
                      <a:pos x="72" y="3"/>
                    </a:cxn>
                    <a:cxn ang="0">
                      <a:pos x="92" y="5"/>
                    </a:cxn>
                    <a:cxn ang="0">
                      <a:pos x="92" y="5"/>
                    </a:cxn>
                    <a:cxn ang="0">
                      <a:pos x="117" y="5"/>
                    </a:cxn>
                    <a:cxn ang="0">
                      <a:pos x="134" y="7"/>
                    </a:cxn>
                    <a:cxn ang="0">
                      <a:pos x="149" y="8"/>
                    </a:cxn>
                    <a:cxn ang="0">
                      <a:pos x="158" y="7"/>
                    </a:cxn>
                    <a:cxn ang="0">
                      <a:pos x="169" y="5"/>
                    </a:cxn>
                    <a:cxn ang="0">
                      <a:pos x="169" y="5"/>
                    </a:cxn>
                  </a:cxnLst>
                  <a:rect l="0" t="0" r="r" b="b"/>
                  <a:pathLst>
                    <a:path w="176" h="33">
                      <a:moveTo>
                        <a:pt x="169" y="5"/>
                      </a:moveTo>
                      <a:lnTo>
                        <a:pt x="169" y="5"/>
                      </a:lnTo>
                      <a:lnTo>
                        <a:pt x="172" y="8"/>
                      </a:lnTo>
                      <a:lnTo>
                        <a:pt x="174" y="12"/>
                      </a:lnTo>
                      <a:lnTo>
                        <a:pt x="176" y="17"/>
                      </a:lnTo>
                      <a:lnTo>
                        <a:pt x="176" y="21"/>
                      </a:lnTo>
                      <a:lnTo>
                        <a:pt x="174" y="25"/>
                      </a:lnTo>
                      <a:lnTo>
                        <a:pt x="172" y="29"/>
                      </a:lnTo>
                      <a:lnTo>
                        <a:pt x="167" y="32"/>
                      </a:lnTo>
                      <a:lnTo>
                        <a:pt x="160" y="33"/>
                      </a:lnTo>
                      <a:lnTo>
                        <a:pt x="160" y="33"/>
                      </a:lnTo>
                      <a:lnTo>
                        <a:pt x="158" y="32"/>
                      </a:lnTo>
                      <a:lnTo>
                        <a:pt x="153" y="31"/>
                      </a:lnTo>
                      <a:lnTo>
                        <a:pt x="149" y="28"/>
                      </a:lnTo>
                      <a:lnTo>
                        <a:pt x="145" y="26"/>
                      </a:lnTo>
                      <a:lnTo>
                        <a:pt x="145" y="26"/>
                      </a:lnTo>
                      <a:lnTo>
                        <a:pt x="130" y="24"/>
                      </a:lnTo>
                      <a:lnTo>
                        <a:pt x="111" y="22"/>
                      </a:lnTo>
                      <a:lnTo>
                        <a:pt x="72" y="21"/>
                      </a:lnTo>
                      <a:lnTo>
                        <a:pt x="33" y="19"/>
                      </a:lnTo>
                      <a:lnTo>
                        <a:pt x="16" y="18"/>
                      </a:lnTo>
                      <a:lnTo>
                        <a:pt x="0" y="17"/>
                      </a:lnTo>
                      <a:lnTo>
                        <a:pt x="0" y="17"/>
                      </a:lnTo>
                      <a:lnTo>
                        <a:pt x="5" y="11"/>
                      </a:lnTo>
                      <a:lnTo>
                        <a:pt x="9" y="7"/>
                      </a:lnTo>
                      <a:lnTo>
                        <a:pt x="14" y="4"/>
                      </a:lnTo>
                      <a:lnTo>
                        <a:pt x="20" y="1"/>
                      </a:lnTo>
                      <a:lnTo>
                        <a:pt x="33" y="0"/>
                      </a:lnTo>
                      <a:lnTo>
                        <a:pt x="45" y="0"/>
                      </a:lnTo>
                      <a:lnTo>
                        <a:pt x="59" y="0"/>
                      </a:lnTo>
                      <a:lnTo>
                        <a:pt x="72" y="3"/>
                      </a:lnTo>
                      <a:lnTo>
                        <a:pt x="92" y="5"/>
                      </a:lnTo>
                      <a:lnTo>
                        <a:pt x="92" y="5"/>
                      </a:lnTo>
                      <a:lnTo>
                        <a:pt x="117" y="5"/>
                      </a:lnTo>
                      <a:lnTo>
                        <a:pt x="134" y="7"/>
                      </a:lnTo>
                      <a:lnTo>
                        <a:pt x="149" y="8"/>
                      </a:lnTo>
                      <a:lnTo>
                        <a:pt x="158" y="7"/>
                      </a:lnTo>
                      <a:lnTo>
                        <a:pt x="169" y="5"/>
                      </a:lnTo>
                      <a:lnTo>
                        <a:pt x="169" y="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05"/>
                <p:cNvSpPr>
                  <a:spLocks/>
                </p:cNvSpPr>
                <p:nvPr/>
              </p:nvSpPr>
              <p:spPr bwMode="auto">
                <a:xfrm>
                  <a:off x="6307138" y="4456113"/>
                  <a:ext cx="101600" cy="17463"/>
                </a:xfrm>
                <a:custGeom>
                  <a:avLst/>
                  <a:gdLst/>
                  <a:ahLst/>
                  <a:cxnLst>
                    <a:cxn ang="0">
                      <a:pos x="180" y="0"/>
                    </a:cxn>
                    <a:cxn ang="0">
                      <a:pos x="180" y="0"/>
                    </a:cxn>
                    <a:cxn ang="0">
                      <a:pos x="187" y="10"/>
                    </a:cxn>
                    <a:cxn ang="0">
                      <a:pos x="192" y="20"/>
                    </a:cxn>
                    <a:cxn ang="0">
                      <a:pos x="192" y="20"/>
                    </a:cxn>
                    <a:cxn ang="0">
                      <a:pos x="190" y="27"/>
                    </a:cxn>
                    <a:cxn ang="0">
                      <a:pos x="185" y="32"/>
                    </a:cxn>
                    <a:cxn ang="0">
                      <a:pos x="181" y="34"/>
                    </a:cxn>
                    <a:cxn ang="0">
                      <a:pos x="175" y="35"/>
                    </a:cxn>
                    <a:cxn ang="0">
                      <a:pos x="161" y="32"/>
                    </a:cxn>
                    <a:cxn ang="0">
                      <a:pos x="145" y="31"/>
                    </a:cxn>
                    <a:cxn ang="0">
                      <a:pos x="145" y="31"/>
                    </a:cxn>
                    <a:cxn ang="0">
                      <a:pos x="35" y="20"/>
                    </a:cxn>
                    <a:cxn ang="0">
                      <a:pos x="35" y="20"/>
                    </a:cxn>
                    <a:cxn ang="0">
                      <a:pos x="24" y="20"/>
                    </a:cxn>
                    <a:cxn ang="0">
                      <a:pos x="14" y="20"/>
                    </a:cxn>
                    <a:cxn ang="0">
                      <a:pos x="10" y="20"/>
                    </a:cxn>
                    <a:cxn ang="0">
                      <a:pos x="6" y="17"/>
                    </a:cxn>
                    <a:cxn ang="0">
                      <a:pos x="3" y="14"/>
                    </a:cxn>
                    <a:cxn ang="0">
                      <a:pos x="0" y="8"/>
                    </a:cxn>
                    <a:cxn ang="0">
                      <a:pos x="0" y="8"/>
                    </a:cxn>
                    <a:cxn ang="0">
                      <a:pos x="10" y="5"/>
                    </a:cxn>
                    <a:cxn ang="0">
                      <a:pos x="18" y="4"/>
                    </a:cxn>
                    <a:cxn ang="0">
                      <a:pos x="29" y="3"/>
                    </a:cxn>
                    <a:cxn ang="0">
                      <a:pos x="39" y="3"/>
                    </a:cxn>
                    <a:cxn ang="0">
                      <a:pos x="62" y="4"/>
                    </a:cxn>
                    <a:cxn ang="0">
                      <a:pos x="86" y="7"/>
                    </a:cxn>
                    <a:cxn ang="0">
                      <a:pos x="109" y="10"/>
                    </a:cxn>
                    <a:cxn ang="0">
                      <a:pos x="135" y="10"/>
                    </a:cxn>
                    <a:cxn ang="0">
                      <a:pos x="146" y="10"/>
                    </a:cxn>
                    <a:cxn ang="0">
                      <a:pos x="157" y="8"/>
                    </a:cxn>
                    <a:cxn ang="0">
                      <a:pos x="168" y="4"/>
                    </a:cxn>
                    <a:cxn ang="0">
                      <a:pos x="180" y="0"/>
                    </a:cxn>
                    <a:cxn ang="0">
                      <a:pos x="180" y="0"/>
                    </a:cxn>
                  </a:cxnLst>
                  <a:rect l="0" t="0" r="r" b="b"/>
                  <a:pathLst>
                    <a:path w="192" h="35">
                      <a:moveTo>
                        <a:pt x="180" y="0"/>
                      </a:moveTo>
                      <a:lnTo>
                        <a:pt x="180" y="0"/>
                      </a:lnTo>
                      <a:lnTo>
                        <a:pt x="187" y="10"/>
                      </a:lnTo>
                      <a:lnTo>
                        <a:pt x="192" y="20"/>
                      </a:lnTo>
                      <a:lnTo>
                        <a:pt x="192" y="20"/>
                      </a:lnTo>
                      <a:lnTo>
                        <a:pt x="190" y="27"/>
                      </a:lnTo>
                      <a:lnTo>
                        <a:pt x="185" y="32"/>
                      </a:lnTo>
                      <a:lnTo>
                        <a:pt x="181" y="34"/>
                      </a:lnTo>
                      <a:lnTo>
                        <a:pt x="175" y="35"/>
                      </a:lnTo>
                      <a:lnTo>
                        <a:pt x="161" y="32"/>
                      </a:lnTo>
                      <a:lnTo>
                        <a:pt x="145" y="31"/>
                      </a:lnTo>
                      <a:lnTo>
                        <a:pt x="145" y="31"/>
                      </a:lnTo>
                      <a:lnTo>
                        <a:pt x="35" y="20"/>
                      </a:lnTo>
                      <a:lnTo>
                        <a:pt x="35" y="20"/>
                      </a:lnTo>
                      <a:lnTo>
                        <a:pt x="24" y="20"/>
                      </a:lnTo>
                      <a:lnTo>
                        <a:pt x="14" y="20"/>
                      </a:lnTo>
                      <a:lnTo>
                        <a:pt x="10" y="20"/>
                      </a:lnTo>
                      <a:lnTo>
                        <a:pt x="6" y="17"/>
                      </a:lnTo>
                      <a:lnTo>
                        <a:pt x="3" y="14"/>
                      </a:lnTo>
                      <a:lnTo>
                        <a:pt x="0" y="8"/>
                      </a:lnTo>
                      <a:lnTo>
                        <a:pt x="0" y="8"/>
                      </a:lnTo>
                      <a:lnTo>
                        <a:pt x="10" y="5"/>
                      </a:lnTo>
                      <a:lnTo>
                        <a:pt x="18" y="4"/>
                      </a:lnTo>
                      <a:lnTo>
                        <a:pt x="29" y="3"/>
                      </a:lnTo>
                      <a:lnTo>
                        <a:pt x="39" y="3"/>
                      </a:lnTo>
                      <a:lnTo>
                        <a:pt x="62" y="4"/>
                      </a:lnTo>
                      <a:lnTo>
                        <a:pt x="86" y="7"/>
                      </a:lnTo>
                      <a:lnTo>
                        <a:pt x="109" y="10"/>
                      </a:lnTo>
                      <a:lnTo>
                        <a:pt x="135" y="10"/>
                      </a:lnTo>
                      <a:lnTo>
                        <a:pt x="146" y="10"/>
                      </a:lnTo>
                      <a:lnTo>
                        <a:pt x="157" y="8"/>
                      </a:lnTo>
                      <a:lnTo>
                        <a:pt x="168" y="4"/>
                      </a:lnTo>
                      <a:lnTo>
                        <a:pt x="180" y="0"/>
                      </a:lnTo>
                      <a:lnTo>
                        <a:pt x="180" y="0"/>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06"/>
                <p:cNvSpPr>
                  <a:spLocks noEditPoints="1"/>
                </p:cNvSpPr>
                <p:nvPr/>
              </p:nvSpPr>
              <p:spPr bwMode="auto">
                <a:xfrm>
                  <a:off x="5384801" y="3876675"/>
                  <a:ext cx="1336675" cy="692150"/>
                </a:xfrm>
                <a:custGeom>
                  <a:avLst/>
                  <a:gdLst/>
                  <a:ahLst/>
                  <a:cxnLst>
                    <a:cxn ang="0">
                      <a:pos x="968" y="112"/>
                    </a:cxn>
                    <a:cxn ang="0">
                      <a:pos x="1453" y="244"/>
                    </a:cxn>
                    <a:cxn ang="0">
                      <a:pos x="1828" y="0"/>
                    </a:cxn>
                    <a:cxn ang="0">
                      <a:pos x="2230" y="557"/>
                    </a:cxn>
                    <a:cxn ang="0">
                      <a:pos x="2466" y="1254"/>
                    </a:cxn>
                    <a:cxn ang="0">
                      <a:pos x="2021" y="1074"/>
                    </a:cxn>
                    <a:cxn ang="0">
                      <a:pos x="1613" y="1268"/>
                    </a:cxn>
                    <a:cxn ang="0">
                      <a:pos x="1191" y="1249"/>
                    </a:cxn>
                    <a:cxn ang="0">
                      <a:pos x="830" y="1247"/>
                    </a:cxn>
                    <a:cxn ang="0">
                      <a:pos x="364" y="1202"/>
                    </a:cxn>
                    <a:cxn ang="0">
                      <a:pos x="221" y="615"/>
                    </a:cxn>
                    <a:cxn ang="0">
                      <a:pos x="1946" y="1249"/>
                    </a:cxn>
                    <a:cxn ang="0">
                      <a:pos x="1861" y="24"/>
                    </a:cxn>
                    <a:cxn ang="0">
                      <a:pos x="1716" y="943"/>
                    </a:cxn>
                    <a:cxn ang="0">
                      <a:pos x="1656" y="535"/>
                    </a:cxn>
                    <a:cxn ang="0">
                      <a:pos x="1681" y="340"/>
                    </a:cxn>
                    <a:cxn ang="0">
                      <a:pos x="1018" y="135"/>
                    </a:cxn>
                    <a:cxn ang="0">
                      <a:pos x="656" y="299"/>
                    </a:cxn>
                    <a:cxn ang="0">
                      <a:pos x="816" y="1093"/>
                    </a:cxn>
                    <a:cxn ang="0">
                      <a:pos x="825" y="208"/>
                    </a:cxn>
                    <a:cxn ang="0">
                      <a:pos x="1438" y="438"/>
                    </a:cxn>
                    <a:cxn ang="0">
                      <a:pos x="1133" y="219"/>
                    </a:cxn>
                    <a:cxn ang="0">
                      <a:pos x="1149" y="1193"/>
                    </a:cxn>
                    <a:cxn ang="0">
                      <a:pos x="844" y="272"/>
                    </a:cxn>
                    <a:cxn ang="0">
                      <a:pos x="335" y="434"/>
                    </a:cxn>
                    <a:cxn ang="0">
                      <a:pos x="138" y="1123"/>
                    </a:cxn>
                    <a:cxn ang="0">
                      <a:pos x="552" y="325"/>
                    </a:cxn>
                    <a:cxn ang="0">
                      <a:pos x="1616" y="356"/>
                    </a:cxn>
                    <a:cxn ang="0">
                      <a:pos x="1639" y="1207"/>
                    </a:cxn>
                    <a:cxn ang="0">
                      <a:pos x="507" y="616"/>
                    </a:cxn>
                    <a:cxn ang="0">
                      <a:pos x="604" y="418"/>
                    </a:cxn>
                    <a:cxn ang="0">
                      <a:pos x="586" y="406"/>
                    </a:cxn>
                    <a:cxn ang="0">
                      <a:pos x="481" y="606"/>
                    </a:cxn>
                    <a:cxn ang="0">
                      <a:pos x="378" y="860"/>
                    </a:cxn>
                    <a:cxn ang="0">
                      <a:pos x="381" y="983"/>
                    </a:cxn>
                    <a:cxn ang="0">
                      <a:pos x="935" y="376"/>
                    </a:cxn>
                    <a:cxn ang="0">
                      <a:pos x="1132" y="919"/>
                    </a:cxn>
                    <a:cxn ang="0">
                      <a:pos x="1462" y="1206"/>
                    </a:cxn>
                    <a:cxn ang="0">
                      <a:pos x="2057" y="545"/>
                    </a:cxn>
                    <a:cxn ang="0">
                      <a:pos x="1971" y="439"/>
                    </a:cxn>
                    <a:cxn ang="0">
                      <a:pos x="563" y="408"/>
                    </a:cxn>
                    <a:cxn ang="0">
                      <a:pos x="632" y="435"/>
                    </a:cxn>
                    <a:cxn ang="0">
                      <a:pos x="715" y="1231"/>
                    </a:cxn>
                    <a:cxn ang="0">
                      <a:pos x="747" y="450"/>
                    </a:cxn>
                    <a:cxn ang="0">
                      <a:pos x="2178" y="505"/>
                    </a:cxn>
                    <a:cxn ang="0">
                      <a:pos x="2094" y="1188"/>
                    </a:cxn>
                    <a:cxn ang="0">
                      <a:pos x="1990" y="588"/>
                    </a:cxn>
                    <a:cxn ang="0">
                      <a:pos x="2221" y="570"/>
                    </a:cxn>
                    <a:cxn ang="0">
                      <a:pos x="2245" y="615"/>
                    </a:cxn>
                    <a:cxn ang="0">
                      <a:pos x="454" y="609"/>
                    </a:cxn>
                    <a:cxn ang="0">
                      <a:pos x="580" y="703"/>
                    </a:cxn>
                    <a:cxn ang="0">
                      <a:pos x="589" y="671"/>
                    </a:cxn>
                    <a:cxn ang="0">
                      <a:pos x="2140" y="728"/>
                    </a:cxn>
                    <a:cxn ang="0">
                      <a:pos x="394" y="945"/>
                    </a:cxn>
                    <a:cxn ang="0">
                      <a:pos x="2388" y="945"/>
                    </a:cxn>
                    <a:cxn ang="0">
                      <a:pos x="2224" y="1079"/>
                    </a:cxn>
                    <a:cxn ang="0">
                      <a:pos x="332" y="1082"/>
                    </a:cxn>
                    <a:cxn ang="0">
                      <a:pos x="2460" y="1049"/>
                    </a:cxn>
                    <a:cxn ang="0">
                      <a:pos x="1129" y="1096"/>
                    </a:cxn>
                    <a:cxn ang="0">
                      <a:pos x="248" y="1085"/>
                    </a:cxn>
                    <a:cxn ang="0">
                      <a:pos x="2495" y="1196"/>
                    </a:cxn>
                    <a:cxn ang="0">
                      <a:pos x="224" y="1136"/>
                    </a:cxn>
                    <a:cxn ang="0">
                      <a:pos x="848" y="1213"/>
                    </a:cxn>
                  </a:cxnLst>
                  <a:rect l="0" t="0" r="r" b="b"/>
                  <a:pathLst>
                    <a:path w="2526" h="1308">
                      <a:moveTo>
                        <a:pt x="584" y="272"/>
                      </a:moveTo>
                      <a:lnTo>
                        <a:pt x="584" y="272"/>
                      </a:lnTo>
                      <a:lnTo>
                        <a:pt x="591" y="272"/>
                      </a:lnTo>
                      <a:lnTo>
                        <a:pt x="598" y="275"/>
                      </a:lnTo>
                      <a:lnTo>
                        <a:pt x="606" y="278"/>
                      </a:lnTo>
                      <a:lnTo>
                        <a:pt x="614" y="281"/>
                      </a:lnTo>
                      <a:lnTo>
                        <a:pt x="614" y="281"/>
                      </a:lnTo>
                      <a:lnTo>
                        <a:pt x="617" y="271"/>
                      </a:lnTo>
                      <a:lnTo>
                        <a:pt x="618" y="261"/>
                      </a:lnTo>
                      <a:lnTo>
                        <a:pt x="618" y="240"/>
                      </a:lnTo>
                      <a:lnTo>
                        <a:pt x="618" y="230"/>
                      </a:lnTo>
                      <a:lnTo>
                        <a:pt x="620" y="220"/>
                      </a:lnTo>
                      <a:lnTo>
                        <a:pt x="622" y="212"/>
                      </a:lnTo>
                      <a:lnTo>
                        <a:pt x="627" y="203"/>
                      </a:lnTo>
                      <a:lnTo>
                        <a:pt x="627" y="203"/>
                      </a:lnTo>
                      <a:lnTo>
                        <a:pt x="664" y="198"/>
                      </a:lnTo>
                      <a:lnTo>
                        <a:pt x="704" y="191"/>
                      </a:lnTo>
                      <a:lnTo>
                        <a:pt x="723" y="185"/>
                      </a:lnTo>
                      <a:lnTo>
                        <a:pt x="743" y="179"/>
                      </a:lnTo>
                      <a:lnTo>
                        <a:pt x="763" y="172"/>
                      </a:lnTo>
                      <a:lnTo>
                        <a:pt x="782" y="163"/>
                      </a:lnTo>
                      <a:lnTo>
                        <a:pt x="782" y="163"/>
                      </a:lnTo>
                      <a:lnTo>
                        <a:pt x="805" y="151"/>
                      </a:lnTo>
                      <a:lnTo>
                        <a:pt x="815" y="146"/>
                      </a:lnTo>
                      <a:lnTo>
                        <a:pt x="820" y="140"/>
                      </a:lnTo>
                      <a:lnTo>
                        <a:pt x="820" y="140"/>
                      </a:lnTo>
                      <a:lnTo>
                        <a:pt x="825" y="139"/>
                      </a:lnTo>
                      <a:lnTo>
                        <a:pt x="827" y="137"/>
                      </a:lnTo>
                      <a:lnTo>
                        <a:pt x="830" y="137"/>
                      </a:lnTo>
                      <a:lnTo>
                        <a:pt x="833" y="140"/>
                      </a:lnTo>
                      <a:lnTo>
                        <a:pt x="833" y="140"/>
                      </a:lnTo>
                      <a:lnTo>
                        <a:pt x="840" y="133"/>
                      </a:lnTo>
                      <a:lnTo>
                        <a:pt x="841" y="129"/>
                      </a:lnTo>
                      <a:lnTo>
                        <a:pt x="844" y="125"/>
                      </a:lnTo>
                      <a:lnTo>
                        <a:pt x="844" y="125"/>
                      </a:lnTo>
                      <a:lnTo>
                        <a:pt x="875" y="120"/>
                      </a:lnTo>
                      <a:lnTo>
                        <a:pt x="907" y="116"/>
                      </a:lnTo>
                      <a:lnTo>
                        <a:pt x="940" y="113"/>
                      </a:lnTo>
                      <a:lnTo>
                        <a:pt x="968" y="112"/>
                      </a:lnTo>
                      <a:lnTo>
                        <a:pt x="968" y="112"/>
                      </a:lnTo>
                      <a:lnTo>
                        <a:pt x="993" y="112"/>
                      </a:lnTo>
                      <a:lnTo>
                        <a:pt x="1018" y="115"/>
                      </a:lnTo>
                      <a:lnTo>
                        <a:pt x="1044" y="119"/>
                      </a:lnTo>
                      <a:lnTo>
                        <a:pt x="1067" y="125"/>
                      </a:lnTo>
                      <a:lnTo>
                        <a:pt x="1067" y="125"/>
                      </a:lnTo>
                      <a:lnTo>
                        <a:pt x="1081" y="129"/>
                      </a:lnTo>
                      <a:lnTo>
                        <a:pt x="1097" y="133"/>
                      </a:lnTo>
                      <a:lnTo>
                        <a:pt x="1104" y="137"/>
                      </a:lnTo>
                      <a:lnTo>
                        <a:pt x="1112" y="142"/>
                      </a:lnTo>
                      <a:lnTo>
                        <a:pt x="1119" y="147"/>
                      </a:lnTo>
                      <a:lnTo>
                        <a:pt x="1125" y="154"/>
                      </a:lnTo>
                      <a:lnTo>
                        <a:pt x="1125" y="154"/>
                      </a:lnTo>
                      <a:lnTo>
                        <a:pt x="1131" y="174"/>
                      </a:lnTo>
                      <a:lnTo>
                        <a:pt x="1132" y="181"/>
                      </a:lnTo>
                      <a:lnTo>
                        <a:pt x="1132" y="189"/>
                      </a:lnTo>
                      <a:lnTo>
                        <a:pt x="1132" y="189"/>
                      </a:lnTo>
                      <a:lnTo>
                        <a:pt x="1142" y="188"/>
                      </a:lnTo>
                      <a:lnTo>
                        <a:pt x="1152" y="185"/>
                      </a:lnTo>
                      <a:lnTo>
                        <a:pt x="1164" y="182"/>
                      </a:lnTo>
                      <a:lnTo>
                        <a:pt x="1178" y="181"/>
                      </a:lnTo>
                      <a:lnTo>
                        <a:pt x="1178" y="181"/>
                      </a:lnTo>
                      <a:lnTo>
                        <a:pt x="1191" y="179"/>
                      </a:lnTo>
                      <a:lnTo>
                        <a:pt x="1205" y="181"/>
                      </a:lnTo>
                      <a:lnTo>
                        <a:pt x="1234" y="185"/>
                      </a:lnTo>
                      <a:lnTo>
                        <a:pt x="1265" y="191"/>
                      </a:lnTo>
                      <a:lnTo>
                        <a:pt x="1298" y="195"/>
                      </a:lnTo>
                      <a:lnTo>
                        <a:pt x="1298" y="195"/>
                      </a:lnTo>
                      <a:lnTo>
                        <a:pt x="1314" y="196"/>
                      </a:lnTo>
                      <a:lnTo>
                        <a:pt x="1333" y="195"/>
                      </a:lnTo>
                      <a:lnTo>
                        <a:pt x="1371" y="192"/>
                      </a:lnTo>
                      <a:lnTo>
                        <a:pt x="1390" y="192"/>
                      </a:lnTo>
                      <a:lnTo>
                        <a:pt x="1407" y="195"/>
                      </a:lnTo>
                      <a:lnTo>
                        <a:pt x="1416" y="198"/>
                      </a:lnTo>
                      <a:lnTo>
                        <a:pt x="1423" y="201"/>
                      </a:lnTo>
                      <a:lnTo>
                        <a:pt x="1430" y="205"/>
                      </a:lnTo>
                      <a:lnTo>
                        <a:pt x="1435" y="210"/>
                      </a:lnTo>
                      <a:lnTo>
                        <a:pt x="1435" y="210"/>
                      </a:lnTo>
                      <a:lnTo>
                        <a:pt x="1441" y="216"/>
                      </a:lnTo>
                      <a:lnTo>
                        <a:pt x="1445" y="224"/>
                      </a:lnTo>
                      <a:lnTo>
                        <a:pt x="1453" y="244"/>
                      </a:lnTo>
                      <a:lnTo>
                        <a:pt x="1459" y="267"/>
                      </a:lnTo>
                      <a:lnTo>
                        <a:pt x="1463" y="289"/>
                      </a:lnTo>
                      <a:lnTo>
                        <a:pt x="1463" y="289"/>
                      </a:lnTo>
                      <a:lnTo>
                        <a:pt x="1465" y="302"/>
                      </a:lnTo>
                      <a:lnTo>
                        <a:pt x="1465" y="313"/>
                      </a:lnTo>
                      <a:lnTo>
                        <a:pt x="1463" y="324"/>
                      </a:lnTo>
                      <a:lnTo>
                        <a:pt x="1462" y="335"/>
                      </a:lnTo>
                      <a:lnTo>
                        <a:pt x="1462" y="335"/>
                      </a:lnTo>
                      <a:lnTo>
                        <a:pt x="1469" y="335"/>
                      </a:lnTo>
                      <a:lnTo>
                        <a:pt x="1474" y="333"/>
                      </a:lnTo>
                      <a:lnTo>
                        <a:pt x="1489" y="327"/>
                      </a:lnTo>
                      <a:lnTo>
                        <a:pt x="1501" y="323"/>
                      </a:lnTo>
                      <a:lnTo>
                        <a:pt x="1508" y="321"/>
                      </a:lnTo>
                      <a:lnTo>
                        <a:pt x="1515" y="321"/>
                      </a:lnTo>
                      <a:lnTo>
                        <a:pt x="1515" y="321"/>
                      </a:lnTo>
                      <a:lnTo>
                        <a:pt x="1518" y="290"/>
                      </a:lnTo>
                      <a:lnTo>
                        <a:pt x="1519" y="259"/>
                      </a:lnTo>
                      <a:lnTo>
                        <a:pt x="1519" y="229"/>
                      </a:lnTo>
                      <a:lnTo>
                        <a:pt x="1518" y="198"/>
                      </a:lnTo>
                      <a:lnTo>
                        <a:pt x="1517" y="170"/>
                      </a:lnTo>
                      <a:lnTo>
                        <a:pt x="1517" y="142"/>
                      </a:lnTo>
                      <a:lnTo>
                        <a:pt x="1519" y="118"/>
                      </a:lnTo>
                      <a:lnTo>
                        <a:pt x="1522" y="105"/>
                      </a:lnTo>
                      <a:lnTo>
                        <a:pt x="1525" y="95"/>
                      </a:lnTo>
                      <a:lnTo>
                        <a:pt x="1525" y="95"/>
                      </a:lnTo>
                      <a:lnTo>
                        <a:pt x="1545" y="91"/>
                      </a:lnTo>
                      <a:lnTo>
                        <a:pt x="1564" y="85"/>
                      </a:lnTo>
                      <a:lnTo>
                        <a:pt x="1604" y="71"/>
                      </a:lnTo>
                      <a:lnTo>
                        <a:pt x="1644" y="56"/>
                      </a:lnTo>
                      <a:lnTo>
                        <a:pt x="1682" y="39"/>
                      </a:lnTo>
                      <a:lnTo>
                        <a:pt x="1682" y="39"/>
                      </a:lnTo>
                      <a:lnTo>
                        <a:pt x="1695" y="31"/>
                      </a:lnTo>
                      <a:lnTo>
                        <a:pt x="1708" y="22"/>
                      </a:lnTo>
                      <a:lnTo>
                        <a:pt x="1722" y="17"/>
                      </a:lnTo>
                      <a:lnTo>
                        <a:pt x="1736" y="11"/>
                      </a:lnTo>
                      <a:lnTo>
                        <a:pt x="1751" y="7"/>
                      </a:lnTo>
                      <a:lnTo>
                        <a:pt x="1766" y="4"/>
                      </a:lnTo>
                      <a:lnTo>
                        <a:pt x="1782" y="1"/>
                      </a:lnTo>
                      <a:lnTo>
                        <a:pt x="1797" y="0"/>
                      </a:lnTo>
                      <a:lnTo>
                        <a:pt x="1828" y="0"/>
                      </a:lnTo>
                      <a:lnTo>
                        <a:pt x="1861" y="3"/>
                      </a:lnTo>
                      <a:lnTo>
                        <a:pt x="1890" y="8"/>
                      </a:lnTo>
                      <a:lnTo>
                        <a:pt x="1919" y="14"/>
                      </a:lnTo>
                      <a:lnTo>
                        <a:pt x="1919" y="14"/>
                      </a:lnTo>
                      <a:lnTo>
                        <a:pt x="1925" y="18"/>
                      </a:lnTo>
                      <a:lnTo>
                        <a:pt x="1931" y="22"/>
                      </a:lnTo>
                      <a:lnTo>
                        <a:pt x="1936" y="28"/>
                      </a:lnTo>
                      <a:lnTo>
                        <a:pt x="1939" y="33"/>
                      </a:lnTo>
                      <a:lnTo>
                        <a:pt x="1945" y="45"/>
                      </a:lnTo>
                      <a:lnTo>
                        <a:pt x="1949" y="59"/>
                      </a:lnTo>
                      <a:lnTo>
                        <a:pt x="1950" y="73"/>
                      </a:lnTo>
                      <a:lnTo>
                        <a:pt x="1952" y="90"/>
                      </a:lnTo>
                      <a:lnTo>
                        <a:pt x="1953" y="125"/>
                      </a:lnTo>
                      <a:lnTo>
                        <a:pt x="1953" y="125"/>
                      </a:lnTo>
                      <a:lnTo>
                        <a:pt x="1957" y="198"/>
                      </a:lnTo>
                      <a:lnTo>
                        <a:pt x="1959" y="274"/>
                      </a:lnTo>
                      <a:lnTo>
                        <a:pt x="1959" y="349"/>
                      </a:lnTo>
                      <a:lnTo>
                        <a:pt x="1955" y="418"/>
                      </a:lnTo>
                      <a:lnTo>
                        <a:pt x="1955" y="418"/>
                      </a:lnTo>
                      <a:lnTo>
                        <a:pt x="1973" y="406"/>
                      </a:lnTo>
                      <a:lnTo>
                        <a:pt x="1994" y="393"/>
                      </a:lnTo>
                      <a:lnTo>
                        <a:pt x="2016" y="383"/>
                      </a:lnTo>
                      <a:lnTo>
                        <a:pt x="2040" y="375"/>
                      </a:lnTo>
                      <a:lnTo>
                        <a:pt x="2065" y="368"/>
                      </a:lnTo>
                      <a:lnTo>
                        <a:pt x="2091" y="365"/>
                      </a:lnTo>
                      <a:lnTo>
                        <a:pt x="2105" y="365"/>
                      </a:lnTo>
                      <a:lnTo>
                        <a:pt x="2117" y="366"/>
                      </a:lnTo>
                      <a:lnTo>
                        <a:pt x="2131" y="368"/>
                      </a:lnTo>
                      <a:lnTo>
                        <a:pt x="2144" y="369"/>
                      </a:lnTo>
                      <a:lnTo>
                        <a:pt x="2144" y="369"/>
                      </a:lnTo>
                      <a:lnTo>
                        <a:pt x="2155" y="390"/>
                      </a:lnTo>
                      <a:lnTo>
                        <a:pt x="2167" y="413"/>
                      </a:lnTo>
                      <a:lnTo>
                        <a:pt x="2188" y="457"/>
                      </a:lnTo>
                      <a:lnTo>
                        <a:pt x="2188" y="457"/>
                      </a:lnTo>
                      <a:lnTo>
                        <a:pt x="2192" y="469"/>
                      </a:lnTo>
                      <a:lnTo>
                        <a:pt x="2197" y="481"/>
                      </a:lnTo>
                      <a:lnTo>
                        <a:pt x="2206" y="505"/>
                      </a:lnTo>
                      <a:lnTo>
                        <a:pt x="2206" y="505"/>
                      </a:lnTo>
                      <a:lnTo>
                        <a:pt x="2217" y="532"/>
                      </a:lnTo>
                      <a:lnTo>
                        <a:pt x="2230" y="557"/>
                      </a:lnTo>
                      <a:lnTo>
                        <a:pt x="2256" y="608"/>
                      </a:lnTo>
                      <a:lnTo>
                        <a:pt x="2286" y="660"/>
                      </a:lnTo>
                      <a:lnTo>
                        <a:pt x="2300" y="688"/>
                      </a:lnTo>
                      <a:lnTo>
                        <a:pt x="2313" y="714"/>
                      </a:lnTo>
                      <a:lnTo>
                        <a:pt x="2313" y="714"/>
                      </a:lnTo>
                      <a:lnTo>
                        <a:pt x="2320" y="727"/>
                      </a:lnTo>
                      <a:lnTo>
                        <a:pt x="2327" y="740"/>
                      </a:lnTo>
                      <a:lnTo>
                        <a:pt x="2334" y="752"/>
                      </a:lnTo>
                      <a:lnTo>
                        <a:pt x="2341" y="765"/>
                      </a:lnTo>
                      <a:lnTo>
                        <a:pt x="2341" y="765"/>
                      </a:lnTo>
                      <a:lnTo>
                        <a:pt x="2373" y="837"/>
                      </a:lnTo>
                      <a:lnTo>
                        <a:pt x="2405" y="908"/>
                      </a:lnTo>
                      <a:lnTo>
                        <a:pt x="2439" y="980"/>
                      </a:lnTo>
                      <a:lnTo>
                        <a:pt x="2474" y="1051"/>
                      </a:lnTo>
                      <a:lnTo>
                        <a:pt x="2474" y="1051"/>
                      </a:lnTo>
                      <a:lnTo>
                        <a:pt x="2480" y="1060"/>
                      </a:lnTo>
                      <a:lnTo>
                        <a:pt x="2484" y="1064"/>
                      </a:lnTo>
                      <a:lnTo>
                        <a:pt x="2489" y="1068"/>
                      </a:lnTo>
                      <a:lnTo>
                        <a:pt x="2489" y="1068"/>
                      </a:lnTo>
                      <a:lnTo>
                        <a:pt x="2489" y="1072"/>
                      </a:lnTo>
                      <a:lnTo>
                        <a:pt x="2488" y="1075"/>
                      </a:lnTo>
                      <a:lnTo>
                        <a:pt x="2488" y="1077"/>
                      </a:lnTo>
                      <a:lnTo>
                        <a:pt x="2487" y="1081"/>
                      </a:lnTo>
                      <a:lnTo>
                        <a:pt x="2487" y="1081"/>
                      </a:lnTo>
                      <a:lnTo>
                        <a:pt x="2492" y="1088"/>
                      </a:lnTo>
                      <a:lnTo>
                        <a:pt x="2498" y="1096"/>
                      </a:lnTo>
                      <a:lnTo>
                        <a:pt x="2506" y="1115"/>
                      </a:lnTo>
                      <a:lnTo>
                        <a:pt x="2515" y="1133"/>
                      </a:lnTo>
                      <a:lnTo>
                        <a:pt x="2519" y="1141"/>
                      </a:lnTo>
                      <a:lnTo>
                        <a:pt x="2526" y="1148"/>
                      </a:lnTo>
                      <a:lnTo>
                        <a:pt x="2526" y="1148"/>
                      </a:lnTo>
                      <a:lnTo>
                        <a:pt x="2525" y="1159"/>
                      </a:lnTo>
                      <a:lnTo>
                        <a:pt x="2523" y="1169"/>
                      </a:lnTo>
                      <a:lnTo>
                        <a:pt x="2519" y="1181"/>
                      </a:lnTo>
                      <a:lnTo>
                        <a:pt x="2516" y="1190"/>
                      </a:lnTo>
                      <a:lnTo>
                        <a:pt x="2510" y="1200"/>
                      </a:lnTo>
                      <a:lnTo>
                        <a:pt x="2505" y="1210"/>
                      </a:lnTo>
                      <a:lnTo>
                        <a:pt x="2491" y="1230"/>
                      </a:lnTo>
                      <a:lnTo>
                        <a:pt x="2474" y="1247"/>
                      </a:lnTo>
                      <a:lnTo>
                        <a:pt x="2466" y="1254"/>
                      </a:lnTo>
                      <a:lnTo>
                        <a:pt x="2457" y="1261"/>
                      </a:lnTo>
                      <a:lnTo>
                        <a:pt x="2447" y="1266"/>
                      </a:lnTo>
                      <a:lnTo>
                        <a:pt x="2437" y="1270"/>
                      </a:lnTo>
                      <a:lnTo>
                        <a:pt x="2426" y="1275"/>
                      </a:lnTo>
                      <a:lnTo>
                        <a:pt x="2416" y="1276"/>
                      </a:lnTo>
                      <a:lnTo>
                        <a:pt x="2416" y="1276"/>
                      </a:lnTo>
                      <a:lnTo>
                        <a:pt x="2400" y="1279"/>
                      </a:lnTo>
                      <a:lnTo>
                        <a:pt x="2383" y="1280"/>
                      </a:lnTo>
                      <a:lnTo>
                        <a:pt x="2367" y="1280"/>
                      </a:lnTo>
                      <a:lnTo>
                        <a:pt x="2352" y="1280"/>
                      </a:lnTo>
                      <a:lnTo>
                        <a:pt x="2336" y="1279"/>
                      </a:lnTo>
                      <a:lnTo>
                        <a:pt x="2322" y="1276"/>
                      </a:lnTo>
                      <a:lnTo>
                        <a:pt x="2307" y="1272"/>
                      </a:lnTo>
                      <a:lnTo>
                        <a:pt x="2293" y="1268"/>
                      </a:lnTo>
                      <a:lnTo>
                        <a:pt x="2293" y="1268"/>
                      </a:lnTo>
                      <a:lnTo>
                        <a:pt x="2280" y="1263"/>
                      </a:lnTo>
                      <a:lnTo>
                        <a:pt x="2268" y="1259"/>
                      </a:lnTo>
                      <a:lnTo>
                        <a:pt x="2254" y="1256"/>
                      </a:lnTo>
                      <a:lnTo>
                        <a:pt x="2245" y="1256"/>
                      </a:lnTo>
                      <a:lnTo>
                        <a:pt x="2238" y="1258"/>
                      </a:lnTo>
                      <a:lnTo>
                        <a:pt x="2238" y="1258"/>
                      </a:lnTo>
                      <a:lnTo>
                        <a:pt x="2211" y="1248"/>
                      </a:lnTo>
                      <a:lnTo>
                        <a:pt x="2183" y="1239"/>
                      </a:lnTo>
                      <a:lnTo>
                        <a:pt x="2154" y="1231"/>
                      </a:lnTo>
                      <a:lnTo>
                        <a:pt x="2126" y="1221"/>
                      </a:lnTo>
                      <a:lnTo>
                        <a:pt x="2126" y="1221"/>
                      </a:lnTo>
                      <a:lnTo>
                        <a:pt x="2096" y="1210"/>
                      </a:lnTo>
                      <a:lnTo>
                        <a:pt x="2085" y="1204"/>
                      </a:lnTo>
                      <a:lnTo>
                        <a:pt x="2077" y="1197"/>
                      </a:lnTo>
                      <a:lnTo>
                        <a:pt x="2077" y="1197"/>
                      </a:lnTo>
                      <a:lnTo>
                        <a:pt x="2072" y="1192"/>
                      </a:lnTo>
                      <a:lnTo>
                        <a:pt x="2070" y="1186"/>
                      </a:lnTo>
                      <a:lnTo>
                        <a:pt x="2063" y="1169"/>
                      </a:lnTo>
                      <a:lnTo>
                        <a:pt x="2057" y="1151"/>
                      </a:lnTo>
                      <a:lnTo>
                        <a:pt x="2051" y="1134"/>
                      </a:lnTo>
                      <a:lnTo>
                        <a:pt x="2051" y="1134"/>
                      </a:lnTo>
                      <a:lnTo>
                        <a:pt x="2044" y="1120"/>
                      </a:lnTo>
                      <a:lnTo>
                        <a:pt x="2036" y="1105"/>
                      </a:lnTo>
                      <a:lnTo>
                        <a:pt x="2028" y="1091"/>
                      </a:lnTo>
                      <a:lnTo>
                        <a:pt x="2021" y="1074"/>
                      </a:lnTo>
                      <a:lnTo>
                        <a:pt x="2021" y="1074"/>
                      </a:lnTo>
                      <a:lnTo>
                        <a:pt x="2008" y="1043"/>
                      </a:lnTo>
                      <a:lnTo>
                        <a:pt x="1995" y="1015"/>
                      </a:lnTo>
                      <a:lnTo>
                        <a:pt x="1967" y="959"/>
                      </a:lnTo>
                      <a:lnTo>
                        <a:pt x="1967" y="959"/>
                      </a:lnTo>
                      <a:lnTo>
                        <a:pt x="1966" y="1016"/>
                      </a:lnTo>
                      <a:lnTo>
                        <a:pt x="1966" y="1084"/>
                      </a:lnTo>
                      <a:lnTo>
                        <a:pt x="1967" y="1225"/>
                      </a:lnTo>
                      <a:lnTo>
                        <a:pt x="1967" y="1225"/>
                      </a:lnTo>
                      <a:lnTo>
                        <a:pt x="1967" y="1238"/>
                      </a:lnTo>
                      <a:lnTo>
                        <a:pt x="1964" y="1249"/>
                      </a:lnTo>
                      <a:lnTo>
                        <a:pt x="1960" y="1259"/>
                      </a:lnTo>
                      <a:lnTo>
                        <a:pt x="1955" y="1268"/>
                      </a:lnTo>
                      <a:lnTo>
                        <a:pt x="1948" y="1276"/>
                      </a:lnTo>
                      <a:lnTo>
                        <a:pt x="1939" y="1282"/>
                      </a:lnTo>
                      <a:lnTo>
                        <a:pt x="1929" y="1287"/>
                      </a:lnTo>
                      <a:lnTo>
                        <a:pt x="1919" y="1293"/>
                      </a:lnTo>
                      <a:lnTo>
                        <a:pt x="1908" y="1296"/>
                      </a:lnTo>
                      <a:lnTo>
                        <a:pt x="1897" y="1300"/>
                      </a:lnTo>
                      <a:lnTo>
                        <a:pt x="1872" y="1304"/>
                      </a:lnTo>
                      <a:lnTo>
                        <a:pt x="1846" y="1307"/>
                      </a:lnTo>
                      <a:lnTo>
                        <a:pt x="1821" y="1308"/>
                      </a:lnTo>
                      <a:lnTo>
                        <a:pt x="1821" y="1308"/>
                      </a:lnTo>
                      <a:lnTo>
                        <a:pt x="1799" y="1308"/>
                      </a:lnTo>
                      <a:lnTo>
                        <a:pt x="1776" y="1305"/>
                      </a:lnTo>
                      <a:lnTo>
                        <a:pt x="1755" y="1301"/>
                      </a:lnTo>
                      <a:lnTo>
                        <a:pt x="1731" y="1300"/>
                      </a:lnTo>
                      <a:lnTo>
                        <a:pt x="1731" y="1300"/>
                      </a:lnTo>
                      <a:lnTo>
                        <a:pt x="1713" y="1284"/>
                      </a:lnTo>
                      <a:lnTo>
                        <a:pt x="1703" y="1276"/>
                      </a:lnTo>
                      <a:lnTo>
                        <a:pt x="1691" y="1268"/>
                      </a:lnTo>
                      <a:lnTo>
                        <a:pt x="1678" y="1262"/>
                      </a:lnTo>
                      <a:lnTo>
                        <a:pt x="1665" y="1256"/>
                      </a:lnTo>
                      <a:lnTo>
                        <a:pt x="1654" y="1254"/>
                      </a:lnTo>
                      <a:lnTo>
                        <a:pt x="1642" y="1254"/>
                      </a:lnTo>
                      <a:lnTo>
                        <a:pt x="1642" y="1254"/>
                      </a:lnTo>
                      <a:lnTo>
                        <a:pt x="1637" y="1254"/>
                      </a:lnTo>
                      <a:lnTo>
                        <a:pt x="1632" y="1256"/>
                      </a:lnTo>
                      <a:lnTo>
                        <a:pt x="1623" y="1262"/>
                      </a:lnTo>
                      <a:lnTo>
                        <a:pt x="1613" y="1268"/>
                      </a:lnTo>
                      <a:lnTo>
                        <a:pt x="1609" y="1270"/>
                      </a:lnTo>
                      <a:lnTo>
                        <a:pt x="1604" y="1272"/>
                      </a:lnTo>
                      <a:lnTo>
                        <a:pt x="1604" y="1272"/>
                      </a:lnTo>
                      <a:lnTo>
                        <a:pt x="1578" y="1273"/>
                      </a:lnTo>
                      <a:lnTo>
                        <a:pt x="1566" y="1273"/>
                      </a:lnTo>
                      <a:lnTo>
                        <a:pt x="1553" y="1273"/>
                      </a:lnTo>
                      <a:lnTo>
                        <a:pt x="1542" y="1270"/>
                      </a:lnTo>
                      <a:lnTo>
                        <a:pt x="1532" y="1266"/>
                      </a:lnTo>
                      <a:lnTo>
                        <a:pt x="1522" y="1261"/>
                      </a:lnTo>
                      <a:lnTo>
                        <a:pt x="1515" y="1251"/>
                      </a:lnTo>
                      <a:lnTo>
                        <a:pt x="1515" y="1251"/>
                      </a:lnTo>
                      <a:lnTo>
                        <a:pt x="1507" y="1249"/>
                      </a:lnTo>
                      <a:lnTo>
                        <a:pt x="1500" y="1248"/>
                      </a:lnTo>
                      <a:lnTo>
                        <a:pt x="1486" y="1242"/>
                      </a:lnTo>
                      <a:lnTo>
                        <a:pt x="1472" y="1234"/>
                      </a:lnTo>
                      <a:lnTo>
                        <a:pt x="1459" y="1225"/>
                      </a:lnTo>
                      <a:lnTo>
                        <a:pt x="1459" y="1225"/>
                      </a:lnTo>
                      <a:lnTo>
                        <a:pt x="1453" y="1225"/>
                      </a:lnTo>
                      <a:lnTo>
                        <a:pt x="1448" y="1227"/>
                      </a:lnTo>
                      <a:lnTo>
                        <a:pt x="1444" y="1230"/>
                      </a:lnTo>
                      <a:lnTo>
                        <a:pt x="1439" y="1232"/>
                      </a:lnTo>
                      <a:lnTo>
                        <a:pt x="1432" y="1241"/>
                      </a:lnTo>
                      <a:lnTo>
                        <a:pt x="1425" y="1247"/>
                      </a:lnTo>
                      <a:lnTo>
                        <a:pt x="1425" y="1247"/>
                      </a:lnTo>
                      <a:lnTo>
                        <a:pt x="1416" y="1251"/>
                      </a:lnTo>
                      <a:lnTo>
                        <a:pt x="1406" y="1254"/>
                      </a:lnTo>
                      <a:lnTo>
                        <a:pt x="1396" y="1255"/>
                      </a:lnTo>
                      <a:lnTo>
                        <a:pt x="1385" y="1256"/>
                      </a:lnTo>
                      <a:lnTo>
                        <a:pt x="1362" y="1256"/>
                      </a:lnTo>
                      <a:lnTo>
                        <a:pt x="1340" y="1258"/>
                      </a:lnTo>
                      <a:lnTo>
                        <a:pt x="1340" y="1258"/>
                      </a:lnTo>
                      <a:lnTo>
                        <a:pt x="1310" y="1256"/>
                      </a:lnTo>
                      <a:lnTo>
                        <a:pt x="1278" y="1255"/>
                      </a:lnTo>
                      <a:lnTo>
                        <a:pt x="1278" y="1255"/>
                      </a:lnTo>
                      <a:lnTo>
                        <a:pt x="1257" y="1252"/>
                      </a:lnTo>
                      <a:lnTo>
                        <a:pt x="1234" y="1248"/>
                      </a:lnTo>
                      <a:lnTo>
                        <a:pt x="1225" y="1247"/>
                      </a:lnTo>
                      <a:lnTo>
                        <a:pt x="1213" y="1245"/>
                      </a:lnTo>
                      <a:lnTo>
                        <a:pt x="1202" y="1247"/>
                      </a:lnTo>
                      <a:lnTo>
                        <a:pt x="1191" y="1249"/>
                      </a:lnTo>
                      <a:lnTo>
                        <a:pt x="1191" y="1249"/>
                      </a:lnTo>
                      <a:lnTo>
                        <a:pt x="1175" y="1244"/>
                      </a:lnTo>
                      <a:lnTo>
                        <a:pt x="1160" y="1239"/>
                      </a:lnTo>
                      <a:lnTo>
                        <a:pt x="1147" y="1235"/>
                      </a:lnTo>
                      <a:lnTo>
                        <a:pt x="1133" y="1230"/>
                      </a:lnTo>
                      <a:lnTo>
                        <a:pt x="1133" y="1230"/>
                      </a:lnTo>
                      <a:lnTo>
                        <a:pt x="1129" y="1234"/>
                      </a:lnTo>
                      <a:lnTo>
                        <a:pt x="1125" y="1239"/>
                      </a:lnTo>
                      <a:lnTo>
                        <a:pt x="1118" y="1242"/>
                      </a:lnTo>
                      <a:lnTo>
                        <a:pt x="1111" y="1247"/>
                      </a:lnTo>
                      <a:lnTo>
                        <a:pt x="1094" y="1251"/>
                      </a:lnTo>
                      <a:lnTo>
                        <a:pt x="1076" y="1255"/>
                      </a:lnTo>
                      <a:lnTo>
                        <a:pt x="1058" y="1256"/>
                      </a:lnTo>
                      <a:lnTo>
                        <a:pt x="1041" y="1256"/>
                      </a:lnTo>
                      <a:lnTo>
                        <a:pt x="1027" y="1255"/>
                      </a:lnTo>
                      <a:lnTo>
                        <a:pt x="1017" y="1254"/>
                      </a:lnTo>
                      <a:lnTo>
                        <a:pt x="1017" y="1254"/>
                      </a:lnTo>
                      <a:lnTo>
                        <a:pt x="1015" y="1254"/>
                      </a:lnTo>
                      <a:lnTo>
                        <a:pt x="1014" y="1254"/>
                      </a:lnTo>
                      <a:lnTo>
                        <a:pt x="1015" y="1256"/>
                      </a:lnTo>
                      <a:lnTo>
                        <a:pt x="1017" y="1258"/>
                      </a:lnTo>
                      <a:lnTo>
                        <a:pt x="1017" y="1259"/>
                      </a:lnTo>
                      <a:lnTo>
                        <a:pt x="1014" y="1259"/>
                      </a:lnTo>
                      <a:lnTo>
                        <a:pt x="1014" y="1259"/>
                      </a:lnTo>
                      <a:lnTo>
                        <a:pt x="1001" y="1256"/>
                      </a:lnTo>
                      <a:lnTo>
                        <a:pt x="983" y="1252"/>
                      </a:lnTo>
                      <a:lnTo>
                        <a:pt x="940" y="1247"/>
                      </a:lnTo>
                      <a:lnTo>
                        <a:pt x="890" y="1241"/>
                      </a:lnTo>
                      <a:lnTo>
                        <a:pt x="868" y="1237"/>
                      </a:lnTo>
                      <a:lnTo>
                        <a:pt x="848" y="1231"/>
                      </a:lnTo>
                      <a:lnTo>
                        <a:pt x="848" y="1231"/>
                      </a:lnTo>
                      <a:lnTo>
                        <a:pt x="846" y="1232"/>
                      </a:lnTo>
                      <a:lnTo>
                        <a:pt x="844" y="1235"/>
                      </a:lnTo>
                      <a:lnTo>
                        <a:pt x="841" y="1242"/>
                      </a:lnTo>
                      <a:lnTo>
                        <a:pt x="840" y="1248"/>
                      </a:lnTo>
                      <a:lnTo>
                        <a:pt x="839" y="1249"/>
                      </a:lnTo>
                      <a:lnTo>
                        <a:pt x="836" y="1249"/>
                      </a:lnTo>
                      <a:lnTo>
                        <a:pt x="836" y="1249"/>
                      </a:lnTo>
                      <a:lnTo>
                        <a:pt x="833" y="1248"/>
                      </a:lnTo>
                      <a:lnTo>
                        <a:pt x="830" y="1247"/>
                      </a:lnTo>
                      <a:lnTo>
                        <a:pt x="829" y="1244"/>
                      </a:lnTo>
                      <a:lnTo>
                        <a:pt x="827" y="1242"/>
                      </a:lnTo>
                      <a:lnTo>
                        <a:pt x="827" y="1235"/>
                      </a:lnTo>
                      <a:lnTo>
                        <a:pt x="827" y="1227"/>
                      </a:lnTo>
                      <a:lnTo>
                        <a:pt x="827" y="1227"/>
                      </a:lnTo>
                      <a:lnTo>
                        <a:pt x="825" y="1231"/>
                      </a:lnTo>
                      <a:lnTo>
                        <a:pt x="822" y="1235"/>
                      </a:lnTo>
                      <a:lnTo>
                        <a:pt x="815" y="1241"/>
                      </a:lnTo>
                      <a:lnTo>
                        <a:pt x="803" y="1251"/>
                      </a:lnTo>
                      <a:lnTo>
                        <a:pt x="803" y="1251"/>
                      </a:lnTo>
                      <a:lnTo>
                        <a:pt x="785" y="1249"/>
                      </a:lnTo>
                      <a:lnTo>
                        <a:pt x="766" y="1249"/>
                      </a:lnTo>
                      <a:lnTo>
                        <a:pt x="723" y="1252"/>
                      </a:lnTo>
                      <a:lnTo>
                        <a:pt x="702" y="1252"/>
                      </a:lnTo>
                      <a:lnTo>
                        <a:pt x="680" y="1251"/>
                      </a:lnTo>
                      <a:lnTo>
                        <a:pt x="659" y="1248"/>
                      </a:lnTo>
                      <a:lnTo>
                        <a:pt x="648" y="1245"/>
                      </a:lnTo>
                      <a:lnTo>
                        <a:pt x="638" y="1242"/>
                      </a:lnTo>
                      <a:lnTo>
                        <a:pt x="638" y="1242"/>
                      </a:lnTo>
                      <a:lnTo>
                        <a:pt x="608" y="1213"/>
                      </a:lnTo>
                      <a:lnTo>
                        <a:pt x="593" y="1200"/>
                      </a:lnTo>
                      <a:lnTo>
                        <a:pt x="576" y="1186"/>
                      </a:lnTo>
                      <a:lnTo>
                        <a:pt x="559" y="1175"/>
                      </a:lnTo>
                      <a:lnTo>
                        <a:pt x="542" y="1162"/>
                      </a:lnTo>
                      <a:lnTo>
                        <a:pt x="523" y="1152"/>
                      </a:lnTo>
                      <a:lnTo>
                        <a:pt x="503" y="1143"/>
                      </a:lnTo>
                      <a:lnTo>
                        <a:pt x="503" y="1143"/>
                      </a:lnTo>
                      <a:lnTo>
                        <a:pt x="509" y="1070"/>
                      </a:lnTo>
                      <a:lnTo>
                        <a:pt x="511" y="998"/>
                      </a:lnTo>
                      <a:lnTo>
                        <a:pt x="513" y="924"/>
                      </a:lnTo>
                      <a:lnTo>
                        <a:pt x="517" y="846"/>
                      </a:lnTo>
                      <a:lnTo>
                        <a:pt x="517" y="846"/>
                      </a:lnTo>
                      <a:lnTo>
                        <a:pt x="464" y="971"/>
                      </a:lnTo>
                      <a:lnTo>
                        <a:pt x="437" y="1032"/>
                      </a:lnTo>
                      <a:lnTo>
                        <a:pt x="410" y="1091"/>
                      </a:lnTo>
                      <a:lnTo>
                        <a:pt x="410" y="1091"/>
                      </a:lnTo>
                      <a:lnTo>
                        <a:pt x="396" y="1123"/>
                      </a:lnTo>
                      <a:lnTo>
                        <a:pt x="384" y="1155"/>
                      </a:lnTo>
                      <a:lnTo>
                        <a:pt x="371" y="1186"/>
                      </a:lnTo>
                      <a:lnTo>
                        <a:pt x="364" y="1202"/>
                      </a:lnTo>
                      <a:lnTo>
                        <a:pt x="357" y="1217"/>
                      </a:lnTo>
                      <a:lnTo>
                        <a:pt x="357" y="1217"/>
                      </a:lnTo>
                      <a:lnTo>
                        <a:pt x="351" y="1220"/>
                      </a:lnTo>
                      <a:lnTo>
                        <a:pt x="347" y="1223"/>
                      </a:lnTo>
                      <a:lnTo>
                        <a:pt x="337" y="1224"/>
                      </a:lnTo>
                      <a:lnTo>
                        <a:pt x="328" y="1224"/>
                      </a:lnTo>
                      <a:lnTo>
                        <a:pt x="323" y="1227"/>
                      </a:lnTo>
                      <a:lnTo>
                        <a:pt x="319" y="1230"/>
                      </a:lnTo>
                      <a:lnTo>
                        <a:pt x="319" y="1230"/>
                      </a:lnTo>
                      <a:lnTo>
                        <a:pt x="288" y="1220"/>
                      </a:lnTo>
                      <a:lnTo>
                        <a:pt x="273" y="1216"/>
                      </a:lnTo>
                      <a:lnTo>
                        <a:pt x="257" y="1210"/>
                      </a:lnTo>
                      <a:lnTo>
                        <a:pt x="243" y="1204"/>
                      </a:lnTo>
                      <a:lnTo>
                        <a:pt x="231" y="1196"/>
                      </a:lnTo>
                      <a:lnTo>
                        <a:pt x="219" y="1186"/>
                      </a:lnTo>
                      <a:lnTo>
                        <a:pt x="210" y="1174"/>
                      </a:lnTo>
                      <a:lnTo>
                        <a:pt x="210" y="1174"/>
                      </a:lnTo>
                      <a:lnTo>
                        <a:pt x="184" y="1162"/>
                      </a:lnTo>
                      <a:lnTo>
                        <a:pt x="158" y="1151"/>
                      </a:lnTo>
                      <a:lnTo>
                        <a:pt x="106" y="1130"/>
                      </a:lnTo>
                      <a:lnTo>
                        <a:pt x="2" y="1093"/>
                      </a:lnTo>
                      <a:lnTo>
                        <a:pt x="2" y="1093"/>
                      </a:lnTo>
                      <a:lnTo>
                        <a:pt x="0" y="1089"/>
                      </a:lnTo>
                      <a:lnTo>
                        <a:pt x="0" y="1086"/>
                      </a:lnTo>
                      <a:lnTo>
                        <a:pt x="2" y="1078"/>
                      </a:lnTo>
                      <a:lnTo>
                        <a:pt x="3" y="1070"/>
                      </a:lnTo>
                      <a:lnTo>
                        <a:pt x="3" y="1070"/>
                      </a:lnTo>
                      <a:lnTo>
                        <a:pt x="43" y="990"/>
                      </a:lnTo>
                      <a:lnTo>
                        <a:pt x="83" y="910"/>
                      </a:lnTo>
                      <a:lnTo>
                        <a:pt x="165" y="752"/>
                      </a:lnTo>
                      <a:lnTo>
                        <a:pt x="165" y="752"/>
                      </a:lnTo>
                      <a:lnTo>
                        <a:pt x="168" y="735"/>
                      </a:lnTo>
                      <a:lnTo>
                        <a:pt x="170" y="720"/>
                      </a:lnTo>
                      <a:lnTo>
                        <a:pt x="176" y="706"/>
                      </a:lnTo>
                      <a:lnTo>
                        <a:pt x="182" y="693"/>
                      </a:lnTo>
                      <a:lnTo>
                        <a:pt x="196" y="668"/>
                      </a:lnTo>
                      <a:lnTo>
                        <a:pt x="204" y="654"/>
                      </a:lnTo>
                      <a:lnTo>
                        <a:pt x="210" y="640"/>
                      </a:lnTo>
                      <a:lnTo>
                        <a:pt x="210" y="640"/>
                      </a:lnTo>
                      <a:lnTo>
                        <a:pt x="221" y="615"/>
                      </a:lnTo>
                      <a:lnTo>
                        <a:pt x="232" y="591"/>
                      </a:lnTo>
                      <a:lnTo>
                        <a:pt x="256" y="545"/>
                      </a:lnTo>
                      <a:lnTo>
                        <a:pt x="281" y="498"/>
                      </a:lnTo>
                      <a:lnTo>
                        <a:pt x="305" y="449"/>
                      </a:lnTo>
                      <a:lnTo>
                        <a:pt x="305" y="449"/>
                      </a:lnTo>
                      <a:lnTo>
                        <a:pt x="319" y="420"/>
                      </a:lnTo>
                      <a:lnTo>
                        <a:pt x="339" y="384"/>
                      </a:lnTo>
                      <a:lnTo>
                        <a:pt x="350" y="368"/>
                      </a:lnTo>
                      <a:lnTo>
                        <a:pt x="361" y="351"/>
                      </a:lnTo>
                      <a:lnTo>
                        <a:pt x="371" y="338"/>
                      </a:lnTo>
                      <a:lnTo>
                        <a:pt x="382" y="330"/>
                      </a:lnTo>
                      <a:lnTo>
                        <a:pt x="382" y="330"/>
                      </a:lnTo>
                      <a:lnTo>
                        <a:pt x="389" y="325"/>
                      </a:lnTo>
                      <a:lnTo>
                        <a:pt x="399" y="321"/>
                      </a:lnTo>
                      <a:lnTo>
                        <a:pt x="419" y="316"/>
                      </a:lnTo>
                      <a:lnTo>
                        <a:pt x="441" y="311"/>
                      </a:lnTo>
                      <a:lnTo>
                        <a:pt x="461" y="307"/>
                      </a:lnTo>
                      <a:lnTo>
                        <a:pt x="461" y="307"/>
                      </a:lnTo>
                      <a:lnTo>
                        <a:pt x="472" y="306"/>
                      </a:lnTo>
                      <a:lnTo>
                        <a:pt x="481" y="303"/>
                      </a:lnTo>
                      <a:lnTo>
                        <a:pt x="499" y="297"/>
                      </a:lnTo>
                      <a:lnTo>
                        <a:pt x="499" y="297"/>
                      </a:lnTo>
                      <a:lnTo>
                        <a:pt x="523" y="293"/>
                      </a:lnTo>
                      <a:lnTo>
                        <a:pt x="545" y="290"/>
                      </a:lnTo>
                      <a:lnTo>
                        <a:pt x="556" y="288"/>
                      </a:lnTo>
                      <a:lnTo>
                        <a:pt x="566" y="283"/>
                      </a:lnTo>
                      <a:lnTo>
                        <a:pt x="576" y="279"/>
                      </a:lnTo>
                      <a:lnTo>
                        <a:pt x="584" y="272"/>
                      </a:lnTo>
                      <a:lnTo>
                        <a:pt x="584" y="272"/>
                      </a:lnTo>
                      <a:close/>
                      <a:moveTo>
                        <a:pt x="1818" y="1291"/>
                      </a:moveTo>
                      <a:lnTo>
                        <a:pt x="1818" y="1291"/>
                      </a:lnTo>
                      <a:lnTo>
                        <a:pt x="1855" y="1287"/>
                      </a:lnTo>
                      <a:lnTo>
                        <a:pt x="1875" y="1284"/>
                      </a:lnTo>
                      <a:lnTo>
                        <a:pt x="1894" y="1280"/>
                      </a:lnTo>
                      <a:lnTo>
                        <a:pt x="1911" y="1275"/>
                      </a:lnTo>
                      <a:lnTo>
                        <a:pt x="1926" y="1268"/>
                      </a:lnTo>
                      <a:lnTo>
                        <a:pt x="1934" y="1263"/>
                      </a:lnTo>
                      <a:lnTo>
                        <a:pt x="1939" y="1259"/>
                      </a:lnTo>
                      <a:lnTo>
                        <a:pt x="1943" y="1254"/>
                      </a:lnTo>
                      <a:lnTo>
                        <a:pt x="1946" y="1249"/>
                      </a:lnTo>
                      <a:lnTo>
                        <a:pt x="1946" y="1249"/>
                      </a:lnTo>
                      <a:lnTo>
                        <a:pt x="1948" y="1242"/>
                      </a:lnTo>
                      <a:lnTo>
                        <a:pt x="1949" y="1234"/>
                      </a:lnTo>
                      <a:lnTo>
                        <a:pt x="1949" y="1214"/>
                      </a:lnTo>
                      <a:lnTo>
                        <a:pt x="1949" y="1193"/>
                      </a:lnTo>
                      <a:lnTo>
                        <a:pt x="1949" y="1174"/>
                      </a:lnTo>
                      <a:lnTo>
                        <a:pt x="1949" y="1174"/>
                      </a:lnTo>
                      <a:lnTo>
                        <a:pt x="1950" y="1124"/>
                      </a:lnTo>
                      <a:lnTo>
                        <a:pt x="1950" y="1068"/>
                      </a:lnTo>
                      <a:lnTo>
                        <a:pt x="1949" y="959"/>
                      </a:lnTo>
                      <a:lnTo>
                        <a:pt x="1949" y="959"/>
                      </a:lnTo>
                      <a:lnTo>
                        <a:pt x="1948" y="931"/>
                      </a:lnTo>
                      <a:lnTo>
                        <a:pt x="1945" y="900"/>
                      </a:lnTo>
                      <a:lnTo>
                        <a:pt x="1942" y="866"/>
                      </a:lnTo>
                      <a:lnTo>
                        <a:pt x="1941" y="831"/>
                      </a:lnTo>
                      <a:lnTo>
                        <a:pt x="1941" y="831"/>
                      </a:lnTo>
                      <a:lnTo>
                        <a:pt x="1939" y="768"/>
                      </a:lnTo>
                      <a:lnTo>
                        <a:pt x="1936" y="706"/>
                      </a:lnTo>
                      <a:lnTo>
                        <a:pt x="1935" y="641"/>
                      </a:lnTo>
                      <a:lnTo>
                        <a:pt x="1936" y="574"/>
                      </a:lnTo>
                      <a:lnTo>
                        <a:pt x="1936" y="574"/>
                      </a:lnTo>
                      <a:lnTo>
                        <a:pt x="1941" y="434"/>
                      </a:lnTo>
                      <a:lnTo>
                        <a:pt x="1943" y="303"/>
                      </a:lnTo>
                      <a:lnTo>
                        <a:pt x="1943" y="241"/>
                      </a:lnTo>
                      <a:lnTo>
                        <a:pt x="1942" y="181"/>
                      </a:lnTo>
                      <a:lnTo>
                        <a:pt x="1939" y="120"/>
                      </a:lnTo>
                      <a:lnTo>
                        <a:pt x="1934" y="62"/>
                      </a:lnTo>
                      <a:lnTo>
                        <a:pt x="1934" y="62"/>
                      </a:lnTo>
                      <a:lnTo>
                        <a:pt x="1931" y="60"/>
                      </a:lnTo>
                      <a:lnTo>
                        <a:pt x="1928" y="59"/>
                      </a:lnTo>
                      <a:lnTo>
                        <a:pt x="1926" y="56"/>
                      </a:lnTo>
                      <a:lnTo>
                        <a:pt x="1926" y="53"/>
                      </a:lnTo>
                      <a:lnTo>
                        <a:pt x="1926" y="47"/>
                      </a:lnTo>
                      <a:lnTo>
                        <a:pt x="1925" y="45"/>
                      </a:lnTo>
                      <a:lnTo>
                        <a:pt x="1925" y="45"/>
                      </a:lnTo>
                      <a:lnTo>
                        <a:pt x="1915" y="38"/>
                      </a:lnTo>
                      <a:lnTo>
                        <a:pt x="1904" y="33"/>
                      </a:lnTo>
                      <a:lnTo>
                        <a:pt x="1894" y="29"/>
                      </a:lnTo>
                      <a:lnTo>
                        <a:pt x="1883" y="26"/>
                      </a:lnTo>
                      <a:lnTo>
                        <a:pt x="1861" y="24"/>
                      </a:lnTo>
                      <a:lnTo>
                        <a:pt x="1835" y="21"/>
                      </a:lnTo>
                      <a:lnTo>
                        <a:pt x="1835" y="21"/>
                      </a:lnTo>
                      <a:lnTo>
                        <a:pt x="1804" y="17"/>
                      </a:lnTo>
                      <a:lnTo>
                        <a:pt x="1790" y="15"/>
                      </a:lnTo>
                      <a:lnTo>
                        <a:pt x="1779" y="17"/>
                      </a:lnTo>
                      <a:lnTo>
                        <a:pt x="1779" y="17"/>
                      </a:lnTo>
                      <a:lnTo>
                        <a:pt x="1752" y="21"/>
                      </a:lnTo>
                      <a:lnTo>
                        <a:pt x="1738" y="25"/>
                      </a:lnTo>
                      <a:lnTo>
                        <a:pt x="1724" y="31"/>
                      </a:lnTo>
                      <a:lnTo>
                        <a:pt x="1713" y="36"/>
                      </a:lnTo>
                      <a:lnTo>
                        <a:pt x="1702" y="43"/>
                      </a:lnTo>
                      <a:lnTo>
                        <a:pt x="1693" y="53"/>
                      </a:lnTo>
                      <a:lnTo>
                        <a:pt x="1689" y="57"/>
                      </a:lnTo>
                      <a:lnTo>
                        <a:pt x="1686" y="63"/>
                      </a:lnTo>
                      <a:lnTo>
                        <a:pt x="1686" y="63"/>
                      </a:lnTo>
                      <a:lnTo>
                        <a:pt x="1684" y="77"/>
                      </a:lnTo>
                      <a:lnTo>
                        <a:pt x="1682" y="97"/>
                      </a:lnTo>
                      <a:lnTo>
                        <a:pt x="1682" y="118"/>
                      </a:lnTo>
                      <a:lnTo>
                        <a:pt x="1682" y="140"/>
                      </a:lnTo>
                      <a:lnTo>
                        <a:pt x="1686" y="185"/>
                      </a:lnTo>
                      <a:lnTo>
                        <a:pt x="1689" y="219"/>
                      </a:lnTo>
                      <a:lnTo>
                        <a:pt x="1689" y="219"/>
                      </a:lnTo>
                      <a:lnTo>
                        <a:pt x="1693" y="292"/>
                      </a:lnTo>
                      <a:lnTo>
                        <a:pt x="1695" y="328"/>
                      </a:lnTo>
                      <a:lnTo>
                        <a:pt x="1698" y="368"/>
                      </a:lnTo>
                      <a:lnTo>
                        <a:pt x="1698" y="368"/>
                      </a:lnTo>
                      <a:lnTo>
                        <a:pt x="1703" y="415"/>
                      </a:lnTo>
                      <a:lnTo>
                        <a:pt x="1709" y="464"/>
                      </a:lnTo>
                      <a:lnTo>
                        <a:pt x="1715" y="516"/>
                      </a:lnTo>
                      <a:lnTo>
                        <a:pt x="1716" y="543"/>
                      </a:lnTo>
                      <a:lnTo>
                        <a:pt x="1717" y="570"/>
                      </a:lnTo>
                      <a:lnTo>
                        <a:pt x="1717" y="570"/>
                      </a:lnTo>
                      <a:lnTo>
                        <a:pt x="1719" y="657"/>
                      </a:lnTo>
                      <a:lnTo>
                        <a:pt x="1720" y="748"/>
                      </a:lnTo>
                      <a:lnTo>
                        <a:pt x="1720" y="793"/>
                      </a:lnTo>
                      <a:lnTo>
                        <a:pt x="1720" y="839"/>
                      </a:lnTo>
                      <a:lnTo>
                        <a:pt x="1719" y="884"/>
                      </a:lnTo>
                      <a:lnTo>
                        <a:pt x="1717" y="928"/>
                      </a:lnTo>
                      <a:lnTo>
                        <a:pt x="1717" y="928"/>
                      </a:lnTo>
                      <a:lnTo>
                        <a:pt x="1716" y="943"/>
                      </a:lnTo>
                      <a:lnTo>
                        <a:pt x="1717" y="960"/>
                      </a:lnTo>
                      <a:lnTo>
                        <a:pt x="1719" y="977"/>
                      </a:lnTo>
                      <a:lnTo>
                        <a:pt x="1719" y="994"/>
                      </a:lnTo>
                      <a:lnTo>
                        <a:pt x="1719" y="994"/>
                      </a:lnTo>
                      <a:lnTo>
                        <a:pt x="1717" y="1061"/>
                      </a:lnTo>
                      <a:lnTo>
                        <a:pt x="1715" y="1129"/>
                      </a:lnTo>
                      <a:lnTo>
                        <a:pt x="1710" y="1196"/>
                      </a:lnTo>
                      <a:lnTo>
                        <a:pt x="1706" y="1259"/>
                      </a:lnTo>
                      <a:lnTo>
                        <a:pt x="1706" y="1259"/>
                      </a:lnTo>
                      <a:lnTo>
                        <a:pt x="1717" y="1266"/>
                      </a:lnTo>
                      <a:lnTo>
                        <a:pt x="1729" y="1273"/>
                      </a:lnTo>
                      <a:lnTo>
                        <a:pt x="1743" y="1279"/>
                      </a:lnTo>
                      <a:lnTo>
                        <a:pt x="1755" y="1284"/>
                      </a:lnTo>
                      <a:lnTo>
                        <a:pt x="1771" y="1287"/>
                      </a:lnTo>
                      <a:lnTo>
                        <a:pt x="1786" y="1290"/>
                      </a:lnTo>
                      <a:lnTo>
                        <a:pt x="1802" y="1291"/>
                      </a:lnTo>
                      <a:lnTo>
                        <a:pt x="1818" y="1291"/>
                      </a:lnTo>
                      <a:lnTo>
                        <a:pt x="1818" y="1291"/>
                      </a:lnTo>
                      <a:close/>
                      <a:moveTo>
                        <a:pt x="1536" y="125"/>
                      </a:moveTo>
                      <a:lnTo>
                        <a:pt x="1536" y="125"/>
                      </a:lnTo>
                      <a:lnTo>
                        <a:pt x="1536" y="177"/>
                      </a:lnTo>
                      <a:lnTo>
                        <a:pt x="1536" y="230"/>
                      </a:lnTo>
                      <a:lnTo>
                        <a:pt x="1536" y="279"/>
                      </a:lnTo>
                      <a:lnTo>
                        <a:pt x="1536" y="318"/>
                      </a:lnTo>
                      <a:lnTo>
                        <a:pt x="1536" y="318"/>
                      </a:lnTo>
                      <a:lnTo>
                        <a:pt x="1560" y="325"/>
                      </a:lnTo>
                      <a:lnTo>
                        <a:pt x="1588" y="330"/>
                      </a:lnTo>
                      <a:lnTo>
                        <a:pt x="1642" y="338"/>
                      </a:lnTo>
                      <a:lnTo>
                        <a:pt x="1642" y="338"/>
                      </a:lnTo>
                      <a:lnTo>
                        <a:pt x="1643" y="342"/>
                      </a:lnTo>
                      <a:lnTo>
                        <a:pt x="1646" y="347"/>
                      </a:lnTo>
                      <a:lnTo>
                        <a:pt x="1649" y="349"/>
                      </a:lnTo>
                      <a:lnTo>
                        <a:pt x="1651" y="352"/>
                      </a:lnTo>
                      <a:lnTo>
                        <a:pt x="1651" y="352"/>
                      </a:lnTo>
                      <a:lnTo>
                        <a:pt x="1654" y="368"/>
                      </a:lnTo>
                      <a:lnTo>
                        <a:pt x="1656" y="383"/>
                      </a:lnTo>
                      <a:lnTo>
                        <a:pt x="1657" y="417"/>
                      </a:lnTo>
                      <a:lnTo>
                        <a:pt x="1656" y="487"/>
                      </a:lnTo>
                      <a:lnTo>
                        <a:pt x="1656" y="487"/>
                      </a:lnTo>
                      <a:lnTo>
                        <a:pt x="1656" y="535"/>
                      </a:lnTo>
                      <a:lnTo>
                        <a:pt x="1657" y="584"/>
                      </a:lnTo>
                      <a:lnTo>
                        <a:pt x="1660" y="685"/>
                      </a:lnTo>
                      <a:lnTo>
                        <a:pt x="1663" y="789"/>
                      </a:lnTo>
                      <a:lnTo>
                        <a:pt x="1663" y="839"/>
                      </a:lnTo>
                      <a:lnTo>
                        <a:pt x="1661" y="891"/>
                      </a:lnTo>
                      <a:lnTo>
                        <a:pt x="1661" y="891"/>
                      </a:lnTo>
                      <a:lnTo>
                        <a:pt x="1660" y="970"/>
                      </a:lnTo>
                      <a:lnTo>
                        <a:pt x="1658" y="1051"/>
                      </a:lnTo>
                      <a:lnTo>
                        <a:pt x="1658" y="1136"/>
                      </a:lnTo>
                      <a:lnTo>
                        <a:pt x="1657" y="1227"/>
                      </a:lnTo>
                      <a:lnTo>
                        <a:pt x="1657" y="1227"/>
                      </a:lnTo>
                      <a:lnTo>
                        <a:pt x="1661" y="1230"/>
                      </a:lnTo>
                      <a:lnTo>
                        <a:pt x="1664" y="1231"/>
                      </a:lnTo>
                      <a:lnTo>
                        <a:pt x="1670" y="1237"/>
                      </a:lnTo>
                      <a:lnTo>
                        <a:pt x="1677" y="1242"/>
                      </a:lnTo>
                      <a:lnTo>
                        <a:pt x="1681" y="1244"/>
                      </a:lnTo>
                      <a:lnTo>
                        <a:pt x="1686" y="1244"/>
                      </a:lnTo>
                      <a:lnTo>
                        <a:pt x="1686" y="1244"/>
                      </a:lnTo>
                      <a:lnTo>
                        <a:pt x="1693" y="1192"/>
                      </a:lnTo>
                      <a:lnTo>
                        <a:pt x="1698" y="1140"/>
                      </a:lnTo>
                      <a:lnTo>
                        <a:pt x="1699" y="1088"/>
                      </a:lnTo>
                      <a:lnTo>
                        <a:pt x="1700" y="1035"/>
                      </a:lnTo>
                      <a:lnTo>
                        <a:pt x="1699" y="924"/>
                      </a:lnTo>
                      <a:lnTo>
                        <a:pt x="1698" y="801"/>
                      </a:lnTo>
                      <a:lnTo>
                        <a:pt x="1698" y="801"/>
                      </a:lnTo>
                      <a:lnTo>
                        <a:pt x="1699" y="786"/>
                      </a:lnTo>
                      <a:lnTo>
                        <a:pt x="1700" y="769"/>
                      </a:lnTo>
                      <a:lnTo>
                        <a:pt x="1703" y="754"/>
                      </a:lnTo>
                      <a:lnTo>
                        <a:pt x="1703" y="738"/>
                      </a:lnTo>
                      <a:lnTo>
                        <a:pt x="1703" y="738"/>
                      </a:lnTo>
                      <a:lnTo>
                        <a:pt x="1705" y="693"/>
                      </a:lnTo>
                      <a:lnTo>
                        <a:pt x="1705" y="647"/>
                      </a:lnTo>
                      <a:lnTo>
                        <a:pt x="1702" y="557"/>
                      </a:lnTo>
                      <a:lnTo>
                        <a:pt x="1702" y="557"/>
                      </a:lnTo>
                      <a:lnTo>
                        <a:pt x="1700" y="529"/>
                      </a:lnTo>
                      <a:lnTo>
                        <a:pt x="1698" y="502"/>
                      </a:lnTo>
                      <a:lnTo>
                        <a:pt x="1692" y="449"/>
                      </a:lnTo>
                      <a:lnTo>
                        <a:pt x="1685" y="394"/>
                      </a:lnTo>
                      <a:lnTo>
                        <a:pt x="1681" y="340"/>
                      </a:lnTo>
                      <a:lnTo>
                        <a:pt x="1681" y="340"/>
                      </a:lnTo>
                      <a:lnTo>
                        <a:pt x="1675" y="233"/>
                      </a:lnTo>
                      <a:lnTo>
                        <a:pt x="1670" y="125"/>
                      </a:lnTo>
                      <a:lnTo>
                        <a:pt x="1670" y="125"/>
                      </a:lnTo>
                      <a:lnTo>
                        <a:pt x="1670" y="111"/>
                      </a:lnTo>
                      <a:lnTo>
                        <a:pt x="1671" y="97"/>
                      </a:lnTo>
                      <a:lnTo>
                        <a:pt x="1671" y="90"/>
                      </a:lnTo>
                      <a:lnTo>
                        <a:pt x="1670" y="83"/>
                      </a:lnTo>
                      <a:lnTo>
                        <a:pt x="1667" y="76"/>
                      </a:lnTo>
                      <a:lnTo>
                        <a:pt x="1664" y="70"/>
                      </a:lnTo>
                      <a:lnTo>
                        <a:pt x="1664" y="70"/>
                      </a:lnTo>
                      <a:lnTo>
                        <a:pt x="1598" y="95"/>
                      </a:lnTo>
                      <a:lnTo>
                        <a:pt x="1567" y="109"/>
                      </a:lnTo>
                      <a:lnTo>
                        <a:pt x="1536" y="125"/>
                      </a:lnTo>
                      <a:lnTo>
                        <a:pt x="1536" y="125"/>
                      </a:lnTo>
                      <a:close/>
                      <a:moveTo>
                        <a:pt x="906" y="268"/>
                      </a:moveTo>
                      <a:lnTo>
                        <a:pt x="906" y="268"/>
                      </a:lnTo>
                      <a:lnTo>
                        <a:pt x="934" y="274"/>
                      </a:lnTo>
                      <a:lnTo>
                        <a:pt x="961" y="278"/>
                      </a:lnTo>
                      <a:lnTo>
                        <a:pt x="986" y="279"/>
                      </a:lnTo>
                      <a:lnTo>
                        <a:pt x="1013" y="281"/>
                      </a:lnTo>
                      <a:lnTo>
                        <a:pt x="1013" y="281"/>
                      </a:lnTo>
                      <a:lnTo>
                        <a:pt x="1031" y="279"/>
                      </a:lnTo>
                      <a:lnTo>
                        <a:pt x="1051" y="276"/>
                      </a:lnTo>
                      <a:lnTo>
                        <a:pt x="1067" y="274"/>
                      </a:lnTo>
                      <a:lnTo>
                        <a:pt x="1074" y="274"/>
                      </a:lnTo>
                      <a:lnTo>
                        <a:pt x="1079" y="274"/>
                      </a:lnTo>
                      <a:lnTo>
                        <a:pt x="1079" y="274"/>
                      </a:lnTo>
                      <a:lnTo>
                        <a:pt x="1094" y="267"/>
                      </a:lnTo>
                      <a:lnTo>
                        <a:pt x="1102" y="261"/>
                      </a:lnTo>
                      <a:lnTo>
                        <a:pt x="1108" y="257"/>
                      </a:lnTo>
                      <a:lnTo>
                        <a:pt x="1108" y="257"/>
                      </a:lnTo>
                      <a:lnTo>
                        <a:pt x="1108" y="231"/>
                      </a:lnTo>
                      <a:lnTo>
                        <a:pt x="1108" y="206"/>
                      </a:lnTo>
                      <a:lnTo>
                        <a:pt x="1105" y="181"/>
                      </a:lnTo>
                      <a:lnTo>
                        <a:pt x="1102" y="168"/>
                      </a:lnTo>
                      <a:lnTo>
                        <a:pt x="1100" y="157"/>
                      </a:lnTo>
                      <a:lnTo>
                        <a:pt x="1100" y="157"/>
                      </a:lnTo>
                      <a:lnTo>
                        <a:pt x="1074" y="150"/>
                      </a:lnTo>
                      <a:lnTo>
                        <a:pt x="1048" y="142"/>
                      </a:lnTo>
                      <a:lnTo>
                        <a:pt x="1018" y="135"/>
                      </a:lnTo>
                      <a:lnTo>
                        <a:pt x="1003" y="132"/>
                      </a:lnTo>
                      <a:lnTo>
                        <a:pt x="987" y="132"/>
                      </a:lnTo>
                      <a:lnTo>
                        <a:pt x="987" y="132"/>
                      </a:lnTo>
                      <a:lnTo>
                        <a:pt x="951" y="132"/>
                      </a:lnTo>
                      <a:lnTo>
                        <a:pt x="928" y="133"/>
                      </a:lnTo>
                      <a:lnTo>
                        <a:pt x="907" y="135"/>
                      </a:lnTo>
                      <a:lnTo>
                        <a:pt x="888" y="137"/>
                      </a:lnTo>
                      <a:lnTo>
                        <a:pt x="869" y="142"/>
                      </a:lnTo>
                      <a:lnTo>
                        <a:pt x="855" y="147"/>
                      </a:lnTo>
                      <a:lnTo>
                        <a:pt x="850" y="151"/>
                      </a:lnTo>
                      <a:lnTo>
                        <a:pt x="847" y="154"/>
                      </a:lnTo>
                      <a:lnTo>
                        <a:pt x="847" y="154"/>
                      </a:lnTo>
                      <a:lnTo>
                        <a:pt x="843" y="160"/>
                      </a:lnTo>
                      <a:lnTo>
                        <a:pt x="841" y="167"/>
                      </a:lnTo>
                      <a:lnTo>
                        <a:pt x="840" y="174"/>
                      </a:lnTo>
                      <a:lnTo>
                        <a:pt x="840" y="181"/>
                      </a:lnTo>
                      <a:lnTo>
                        <a:pt x="841" y="215"/>
                      </a:lnTo>
                      <a:lnTo>
                        <a:pt x="841" y="215"/>
                      </a:lnTo>
                      <a:lnTo>
                        <a:pt x="841" y="229"/>
                      </a:lnTo>
                      <a:lnTo>
                        <a:pt x="840" y="241"/>
                      </a:lnTo>
                      <a:lnTo>
                        <a:pt x="840" y="252"/>
                      </a:lnTo>
                      <a:lnTo>
                        <a:pt x="841" y="258"/>
                      </a:lnTo>
                      <a:lnTo>
                        <a:pt x="844" y="264"/>
                      </a:lnTo>
                      <a:lnTo>
                        <a:pt x="844" y="264"/>
                      </a:lnTo>
                      <a:lnTo>
                        <a:pt x="847" y="261"/>
                      </a:lnTo>
                      <a:lnTo>
                        <a:pt x="850" y="258"/>
                      </a:lnTo>
                      <a:lnTo>
                        <a:pt x="857" y="257"/>
                      </a:lnTo>
                      <a:lnTo>
                        <a:pt x="865" y="257"/>
                      </a:lnTo>
                      <a:lnTo>
                        <a:pt x="874" y="258"/>
                      </a:lnTo>
                      <a:lnTo>
                        <a:pt x="890" y="262"/>
                      </a:lnTo>
                      <a:lnTo>
                        <a:pt x="906" y="268"/>
                      </a:lnTo>
                      <a:lnTo>
                        <a:pt x="906" y="268"/>
                      </a:lnTo>
                      <a:close/>
                      <a:moveTo>
                        <a:pt x="635" y="233"/>
                      </a:moveTo>
                      <a:lnTo>
                        <a:pt x="635" y="233"/>
                      </a:lnTo>
                      <a:lnTo>
                        <a:pt x="632" y="261"/>
                      </a:lnTo>
                      <a:lnTo>
                        <a:pt x="631" y="276"/>
                      </a:lnTo>
                      <a:lnTo>
                        <a:pt x="631" y="290"/>
                      </a:lnTo>
                      <a:lnTo>
                        <a:pt x="631" y="290"/>
                      </a:lnTo>
                      <a:lnTo>
                        <a:pt x="643" y="295"/>
                      </a:lnTo>
                      <a:lnTo>
                        <a:pt x="656" y="299"/>
                      </a:lnTo>
                      <a:lnTo>
                        <a:pt x="669" y="306"/>
                      </a:lnTo>
                      <a:lnTo>
                        <a:pt x="680" y="313"/>
                      </a:lnTo>
                      <a:lnTo>
                        <a:pt x="701" y="330"/>
                      </a:lnTo>
                      <a:lnTo>
                        <a:pt x="721" y="347"/>
                      </a:lnTo>
                      <a:lnTo>
                        <a:pt x="721" y="347"/>
                      </a:lnTo>
                      <a:lnTo>
                        <a:pt x="722" y="355"/>
                      </a:lnTo>
                      <a:lnTo>
                        <a:pt x="722" y="366"/>
                      </a:lnTo>
                      <a:lnTo>
                        <a:pt x="719" y="376"/>
                      </a:lnTo>
                      <a:lnTo>
                        <a:pt x="715" y="387"/>
                      </a:lnTo>
                      <a:lnTo>
                        <a:pt x="707" y="411"/>
                      </a:lnTo>
                      <a:lnTo>
                        <a:pt x="702" y="422"/>
                      </a:lnTo>
                      <a:lnTo>
                        <a:pt x="700" y="434"/>
                      </a:lnTo>
                      <a:lnTo>
                        <a:pt x="700" y="434"/>
                      </a:lnTo>
                      <a:lnTo>
                        <a:pt x="715" y="431"/>
                      </a:lnTo>
                      <a:lnTo>
                        <a:pt x="730" y="431"/>
                      </a:lnTo>
                      <a:lnTo>
                        <a:pt x="743" y="432"/>
                      </a:lnTo>
                      <a:lnTo>
                        <a:pt x="756" y="434"/>
                      </a:lnTo>
                      <a:lnTo>
                        <a:pt x="768" y="438"/>
                      </a:lnTo>
                      <a:lnTo>
                        <a:pt x="781" y="441"/>
                      </a:lnTo>
                      <a:lnTo>
                        <a:pt x="803" y="450"/>
                      </a:lnTo>
                      <a:lnTo>
                        <a:pt x="803" y="450"/>
                      </a:lnTo>
                      <a:lnTo>
                        <a:pt x="803" y="483"/>
                      </a:lnTo>
                      <a:lnTo>
                        <a:pt x="805" y="498"/>
                      </a:lnTo>
                      <a:lnTo>
                        <a:pt x="808" y="505"/>
                      </a:lnTo>
                      <a:lnTo>
                        <a:pt x="810" y="512"/>
                      </a:lnTo>
                      <a:lnTo>
                        <a:pt x="810" y="512"/>
                      </a:lnTo>
                      <a:lnTo>
                        <a:pt x="816" y="602"/>
                      </a:lnTo>
                      <a:lnTo>
                        <a:pt x="820" y="695"/>
                      </a:lnTo>
                      <a:lnTo>
                        <a:pt x="823" y="741"/>
                      </a:lnTo>
                      <a:lnTo>
                        <a:pt x="823" y="787"/>
                      </a:lnTo>
                      <a:lnTo>
                        <a:pt x="823" y="835"/>
                      </a:lnTo>
                      <a:lnTo>
                        <a:pt x="820" y="880"/>
                      </a:lnTo>
                      <a:lnTo>
                        <a:pt x="820" y="880"/>
                      </a:lnTo>
                      <a:lnTo>
                        <a:pt x="817" y="908"/>
                      </a:lnTo>
                      <a:lnTo>
                        <a:pt x="815" y="936"/>
                      </a:lnTo>
                      <a:lnTo>
                        <a:pt x="815" y="936"/>
                      </a:lnTo>
                      <a:lnTo>
                        <a:pt x="813" y="962"/>
                      </a:lnTo>
                      <a:lnTo>
                        <a:pt x="813" y="988"/>
                      </a:lnTo>
                      <a:lnTo>
                        <a:pt x="815" y="1040"/>
                      </a:lnTo>
                      <a:lnTo>
                        <a:pt x="816" y="1093"/>
                      </a:lnTo>
                      <a:lnTo>
                        <a:pt x="817" y="1119"/>
                      </a:lnTo>
                      <a:lnTo>
                        <a:pt x="816" y="1144"/>
                      </a:lnTo>
                      <a:lnTo>
                        <a:pt x="816" y="1144"/>
                      </a:lnTo>
                      <a:lnTo>
                        <a:pt x="815" y="1161"/>
                      </a:lnTo>
                      <a:lnTo>
                        <a:pt x="812" y="1178"/>
                      </a:lnTo>
                      <a:lnTo>
                        <a:pt x="813" y="1186"/>
                      </a:lnTo>
                      <a:lnTo>
                        <a:pt x="815" y="1193"/>
                      </a:lnTo>
                      <a:lnTo>
                        <a:pt x="819" y="1200"/>
                      </a:lnTo>
                      <a:lnTo>
                        <a:pt x="825" y="1206"/>
                      </a:lnTo>
                      <a:lnTo>
                        <a:pt x="825" y="1206"/>
                      </a:lnTo>
                      <a:lnTo>
                        <a:pt x="823" y="1197"/>
                      </a:lnTo>
                      <a:lnTo>
                        <a:pt x="823" y="1188"/>
                      </a:lnTo>
                      <a:lnTo>
                        <a:pt x="825" y="1164"/>
                      </a:lnTo>
                      <a:lnTo>
                        <a:pt x="826" y="1152"/>
                      </a:lnTo>
                      <a:lnTo>
                        <a:pt x="826" y="1141"/>
                      </a:lnTo>
                      <a:lnTo>
                        <a:pt x="825" y="1131"/>
                      </a:lnTo>
                      <a:lnTo>
                        <a:pt x="820" y="1123"/>
                      </a:lnTo>
                      <a:lnTo>
                        <a:pt x="820" y="1123"/>
                      </a:lnTo>
                      <a:lnTo>
                        <a:pt x="822" y="1122"/>
                      </a:lnTo>
                      <a:lnTo>
                        <a:pt x="822" y="1120"/>
                      </a:lnTo>
                      <a:lnTo>
                        <a:pt x="825" y="1119"/>
                      </a:lnTo>
                      <a:lnTo>
                        <a:pt x="827" y="1117"/>
                      </a:lnTo>
                      <a:lnTo>
                        <a:pt x="827" y="1115"/>
                      </a:lnTo>
                      <a:lnTo>
                        <a:pt x="827" y="1112"/>
                      </a:lnTo>
                      <a:lnTo>
                        <a:pt x="827" y="1112"/>
                      </a:lnTo>
                      <a:lnTo>
                        <a:pt x="827" y="1033"/>
                      </a:lnTo>
                      <a:lnTo>
                        <a:pt x="827" y="949"/>
                      </a:lnTo>
                      <a:lnTo>
                        <a:pt x="827" y="866"/>
                      </a:lnTo>
                      <a:lnTo>
                        <a:pt x="829" y="785"/>
                      </a:lnTo>
                      <a:lnTo>
                        <a:pt x="829" y="785"/>
                      </a:lnTo>
                      <a:lnTo>
                        <a:pt x="830" y="721"/>
                      </a:lnTo>
                      <a:lnTo>
                        <a:pt x="830" y="658"/>
                      </a:lnTo>
                      <a:lnTo>
                        <a:pt x="827" y="537"/>
                      </a:lnTo>
                      <a:lnTo>
                        <a:pt x="827" y="537"/>
                      </a:lnTo>
                      <a:lnTo>
                        <a:pt x="826" y="438"/>
                      </a:lnTo>
                      <a:lnTo>
                        <a:pt x="827" y="338"/>
                      </a:lnTo>
                      <a:lnTo>
                        <a:pt x="827" y="338"/>
                      </a:lnTo>
                      <a:lnTo>
                        <a:pt x="827" y="295"/>
                      </a:lnTo>
                      <a:lnTo>
                        <a:pt x="826" y="251"/>
                      </a:lnTo>
                      <a:lnTo>
                        <a:pt x="825" y="208"/>
                      </a:lnTo>
                      <a:lnTo>
                        <a:pt x="820" y="163"/>
                      </a:lnTo>
                      <a:lnTo>
                        <a:pt x="820" y="163"/>
                      </a:lnTo>
                      <a:lnTo>
                        <a:pt x="820" y="165"/>
                      </a:lnTo>
                      <a:lnTo>
                        <a:pt x="819" y="165"/>
                      </a:lnTo>
                      <a:lnTo>
                        <a:pt x="819" y="165"/>
                      </a:lnTo>
                      <a:lnTo>
                        <a:pt x="801" y="175"/>
                      </a:lnTo>
                      <a:lnTo>
                        <a:pt x="778" y="185"/>
                      </a:lnTo>
                      <a:lnTo>
                        <a:pt x="754" y="194"/>
                      </a:lnTo>
                      <a:lnTo>
                        <a:pt x="729" y="202"/>
                      </a:lnTo>
                      <a:lnTo>
                        <a:pt x="679" y="217"/>
                      </a:lnTo>
                      <a:lnTo>
                        <a:pt x="656" y="226"/>
                      </a:lnTo>
                      <a:lnTo>
                        <a:pt x="635" y="233"/>
                      </a:lnTo>
                      <a:lnTo>
                        <a:pt x="635" y="233"/>
                      </a:lnTo>
                      <a:close/>
                      <a:moveTo>
                        <a:pt x="1323" y="1239"/>
                      </a:moveTo>
                      <a:lnTo>
                        <a:pt x="1323" y="1239"/>
                      </a:lnTo>
                      <a:lnTo>
                        <a:pt x="1343" y="1241"/>
                      </a:lnTo>
                      <a:lnTo>
                        <a:pt x="1359" y="1241"/>
                      </a:lnTo>
                      <a:lnTo>
                        <a:pt x="1376" y="1239"/>
                      </a:lnTo>
                      <a:lnTo>
                        <a:pt x="1392" y="1235"/>
                      </a:lnTo>
                      <a:lnTo>
                        <a:pt x="1404" y="1231"/>
                      </a:lnTo>
                      <a:lnTo>
                        <a:pt x="1417" y="1224"/>
                      </a:lnTo>
                      <a:lnTo>
                        <a:pt x="1427" y="1216"/>
                      </a:lnTo>
                      <a:lnTo>
                        <a:pt x="1434" y="1206"/>
                      </a:lnTo>
                      <a:lnTo>
                        <a:pt x="1434" y="1206"/>
                      </a:lnTo>
                      <a:lnTo>
                        <a:pt x="1437" y="1182"/>
                      </a:lnTo>
                      <a:lnTo>
                        <a:pt x="1437" y="1157"/>
                      </a:lnTo>
                      <a:lnTo>
                        <a:pt x="1438" y="1108"/>
                      </a:lnTo>
                      <a:lnTo>
                        <a:pt x="1434" y="1008"/>
                      </a:lnTo>
                      <a:lnTo>
                        <a:pt x="1434" y="1008"/>
                      </a:lnTo>
                      <a:lnTo>
                        <a:pt x="1432" y="907"/>
                      </a:lnTo>
                      <a:lnTo>
                        <a:pt x="1434" y="810"/>
                      </a:lnTo>
                      <a:lnTo>
                        <a:pt x="1437" y="717"/>
                      </a:lnTo>
                      <a:lnTo>
                        <a:pt x="1442" y="629"/>
                      </a:lnTo>
                      <a:lnTo>
                        <a:pt x="1442" y="629"/>
                      </a:lnTo>
                      <a:lnTo>
                        <a:pt x="1444" y="606"/>
                      </a:lnTo>
                      <a:lnTo>
                        <a:pt x="1444" y="584"/>
                      </a:lnTo>
                      <a:lnTo>
                        <a:pt x="1441" y="536"/>
                      </a:lnTo>
                      <a:lnTo>
                        <a:pt x="1439" y="488"/>
                      </a:lnTo>
                      <a:lnTo>
                        <a:pt x="1438" y="438"/>
                      </a:lnTo>
                      <a:lnTo>
                        <a:pt x="1438" y="438"/>
                      </a:lnTo>
                      <a:lnTo>
                        <a:pt x="1438" y="429"/>
                      </a:lnTo>
                      <a:lnTo>
                        <a:pt x="1439" y="421"/>
                      </a:lnTo>
                      <a:lnTo>
                        <a:pt x="1442" y="413"/>
                      </a:lnTo>
                      <a:lnTo>
                        <a:pt x="1442" y="404"/>
                      </a:lnTo>
                      <a:lnTo>
                        <a:pt x="1442" y="404"/>
                      </a:lnTo>
                      <a:lnTo>
                        <a:pt x="1441" y="396"/>
                      </a:lnTo>
                      <a:lnTo>
                        <a:pt x="1439" y="387"/>
                      </a:lnTo>
                      <a:lnTo>
                        <a:pt x="1438" y="379"/>
                      </a:lnTo>
                      <a:lnTo>
                        <a:pt x="1438" y="369"/>
                      </a:lnTo>
                      <a:lnTo>
                        <a:pt x="1438" y="369"/>
                      </a:lnTo>
                      <a:lnTo>
                        <a:pt x="1441" y="341"/>
                      </a:lnTo>
                      <a:lnTo>
                        <a:pt x="1442" y="306"/>
                      </a:lnTo>
                      <a:lnTo>
                        <a:pt x="1444" y="288"/>
                      </a:lnTo>
                      <a:lnTo>
                        <a:pt x="1441" y="271"/>
                      </a:lnTo>
                      <a:lnTo>
                        <a:pt x="1438" y="255"/>
                      </a:lnTo>
                      <a:lnTo>
                        <a:pt x="1435" y="248"/>
                      </a:lnTo>
                      <a:lnTo>
                        <a:pt x="1431" y="241"/>
                      </a:lnTo>
                      <a:lnTo>
                        <a:pt x="1431" y="241"/>
                      </a:lnTo>
                      <a:lnTo>
                        <a:pt x="1427" y="237"/>
                      </a:lnTo>
                      <a:lnTo>
                        <a:pt x="1421" y="231"/>
                      </a:lnTo>
                      <a:lnTo>
                        <a:pt x="1413" y="227"/>
                      </a:lnTo>
                      <a:lnTo>
                        <a:pt x="1404" y="223"/>
                      </a:lnTo>
                      <a:lnTo>
                        <a:pt x="1386" y="216"/>
                      </a:lnTo>
                      <a:lnTo>
                        <a:pt x="1368" y="212"/>
                      </a:lnTo>
                      <a:lnTo>
                        <a:pt x="1368" y="212"/>
                      </a:lnTo>
                      <a:lnTo>
                        <a:pt x="1341" y="210"/>
                      </a:lnTo>
                      <a:lnTo>
                        <a:pt x="1317" y="210"/>
                      </a:lnTo>
                      <a:lnTo>
                        <a:pt x="1292" y="210"/>
                      </a:lnTo>
                      <a:lnTo>
                        <a:pt x="1265" y="208"/>
                      </a:lnTo>
                      <a:lnTo>
                        <a:pt x="1265" y="208"/>
                      </a:lnTo>
                      <a:lnTo>
                        <a:pt x="1211" y="201"/>
                      </a:lnTo>
                      <a:lnTo>
                        <a:pt x="1188" y="198"/>
                      </a:lnTo>
                      <a:lnTo>
                        <a:pt x="1178" y="198"/>
                      </a:lnTo>
                      <a:lnTo>
                        <a:pt x="1170" y="199"/>
                      </a:lnTo>
                      <a:lnTo>
                        <a:pt x="1170" y="199"/>
                      </a:lnTo>
                      <a:lnTo>
                        <a:pt x="1161" y="202"/>
                      </a:lnTo>
                      <a:lnTo>
                        <a:pt x="1150" y="206"/>
                      </a:lnTo>
                      <a:lnTo>
                        <a:pt x="1140" y="212"/>
                      </a:lnTo>
                      <a:lnTo>
                        <a:pt x="1136" y="215"/>
                      </a:lnTo>
                      <a:lnTo>
                        <a:pt x="1133" y="219"/>
                      </a:lnTo>
                      <a:lnTo>
                        <a:pt x="1133" y="219"/>
                      </a:lnTo>
                      <a:lnTo>
                        <a:pt x="1132" y="223"/>
                      </a:lnTo>
                      <a:lnTo>
                        <a:pt x="1132" y="227"/>
                      </a:lnTo>
                      <a:lnTo>
                        <a:pt x="1133" y="237"/>
                      </a:lnTo>
                      <a:lnTo>
                        <a:pt x="1133" y="237"/>
                      </a:lnTo>
                      <a:lnTo>
                        <a:pt x="1135" y="268"/>
                      </a:lnTo>
                      <a:lnTo>
                        <a:pt x="1136" y="302"/>
                      </a:lnTo>
                      <a:lnTo>
                        <a:pt x="1136" y="302"/>
                      </a:lnTo>
                      <a:lnTo>
                        <a:pt x="1135" y="307"/>
                      </a:lnTo>
                      <a:lnTo>
                        <a:pt x="1132" y="314"/>
                      </a:lnTo>
                      <a:lnTo>
                        <a:pt x="1131" y="320"/>
                      </a:lnTo>
                      <a:lnTo>
                        <a:pt x="1129" y="327"/>
                      </a:lnTo>
                      <a:lnTo>
                        <a:pt x="1129" y="327"/>
                      </a:lnTo>
                      <a:lnTo>
                        <a:pt x="1129" y="347"/>
                      </a:lnTo>
                      <a:lnTo>
                        <a:pt x="1131" y="368"/>
                      </a:lnTo>
                      <a:lnTo>
                        <a:pt x="1132" y="408"/>
                      </a:lnTo>
                      <a:lnTo>
                        <a:pt x="1132" y="408"/>
                      </a:lnTo>
                      <a:lnTo>
                        <a:pt x="1132" y="434"/>
                      </a:lnTo>
                      <a:lnTo>
                        <a:pt x="1133" y="460"/>
                      </a:lnTo>
                      <a:lnTo>
                        <a:pt x="1138" y="516"/>
                      </a:lnTo>
                      <a:lnTo>
                        <a:pt x="1142" y="574"/>
                      </a:lnTo>
                      <a:lnTo>
                        <a:pt x="1143" y="602"/>
                      </a:lnTo>
                      <a:lnTo>
                        <a:pt x="1145" y="632"/>
                      </a:lnTo>
                      <a:lnTo>
                        <a:pt x="1145" y="632"/>
                      </a:lnTo>
                      <a:lnTo>
                        <a:pt x="1143" y="688"/>
                      </a:lnTo>
                      <a:lnTo>
                        <a:pt x="1142" y="716"/>
                      </a:lnTo>
                      <a:lnTo>
                        <a:pt x="1142" y="744"/>
                      </a:lnTo>
                      <a:lnTo>
                        <a:pt x="1142" y="744"/>
                      </a:lnTo>
                      <a:lnTo>
                        <a:pt x="1145" y="773"/>
                      </a:lnTo>
                      <a:lnTo>
                        <a:pt x="1147" y="801"/>
                      </a:lnTo>
                      <a:lnTo>
                        <a:pt x="1150" y="830"/>
                      </a:lnTo>
                      <a:lnTo>
                        <a:pt x="1150" y="858"/>
                      </a:lnTo>
                      <a:lnTo>
                        <a:pt x="1150" y="858"/>
                      </a:lnTo>
                      <a:lnTo>
                        <a:pt x="1149" y="1032"/>
                      </a:lnTo>
                      <a:lnTo>
                        <a:pt x="1149" y="1032"/>
                      </a:lnTo>
                      <a:lnTo>
                        <a:pt x="1146" y="1079"/>
                      </a:lnTo>
                      <a:lnTo>
                        <a:pt x="1145" y="1127"/>
                      </a:lnTo>
                      <a:lnTo>
                        <a:pt x="1143" y="1150"/>
                      </a:lnTo>
                      <a:lnTo>
                        <a:pt x="1146" y="1172"/>
                      </a:lnTo>
                      <a:lnTo>
                        <a:pt x="1149" y="1193"/>
                      </a:lnTo>
                      <a:lnTo>
                        <a:pt x="1154" y="1214"/>
                      </a:lnTo>
                      <a:lnTo>
                        <a:pt x="1154" y="1214"/>
                      </a:lnTo>
                      <a:lnTo>
                        <a:pt x="1233" y="1228"/>
                      </a:lnTo>
                      <a:lnTo>
                        <a:pt x="1278" y="1235"/>
                      </a:lnTo>
                      <a:lnTo>
                        <a:pt x="1323" y="1239"/>
                      </a:lnTo>
                      <a:lnTo>
                        <a:pt x="1323" y="1239"/>
                      </a:lnTo>
                      <a:close/>
                      <a:moveTo>
                        <a:pt x="844" y="334"/>
                      </a:moveTo>
                      <a:lnTo>
                        <a:pt x="844" y="334"/>
                      </a:lnTo>
                      <a:lnTo>
                        <a:pt x="855" y="335"/>
                      </a:lnTo>
                      <a:lnTo>
                        <a:pt x="867" y="338"/>
                      </a:lnTo>
                      <a:lnTo>
                        <a:pt x="889" y="345"/>
                      </a:lnTo>
                      <a:lnTo>
                        <a:pt x="913" y="355"/>
                      </a:lnTo>
                      <a:lnTo>
                        <a:pt x="926" y="358"/>
                      </a:lnTo>
                      <a:lnTo>
                        <a:pt x="938" y="361"/>
                      </a:lnTo>
                      <a:lnTo>
                        <a:pt x="938" y="361"/>
                      </a:lnTo>
                      <a:lnTo>
                        <a:pt x="956" y="365"/>
                      </a:lnTo>
                      <a:lnTo>
                        <a:pt x="979" y="366"/>
                      </a:lnTo>
                      <a:lnTo>
                        <a:pt x="1004" y="368"/>
                      </a:lnTo>
                      <a:lnTo>
                        <a:pt x="1029" y="368"/>
                      </a:lnTo>
                      <a:lnTo>
                        <a:pt x="1055" y="366"/>
                      </a:lnTo>
                      <a:lnTo>
                        <a:pt x="1079" y="363"/>
                      </a:lnTo>
                      <a:lnTo>
                        <a:pt x="1088" y="361"/>
                      </a:lnTo>
                      <a:lnTo>
                        <a:pt x="1098" y="358"/>
                      </a:lnTo>
                      <a:lnTo>
                        <a:pt x="1105" y="355"/>
                      </a:lnTo>
                      <a:lnTo>
                        <a:pt x="1112" y="351"/>
                      </a:lnTo>
                      <a:lnTo>
                        <a:pt x="1112" y="351"/>
                      </a:lnTo>
                      <a:lnTo>
                        <a:pt x="1111" y="330"/>
                      </a:lnTo>
                      <a:lnTo>
                        <a:pt x="1111" y="314"/>
                      </a:lnTo>
                      <a:lnTo>
                        <a:pt x="1112" y="299"/>
                      </a:lnTo>
                      <a:lnTo>
                        <a:pt x="1115" y="282"/>
                      </a:lnTo>
                      <a:lnTo>
                        <a:pt x="1115" y="282"/>
                      </a:lnTo>
                      <a:lnTo>
                        <a:pt x="1098" y="286"/>
                      </a:lnTo>
                      <a:lnTo>
                        <a:pt x="1083" y="290"/>
                      </a:lnTo>
                      <a:lnTo>
                        <a:pt x="1049" y="295"/>
                      </a:lnTo>
                      <a:lnTo>
                        <a:pt x="1014" y="296"/>
                      </a:lnTo>
                      <a:lnTo>
                        <a:pt x="980" y="296"/>
                      </a:lnTo>
                      <a:lnTo>
                        <a:pt x="945" y="293"/>
                      </a:lnTo>
                      <a:lnTo>
                        <a:pt x="910" y="288"/>
                      </a:lnTo>
                      <a:lnTo>
                        <a:pt x="876" y="281"/>
                      </a:lnTo>
                      <a:lnTo>
                        <a:pt x="844" y="272"/>
                      </a:lnTo>
                      <a:lnTo>
                        <a:pt x="844" y="272"/>
                      </a:lnTo>
                      <a:lnTo>
                        <a:pt x="843" y="279"/>
                      </a:lnTo>
                      <a:lnTo>
                        <a:pt x="841" y="288"/>
                      </a:lnTo>
                      <a:lnTo>
                        <a:pt x="841" y="302"/>
                      </a:lnTo>
                      <a:lnTo>
                        <a:pt x="843" y="317"/>
                      </a:lnTo>
                      <a:lnTo>
                        <a:pt x="844" y="334"/>
                      </a:lnTo>
                      <a:lnTo>
                        <a:pt x="844" y="334"/>
                      </a:lnTo>
                      <a:close/>
                      <a:moveTo>
                        <a:pt x="697" y="347"/>
                      </a:moveTo>
                      <a:lnTo>
                        <a:pt x="697" y="347"/>
                      </a:lnTo>
                      <a:lnTo>
                        <a:pt x="684" y="341"/>
                      </a:lnTo>
                      <a:lnTo>
                        <a:pt x="671" y="334"/>
                      </a:lnTo>
                      <a:lnTo>
                        <a:pt x="648" y="320"/>
                      </a:lnTo>
                      <a:lnTo>
                        <a:pt x="634" y="313"/>
                      </a:lnTo>
                      <a:lnTo>
                        <a:pt x="621" y="307"/>
                      </a:lnTo>
                      <a:lnTo>
                        <a:pt x="606" y="302"/>
                      </a:lnTo>
                      <a:lnTo>
                        <a:pt x="589" y="299"/>
                      </a:lnTo>
                      <a:lnTo>
                        <a:pt x="589" y="299"/>
                      </a:lnTo>
                      <a:lnTo>
                        <a:pt x="576" y="314"/>
                      </a:lnTo>
                      <a:lnTo>
                        <a:pt x="572" y="324"/>
                      </a:lnTo>
                      <a:lnTo>
                        <a:pt x="568" y="334"/>
                      </a:lnTo>
                      <a:lnTo>
                        <a:pt x="568" y="334"/>
                      </a:lnTo>
                      <a:lnTo>
                        <a:pt x="587" y="335"/>
                      </a:lnTo>
                      <a:lnTo>
                        <a:pt x="604" y="340"/>
                      </a:lnTo>
                      <a:lnTo>
                        <a:pt x="621" y="347"/>
                      </a:lnTo>
                      <a:lnTo>
                        <a:pt x="636" y="354"/>
                      </a:lnTo>
                      <a:lnTo>
                        <a:pt x="666" y="373"/>
                      </a:lnTo>
                      <a:lnTo>
                        <a:pt x="681" y="383"/>
                      </a:lnTo>
                      <a:lnTo>
                        <a:pt x="697" y="393"/>
                      </a:lnTo>
                      <a:lnTo>
                        <a:pt x="697" y="393"/>
                      </a:lnTo>
                      <a:lnTo>
                        <a:pt x="701" y="379"/>
                      </a:lnTo>
                      <a:lnTo>
                        <a:pt x="702" y="368"/>
                      </a:lnTo>
                      <a:lnTo>
                        <a:pt x="702" y="362"/>
                      </a:lnTo>
                      <a:lnTo>
                        <a:pt x="702" y="356"/>
                      </a:lnTo>
                      <a:lnTo>
                        <a:pt x="701" y="352"/>
                      </a:lnTo>
                      <a:lnTo>
                        <a:pt x="697" y="347"/>
                      </a:lnTo>
                      <a:lnTo>
                        <a:pt x="697" y="347"/>
                      </a:lnTo>
                      <a:close/>
                      <a:moveTo>
                        <a:pt x="382" y="352"/>
                      </a:moveTo>
                      <a:lnTo>
                        <a:pt x="382" y="352"/>
                      </a:lnTo>
                      <a:lnTo>
                        <a:pt x="358" y="393"/>
                      </a:lnTo>
                      <a:lnTo>
                        <a:pt x="335" y="434"/>
                      </a:lnTo>
                      <a:lnTo>
                        <a:pt x="314" y="474"/>
                      </a:lnTo>
                      <a:lnTo>
                        <a:pt x="291" y="516"/>
                      </a:lnTo>
                      <a:lnTo>
                        <a:pt x="250" y="602"/>
                      </a:lnTo>
                      <a:lnTo>
                        <a:pt x="210" y="686"/>
                      </a:lnTo>
                      <a:lnTo>
                        <a:pt x="210" y="686"/>
                      </a:lnTo>
                      <a:lnTo>
                        <a:pt x="207" y="692"/>
                      </a:lnTo>
                      <a:lnTo>
                        <a:pt x="203" y="698"/>
                      </a:lnTo>
                      <a:lnTo>
                        <a:pt x="198" y="702"/>
                      </a:lnTo>
                      <a:lnTo>
                        <a:pt x="196" y="707"/>
                      </a:lnTo>
                      <a:lnTo>
                        <a:pt x="196" y="707"/>
                      </a:lnTo>
                      <a:lnTo>
                        <a:pt x="190" y="721"/>
                      </a:lnTo>
                      <a:lnTo>
                        <a:pt x="187" y="734"/>
                      </a:lnTo>
                      <a:lnTo>
                        <a:pt x="184" y="748"/>
                      </a:lnTo>
                      <a:lnTo>
                        <a:pt x="180" y="761"/>
                      </a:lnTo>
                      <a:lnTo>
                        <a:pt x="180" y="761"/>
                      </a:lnTo>
                      <a:lnTo>
                        <a:pt x="170" y="785"/>
                      </a:lnTo>
                      <a:lnTo>
                        <a:pt x="159" y="807"/>
                      </a:lnTo>
                      <a:lnTo>
                        <a:pt x="134" y="852"/>
                      </a:lnTo>
                      <a:lnTo>
                        <a:pt x="121" y="873"/>
                      </a:lnTo>
                      <a:lnTo>
                        <a:pt x="110" y="896"/>
                      </a:lnTo>
                      <a:lnTo>
                        <a:pt x="99" y="919"/>
                      </a:lnTo>
                      <a:lnTo>
                        <a:pt x="90" y="942"/>
                      </a:lnTo>
                      <a:lnTo>
                        <a:pt x="90" y="942"/>
                      </a:lnTo>
                      <a:lnTo>
                        <a:pt x="80" y="957"/>
                      </a:lnTo>
                      <a:lnTo>
                        <a:pt x="71" y="973"/>
                      </a:lnTo>
                      <a:lnTo>
                        <a:pt x="62" y="988"/>
                      </a:lnTo>
                      <a:lnTo>
                        <a:pt x="55" y="1004"/>
                      </a:lnTo>
                      <a:lnTo>
                        <a:pt x="41" y="1036"/>
                      </a:lnTo>
                      <a:lnTo>
                        <a:pt x="27" y="1072"/>
                      </a:lnTo>
                      <a:lnTo>
                        <a:pt x="27" y="1072"/>
                      </a:lnTo>
                      <a:lnTo>
                        <a:pt x="34" y="1078"/>
                      </a:lnTo>
                      <a:lnTo>
                        <a:pt x="44" y="1084"/>
                      </a:lnTo>
                      <a:lnTo>
                        <a:pt x="62" y="1092"/>
                      </a:lnTo>
                      <a:lnTo>
                        <a:pt x="82" y="1100"/>
                      </a:lnTo>
                      <a:lnTo>
                        <a:pt x="99" y="1108"/>
                      </a:lnTo>
                      <a:lnTo>
                        <a:pt x="99" y="1108"/>
                      </a:lnTo>
                      <a:lnTo>
                        <a:pt x="107" y="1112"/>
                      </a:lnTo>
                      <a:lnTo>
                        <a:pt x="114" y="1115"/>
                      </a:lnTo>
                      <a:lnTo>
                        <a:pt x="114" y="1115"/>
                      </a:lnTo>
                      <a:lnTo>
                        <a:pt x="138" y="1123"/>
                      </a:lnTo>
                      <a:lnTo>
                        <a:pt x="161" y="1131"/>
                      </a:lnTo>
                      <a:lnTo>
                        <a:pt x="183" y="1137"/>
                      </a:lnTo>
                      <a:lnTo>
                        <a:pt x="193" y="1140"/>
                      </a:lnTo>
                      <a:lnTo>
                        <a:pt x="204" y="1140"/>
                      </a:lnTo>
                      <a:lnTo>
                        <a:pt x="204" y="1140"/>
                      </a:lnTo>
                      <a:lnTo>
                        <a:pt x="207" y="1133"/>
                      </a:lnTo>
                      <a:lnTo>
                        <a:pt x="208" y="1126"/>
                      </a:lnTo>
                      <a:lnTo>
                        <a:pt x="208" y="1119"/>
                      </a:lnTo>
                      <a:lnTo>
                        <a:pt x="205" y="1110"/>
                      </a:lnTo>
                      <a:lnTo>
                        <a:pt x="205" y="1110"/>
                      </a:lnTo>
                      <a:lnTo>
                        <a:pt x="207" y="1108"/>
                      </a:lnTo>
                      <a:lnTo>
                        <a:pt x="210" y="1106"/>
                      </a:lnTo>
                      <a:lnTo>
                        <a:pt x="214" y="1106"/>
                      </a:lnTo>
                      <a:lnTo>
                        <a:pt x="218" y="1105"/>
                      </a:lnTo>
                      <a:lnTo>
                        <a:pt x="219" y="1105"/>
                      </a:lnTo>
                      <a:lnTo>
                        <a:pt x="221" y="1102"/>
                      </a:lnTo>
                      <a:lnTo>
                        <a:pt x="221" y="1102"/>
                      </a:lnTo>
                      <a:lnTo>
                        <a:pt x="262" y="1012"/>
                      </a:lnTo>
                      <a:lnTo>
                        <a:pt x="302" y="924"/>
                      </a:lnTo>
                      <a:lnTo>
                        <a:pt x="322" y="877"/>
                      </a:lnTo>
                      <a:lnTo>
                        <a:pt x="342" y="831"/>
                      </a:lnTo>
                      <a:lnTo>
                        <a:pt x="360" y="785"/>
                      </a:lnTo>
                      <a:lnTo>
                        <a:pt x="377" y="735"/>
                      </a:lnTo>
                      <a:lnTo>
                        <a:pt x="377" y="735"/>
                      </a:lnTo>
                      <a:lnTo>
                        <a:pt x="416" y="640"/>
                      </a:lnTo>
                      <a:lnTo>
                        <a:pt x="457" y="540"/>
                      </a:lnTo>
                      <a:lnTo>
                        <a:pt x="478" y="491"/>
                      </a:lnTo>
                      <a:lnTo>
                        <a:pt x="499" y="443"/>
                      </a:lnTo>
                      <a:lnTo>
                        <a:pt x="521" y="397"/>
                      </a:lnTo>
                      <a:lnTo>
                        <a:pt x="544" y="352"/>
                      </a:lnTo>
                      <a:lnTo>
                        <a:pt x="544" y="352"/>
                      </a:lnTo>
                      <a:lnTo>
                        <a:pt x="540" y="351"/>
                      </a:lnTo>
                      <a:lnTo>
                        <a:pt x="537" y="348"/>
                      </a:lnTo>
                      <a:lnTo>
                        <a:pt x="534" y="344"/>
                      </a:lnTo>
                      <a:lnTo>
                        <a:pt x="534" y="338"/>
                      </a:lnTo>
                      <a:lnTo>
                        <a:pt x="534" y="338"/>
                      </a:lnTo>
                      <a:lnTo>
                        <a:pt x="542" y="335"/>
                      </a:lnTo>
                      <a:lnTo>
                        <a:pt x="548" y="331"/>
                      </a:lnTo>
                      <a:lnTo>
                        <a:pt x="551" y="328"/>
                      </a:lnTo>
                      <a:lnTo>
                        <a:pt x="552" y="325"/>
                      </a:lnTo>
                      <a:lnTo>
                        <a:pt x="554" y="320"/>
                      </a:lnTo>
                      <a:lnTo>
                        <a:pt x="552" y="314"/>
                      </a:lnTo>
                      <a:lnTo>
                        <a:pt x="552" y="314"/>
                      </a:lnTo>
                      <a:lnTo>
                        <a:pt x="535" y="314"/>
                      </a:lnTo>
                      <a:lnTo>
                        <a:pt x="516" y="314"/>
                      </a:lnTo>
                      <a:lnTo>
                        <a:pt x="493" y="317"/>
                      </a:lnTo>
                      <a:lnTo>
                        <a:pt x="471" y="323"/>
                      </a:lnTo>
                      <a:lnTo>
                        <a:pt x="447" y="328"/>
                      </a:lnTo>
                      <a:lnTo>
                        <a:pt x="424" y="335"/>
                      </a:lnTo>
                      <a:lnTo>
                        <a:pt x="402" y="344"/>
                      </a:lnTo>
                      <a:lnTo>
                        <a:pt x="382" y="352"/>
                      </a:lnTo>
                      <a:lnTo>
                        <a:pt x="382" y="352"/>
                      </a:lnTo>
                      <a:close/>
                      <a:moveTo>
                        <a:pt x="1640" y="1106"/>
                      </a:moveTo>
                      <a:lnTo>
                        <a:pt x="1640" y="1106"/>
                      </a:lnTo>
                      <a:lnTo>
                        <a:pt x="1644" y="931"/>
                      </a:lnTo>
                      <a:lnTo>
                        <a:pt x="1647" y="842"/>
                      </a:lnTo>
                      <a:lnTo>
                        <a:pt x="1646" y="759"/>
                      </a:lnTo>
                      <a:lnTo>
                        <a:pt x="1646" y="759"/>
                      </a:lnTo>
                      <a:lnTo>
                        <a:pt x="1646" y="734"/>
                      </a:lnTo>
                      <a:lnTo>
                        <a:pt x="1643" y="710"/>
                      </a:lnTo>
                      <a:lnTo>
                        <a:pt x="1637" y="669"/>
                      </a:lnTo>
                      <a:lnTo>
                        <a:pt x="1637" y="669"/>
                      </a:lnTo>
                      <a:lnTo>
                        <a:pt x="1637" y="661"/>
                      </a:lnTo>
                      <a:lnTo>
                        <a:pt x="1639" y="654"/>
                      </a:lnTo>
                      <a:lnTo>
                        <a:pt x="1640" y="646"/>
                      </a:lnTo>
                      <a:lnTo>
                        <a:pt x="1640" y="636"/>
                      </a:lnTo>
                      <a:lnTo>
                        <a:pt x="1640" y="636"/>
                      </a:lnTo>
                      <a:lnTo>
                        <a:pt x="1640" y="571"/>
                      </a:lnTo>
                      <a:lnTo>
                        <a:pt x="1640" y="500"/>
                      </a:lnTo>
                      <a:lnTo>
                        <a:pt x="1640" y="500"/>
                      </a:lnTo>
                      <a:lnTo>
                        <a:pt x="1642" y="466"/>
                      </a:lnTo>
                      <a:lnTo>
                        <a:pt x="1642" y="424"/>
                      </a:lnTo>
                      <a:lnTo>
                        <a:pt x="1642" y="404"/>
                      </a:lnTo>
                      <a:lnTo>
                        <a:pt x="1639" y="387"/>
                      </a:lnTo>
                      <a:lnTo>
                        <a:pt x="1636" y="373"/>
                      </a:lnTo>
                      <a:lnTo>
                        <a:pt x="1635" y="368"/>
                      </a:lnTo>
                      <a:lnTo>
                        <a:pt x="1632" y="363"/>
                      </a:lnTo>
                      <a:lnTo>
                        <a:pt x="1632" y="363"/>
                      </a:lnTo>
                      <a:lnTo>
                        <a:pt x="1626" y="359"/>
                      </a:lnTo>
                      <a:lnTo>
                        <a:pt x="1616" y="356"/>
                      </a:lnTo>
                      <a:lnTo>
                        <a:pt x="1590" y="348"/>
                      </a:lnTo>
                      <a:lnTo>
                        <a:pt x="1560" y="342"/>
                      </a:lnTo>
                      <a:lnTo>
                        <a:pt x="1547" y="341"/>
                      </a:lnTo>
                      <a:lnTo>
                        <a:pt x="1538" y="340"/>
                      </a:lnTo>
                      <a:lnTo>
                        <a:pt x="1538" y="340"/>
                      </a:lnTo>
                      <a:lnTo>
                        <a:pt x="1528" y="342"/>
                      </a:lnTo>
                      <a:lnTo>
                        <a:pt x="1521" y="345"/>
                      </a:lnTo>
                      <a:lnTo>
                        <a:pt x="1517" y="348"/>
                      </a:lnTo>
                      <a:lnTo>
                        <a:pt x="1517" y="348"/>
                      </a:lnTo>
                      <a:lnTo>
                        <a:pt x="1517" y="372"/>
                      </a:lnTo>
                      <a:lnTo>
                        <a:pt x="1515" y="397"/>
                      </a:lnTo>
                      <a:lnTo>
                        <a:pt x="1514" y="422"/>
                      </a:lnTo>
                      <a:lnTo>
                        <a:pt x="1512" y="449"/>
                      </a:lnTo>
                      <a:lnTo>
                        <a:pt x="1512" y="449"/>
                      </a:lnTo>
                      <a:lnTo>
                        <a:pt x="1512" y="502"/>
                      </a:lnTo>
                      <a:lnTo>
                        <a:pt x="1512" y="557"/>
                      </a:lnTo>
                      <a:lnTo>
                        <a:pt x="1512" y="557"/>
                      </a:lnTo>
                      <a:lnTo>
                        <a:pt x="1514" y="610"/>
                      </a:lnTo>
                      <a:lnTo>
                        <a:pt x="1515" y="664"/>
                      </a:lnTo>
                      <a:lnTo>
                        <a:pt x="1521" y="772"/>
                      </a:lnTo>
                      <a:lnTo>
                        <a:pt x="1521" y="772"/>
                      </a:lnTo>
                      <a:lnTo>
                        <a:pt x="1522" y="831"/>
                      </a:lnTo>
                      <a:lnTo>
                        <a:pt x="1524" y="891"/>
                      </a:lnTo>
                      <a:lnTo>
                        <a:pt x="1521" y="1008"/>
                      </a:lnTo>
                      <a:lnTo>
                        <a:pt x="1518" y="1123"/>
                      </a:lnTo>
                      <a:lnTo>
                        <a:pt x="1515" y="1235"/>
                      </a:lnTo>
                      <a:lnTo>
                        <a:pt x="1515" y="1235"/>
                      </a:lnTo>
                      <a:lnTo>
                        <a:pt x="1519" y="1241"/>
                      </a:lnTo>
                      <a:lnTo>
                        <a:pt x="1525" y="1245"/>
                      </a:lnTo>
                      <a:lnTo>
                        <a:pt x="1532" y="1248"/>
                      </a:lnTo>
                      <a:lnTo>
                        <a:pt x="1539" y="1251"/>
                      </a:lnTo>
                      <a:lnTo>
                        <a:pt x="1554" y="1254"/>
                      </a:lnTo>
                      <a:lnTo>
                        <a:pt x="1571" y="1254"/>
                      </a:lnTo>
                      <a:lnTo>
                        <a:pt x="1588" y="1251"/>
                      </a:lnTo>
                      <a:lnTo>
                        <a:pt x="1605" y="1248"/>
                      </a:lnTo>
                      <a:lnTo>
                        <a:pt x="1620" y="1242"/>
                      </a:lnTo>
                      <a:lnTo>
                        <a:pt x="1633" y="1238"/>
                      </a:lnTo>
                      <a:lnTo>
                        <a:pt x="1633" y="1238"/>
                      </a:lnTo>
                      <a:lnTo>
                        <a:pt x="1637" y="1223"/>
                      </a:lnTo>
                      <a:lnTo>
                        <a:pt x="1639" y="1207"/>
                      </a:lnTo>
                      <a:lnTo>
                        <a:pt x="1640" y="1175"/>
                      </a:lnTo>
                      <a:lnTo>
                        <a:pt x="1640" y="1141"/>
                      </a:lnTo>
                      <a:lnTo>
                        <a:pt x="1640" y="1106"/>
                      </a:lnTo>
                      <a:lnTo>
                        <a:pt x="1640" y="1106"/>
                      </a:lnTo>
                      <a:close/>
                      <a:moveTo>
                        <a:pt x="502" y="838"/>
                      </a:moveTo>
                      <a:lnTo>
                        <a:pt x="502" y="838"/>
                      </a:lnTo>
                      <a:lnTo>
                        <a:pt x="504" y="830"/>
                      </a:lnTo>
                      <a:lnTo>
                        <a:pt x="509" y="823"/>
                      </a:lnTo>
                      <a:lnTo>
                        <a:pt x="511" y="815"/>
                      </a:lnTo>
                      <a:lnTo>
                        <a:pt x="514" y="808"/>
                      </a:lnTo>
                      <a:lnTo>
                        <a:pt x="514" y="808"/>
                      </a:lnTo>
                      <a:lnTo>
                        <a:pt x="510" y="810"/>
                      </a:lnTo>
                      <a:lnTo>
                        <a:pt x="506" y="810"/>
                      </a:lnTo>
                      <a:lnTo>
                        <a:pt x="502" y="810"/>
                      </a:lnTo>
                      <a:lnTo>
                        <a:pt x="497" y="808"/>
                      </a:lnTo>
                      <a:lnTo>
                        <a:pt x="497" y="808"/>
                      </a:lnTo>
                      <a:lnTo>
                        <a:pt x="496" y="803"/>
                      </a:lnTo>
                      <a:lnTo>
                        <a:pt x="495" y="797"/>
                      </a:lnTo>
                      <a:lnTo>
                        <a:pt x="492" y="793"/>
                      </a:lnTo>
                      <a:lnTo>
                        <a:pt x="489" y="790"/>
                      </a:lnTo>
                      <a:lnTo>
                        <a:pt x="482" y="785"/>
                      </a:lnTo>
                      <a:lnTo>
                        <a:pt x="474" y="780"/>
                      </a:lnTo>
                      <a:lnTo>
                        <a:pt x="455" y="773"/>
                      </a:lnTo>
                      <a:lnTo>
                        <a:pt x="448" y="769"/>
                      </a:lnTo>
                      <a:lnTo>
                        <a:pt x="441" y="764"/>
                      </a:lnTo>
                      <a:lnTo>
                        <a:pt x="441" y="764"/>
                      </a:lnTo>
                      <a:lnTo>
                        <a:pt x="445" y="759"/>
                      </a:lnTo>
                      <a:lnTo>
                        <a:pt x="447" y="755"/>
                      </a:lnTo>
                      <a:lnTo>
                        <a:pt x="450" y="751"/>
                      </a:lnTo>
                      <a:lnTo>
                        <a:pt x="452" y="749"/>
                      </a:lnTo>
                      <a:lnTo>
                        <a:pt x="455" y="748"/>
                      </a:lnTo>
                      <a:lnTo>
                        <a:pt x="455" y="748"/>
                      </a:lnTo>
                      <a:lnTo>
                        <a:pt x="461" y="731"/>
                      </a:lnTo>
                      <a:lnTo>
                        <a:pt x="468" y="714"/>
                      </a:lnTo>
                      <a:lnTo>
                        <a:pt x="485" y="685"/>
                      </a:lnTo>
                      <a:lnTo>
                        <a:pt x="493" y="671"/>
                      </a:lnTo>
                      <a:lnTo>
                        <a:pt x="500" y="654"/>
                      </a:lnTo>
                      <a:lnTo>
                        <a:pt x="504" y="637"/>
                      </a:lnTo>
                      <a:lnTo>
                        <a:pt x="507" y="616"/>
                      </a:lnTo>
                      <a:lnTo>
                        <a:pt x="507" y="616"/>
                      </a:lnTo>
                      <a:lnTo>
                        <a:pt x="513" y="613"/>
                      </a:lnTo>
                      <a:lnTo>
                        <a:pt x="517" y="610"/>
                      </a:lnTo>
                      <a:lnTo>
                        <a:pt x="521" y="609"/>
                      </a:lnTo>
                      <a:lnTo>
                        <a:pt x="527" y="609"/>
                      </a:lnTo>
                      <a:lnTo>
                        <a:pt x="537" y="610"/>
                      </a:lnTo>
                      <a:lnTo>
                        <a:pt x="547" y="616"/>
                      </a:lnTo>
                      <a:lnTo>
                        <a:pt x="568" y="627"/>
                      </a:lnTo>
                      <a:lnTo>
                        <a:pt x="577" y="633"/>
                      </a:lnTo>
                      <a:lnTo>
                        <a:pt x="587" y="637"/>
                      </a:lnTo>
                      <a:lnTo>
                        <a:pt x="587" y="637"/>
                      </a:lnTo>
                      <a:lnTo>
                        <a:pt x="589" y="630"/>
                      </a:lnTo>
                      <a:lnTo>
                        <a:pt x="593" y="625"/>
                      </a:lnTo>
                      <a:lnTo>
                        <a:pt x="600" y="612"/>
                      </a:lnTo>
                      <a:lnTo>
                        <a:pt x="600" y="612"/>
                      </a:lnTo>
                      <a:lnTo>
                        <a:pt x="590" y="606"/>
                      </a:lnTo>
                      <a:lnTo>
                        <a:pt x="582" y="602"/>
                      </a:lnTo>
                      <a:lnTo>
                        <a:pt x="563" y="595"/>
                      </a:lnTo>
                      <a:lnTo>
                        <a:pt x="547" y="588"/>
                      </a:lnTo>
                      <a:lnTo>
                        <a:pt x="540" y="585"/>
                      </a:lnTo>
                      <a:lnTo>
                        <a:pt x="531" y="581"/>
                      </a:lnTo>
                      <a:lnTo>
                        <a:pt x="531" y="581"/>
                      </a:lnTo>
                      <a:lnTo>
                        <a:pt x="531" y="568"/>
                      </a:lnTo>
                      <a:lnTo>
                        <a:pt x="534" y="559"/>
                      </a:lnTo>
                      <a:lnTo>
                        <a:pt x="538" y="552"/>
                      </a:lnTo>
                      <a:lnTo>
                        <a:pt x="544" y="546"/>
                      </a:lnTo>
                      <a:lnTo>
                        <a:pt x="551" y="539"/>
                      </a:lnTo>
                      <a:lnTo>
                        <a:pt x="556" y="532"/>
                      </a:lnTo>
                      <a:lnTo>
                        <a:pt x="561" y="522"/>
                      </a:lnTo>
                      <a:lnTo>
                        <a:pt x="563" y="509"/>
                      </a:lnTo>
                      <a:lnTo>
                        <a:pt x="563" y="509"/>
                      </a:lnTo>
                      <a:lnTo>
                        <a:pt x="573" y="497"/>
                      </a:lnTo>
                      <a:lnTo>
                        <a:pt x="580" y="481"/>
                      </a:lnTo>
                      <a:lnTo>
                        <a:pt x="586" y="466"/>
                      </a:lnTo>
                      <a:lnTo>
                        <a:pt x="591" y="450"/>
                      </a:lnTo>
                      <a:lnTo>
                        <a:pt x="591" y="450"/>
                      </a:lnTo>
                      <a:lnTo>
                        <a:pt x="597" y="424"/>
                      </a:lnTo>
                      <a:lnTo>
                        <a:pt x="600" y="417"/>
                      </a:lnTo>
                      <a:lnTo>
                        <a:pt x="601" y="417"/>
                      </a:lnTo>
                      <a:lnTo>
                        <a:pt x="604" y="418"/>
                      </a:lnTo>
                      <a:lnTo>
                        <a:pt x="604" y="418"/>
                      </a:lnTo>
                      <a:lnTo>
                        <a:pt x="606" y="417"/>
                      </a:lnTo>
                      <a:lnTo>
                        <a:pt x="606" y="417"/>
                      </a:lnTo>
                      <a:lnTo>
                        <a:pt x="606" y="414"/>
                      </a:lnTo>
                      <a:lnTo>
                        <a:pt x="604" y="411"/>
                      </a:lnTo>
                      <a:lnTo>
                        <a:pt x="604" y="411"/>
                      </a:lnTo>
                      <a:lnTo>
                        <a:pt x="606" y="410"/>
                      </a:lnTo>
                      <a:lnTo>
                        <a:pt x="606" y="410"/>
                      </a:lnTo>
                      <a:lnTo>
                        <a:pt x="615" y="408"/>
                      </a:lnTo>
                      <a:lnTo>
                        <a:pt x="625" y="408"/>
                      </a:lnTo>
                      <a:lnTo>
                        <a:pt x="635" y="411"/>
                      </a:lnTo>
                      <a:lnTo>
                        <a:pt x="643" y="414"/>
                      </a:lnTo>
                      <a:lnTo>
                        <a:pt x="662" y="424"/>
                      </a:lnTo>
                      <a:lnTo>
                        <a:pt x="680" y="434"/>
                      </a:lnTo>
                      <a:lnTo>
                        <a:pt x="680" y="434"/>
                      </a:lnTo>
                      <a:lnTo>
                        <a:pt x="681" y="429"/>
                      </a:lnTo>
                      <a:lnTo>
                        <a:pt x="684" y="425"/>
                      </a:lnTo>
                      <a:lnTo>
                        <a:pt x="686" y="421"/>
                      </a:lnTo>
                      <a:lnTo>
                        <a:pt x="687" y="417"/>
                      </a:lnTo>
                      <a:lnTo>
                        <a:pt x="687" y="417"/>
                      </a:lnTo>
                      <a:lnTo>
                        <a:pt x="676" y="403"/>
                      </a:lnTo>
                      <a:lnTo>
                        <a:pt x="663" y="391"/>
                      </a:lnTo>
                      <a:lnTo>
                        <a:pt x="648" y="380"/>
                      </a:lnTo>
                      <a:lnTo>
                        <a:pt x="632" y="372"/>
                      </a:lnTo>
                      <a:lnTo>
                        <a:pt x="615" y="363"/>
                      </a:lnTo>
                      <a:lnTo>
                        <a:pt x="598" y="358"/>
                      </a:lnTo>
                      <a:lnTo>
                        <a:pt x="580" y="354"/>
                      </a:lnTo>
                      <a:lnTo>
                        <a:pt x="563" y="351"/>
                      </a:lnTo>
                      <a:lnTo>
                        <a:pt x="563" y="351"/>
                      </a:lnTo>
                      <a:lnTo>
                        <a:pt x="563" y="355"/>
                      </a:lnTo>
                      <a:lnTo>
                        <a:pt x="561" y="358"/>
                      </a:lnTo>
                      <a:lnTo>
                        <a:pt x="556" y="365"/>
                      </a:lnTo>
                      <a:lnTo>
                        <a:pt x="554" y="372"/>
                      </a:lnTo>
                      <a:lnTo>
                        <a:pt x="554" y="375"/>
                      </a:lnTo>
                      <a:lnTo>
                        <a:pt x="555" y="379"/>
                      </a:lnTo>
                      <a:lnTo>
                        <a:pt x="555" y="379"/>
                      </a:lnTo>
                      <a:lnTo>
                        <a:pt x="568" y="384"/>
                      </a:lnTo>
                      <a:lnTo>
                        <a:pt x="575" y="390"/>
                      </a:lnTo>
                      <a:lnTo>
                        <a:pt x="580" y="396"/>
                      </a:lnTo>
                      <a:lnTo>
                        <a:pt x="584" y="403"/>
                      </a:lnTo>
                      <a:lnTo>
                        <a:pt x="586" y="406"/>
                      </a:lnTo>
                      <a:lnTo>
                        <a:pt x="586" y="410"/>
                      </a:lnTo>
                      <a:lnTo>
                        <a:pt x="584" y="414"/>
                      </a:lnTo>
                      <a:lnTo>
                        <a:pt x="582" y="417"/>
                      </a:lnTo>
                      <a:lnTo>
                        <a:pt x="579" y="421"/>
                      </a:lnTo>
                      <a:lnTo>
                        <a:pt x="575" y="425"/>
                      </a:lnTo>
                      <a:lnTo>
                        <a:pt x="575" y="425"/>
                      </a:lnTo>
                      <a:lnTo>
                        <a:pt x="575" y="429"/>
                      </a:lnTo>
                      <a:lnTo>
                        <a:pt x="575" y="434"/>
                      </a:lnTo>
                      <a:lnTo>
                        <a:pt x="572" y="439"/>
                      </a:lnTo>
                      <a:lnTo>
                        <a:pt x="570" y="445"/>
                      </a:lnTo>
                      <a:lnTo>
                        <a:pt x="569" y="453"/>
                      </a:lnTo>
                      <a:lnTo>
                        <a:pt x="569" y="453"/>
                      </a:lnTo>
                      <a:lnTo>
                        <a:pt x="558" y="473"/>
                      </a:lnTo>
                      <a:lnTo>
                        <a:pt x="549" y="494"/>
                      </a:lnTo>
                      <a:lnTo>
                        <a:pt x="540" y="515"/>
                      </a:lnTo>
                      <a:lnTo>
                        <a:pt x="531" y="533"/>
                      </a:lnTo>
                      <a:lnTo>
                        <a:pt x="531" y="533"/>
                      </a:lnTo>
                      <a:lnTo>
                        <a:pt x="527" y="545"/>
                      </a:lnTo>
                      <a:lnTo>
                        <a:pt x="523" y="557"/>
                      </a:lnTo>
                      <a:lnTo>
                        <a:pt x="521" y="563"/>
                      </a:lnTo>
                      <a:lnTo>
                        <a:pt x="517" y="567"/>
                      </a:lnTo>
                      <a:lnTo>
                        <a:pt x="513" y="571"/>
                      </a:lnTo>
                      <a:lnTo>
                        <a:pt x="507" y="574"/>
                      </a:lnTo>
                      <a:lnTo>
                        <a:pt x="507" y="574"/>
                      </a:lnTo>
                      <a:lnTo>
                        <a:pt x="502" y="571"/>
                      </a:lnTo>
                      <a:lnTo>
                        <a:pt x="497" y="567"/>
                      </a:lnTo>
                      <a:lnTo>
                        <a:pt x="489" y="557"/>
                      </a:lnTo>
                      <a:lnTo>
                        <a:pt x="489" y="557"/>
                      </a:lnTo>
                      <a:lnTo>
                        <a:pt x="483" y="560"/>
                      </a:lnTo>
                      <a:lnTo>
                        <a:pt x="478" y="561"/>
                      </a:lnTo>
                      <a:lnTo>
                        <a:pt x="471" y="561"/>
                      </a:lnTo>
                      <a:lnTo>
                        <a:pt x="464" y="561"/>
                      </a:lnTo>
                      <a:lnTo>
                        <a:pt x="464" y="561"/>
                      </a:lnTo>
                      <a:lnTo>
                        <a:pt x="458" y="575"/>
                      </a:lnTo>
                      <a:lnTo>
                        <a:pt x="455" y="582"/>
                      </a:lnTo>
                      <a:lnTo>
                        <a:pt x="455" y="591"/>
                      </a:lnTo>
                      <a:lnTo>
                        <a:pt x="455" y="591"/>
                      </a:lnTo>
                      <a:lnTo>
                        <a:pt x="467" y="595"/>
                      </a:lnTo>
                      <a:lnTo>
                        <a:pt x="476" y="602"/>
                      </a:lnTo>
                      <a:lnTo>
                        <a:pt x="481" y="606"/>
                      </a:lnTo>
                      <a:lnTo>
                        <a:pt x="485" y="610"/>
                      </a:lnTo>
                      <a:lnTo>
                        <a:pt x="486" y="616"/>
                      </a:lnTo>
                      <a:lnTo>
                        <a:pt x="486" y="623"/>
                      </a:lnTo>
                      <a:lnTo>
                        <a:pt x="486" y="623"/>
                      </a:lnTo>
                      <a:lnTo>
                        <a:pt x="486" y="626"/>
                      </a:lnTo>
                      <a:lnTo>
                        <a:pt x="483" y="629"/>
                      </a:lnTo>
                      <a:lnTo>
                        <a:pt x="479" y="634"/>
                      </a:lnTo>
                      <a:lnTo>
                        <a:pt x="472" y="640"/>
                      </a:lnTo>
                      <a:lnTo>
                        <a:pt x="468" y="648"/>
                      </a:lnTo>
                      <a:lnTo>
                        <a:pt x="468" y="648"/>
                      </a:lnTo>
                      <a:lnTo>
                        <a:pt x="465" y="655"/>
                      </a:lnTo>
                      <a:lnTo>
                        <a:pt x="465" y="661"/>
                      </a:lnTo>
                      <a:lnTo>
                        <a:pt x="464" y="668"/>
                      </a:lnTo>
                      <a:lnTo>
                        <a:pt x="464" y="674"/>
                      </a:lnTo>
                      <a:lnTo>
                        <a:pt x="464" y="674"/>
                      </a:lnTo>
                      <a:lnTo>
                        <a:pt x="455" y="696"/>
                      </a:lnTo>
                      <a:lnTo>
                        <a:pt x="445" y="720"/>
                      </a:lnTo>
                      <a:lnTo>
                        <a:pt x="436" y="741"/>
                      </a:lnTo>
                      <a:lnTo>
                        <a:pt x="427" y="759"/>
                      </a:lnTo>
                      <a:lnTo>
                        <a:pt x="427" y="759"/>
                      </a:lnTo>
                      <a:lnTo>
                        <a:pt x="422" y="761"/>
                      </a:lnTo>
                      <a:lnTo>
                        <a:pt x="416" y="764"/>
                      </a:lnTo>
                      <a:lnTo>
                        <a:pt x="416" y="764"/>
                      </a:lnTo>
                      <a:lnTo>
                        <a:pt x="406" y="755"/>
                      </a:lnTo>
                      <a:lnTo>
                        <a:pt x="401" y="751"/>
                      </a:lnTo>
                      <a:lnTo>
                        <a:pt x="394" y="748"/>
                      </a:lnTo>
                      <a:lnTo>
                        <a:pt x="394" y="748"/>
                      </a:lnTo>
                      <a:lnTo>
                        <a:pt x="385" y="766"/>
                      </a:lnTo>
                      <a:lnTo>
                        <a:pt x="378" y="785"/>
                      </a:lnTo>
                      <a:lnTo>
                        <a:pt x="378" y="785"/>
                      </a:lnTo>
                      <a:lnTo>
                        <a:pt x="389" y="789"/>
                      </a:lnTo>
                      <a:lnTo>
                        <a:pt x="398" y="794"/>
                      </a:lnTo>
                      <a:lnTo>
                        <a:pt x="402" y="797"/>
                      </a:lnTo>
                      <a:lnTo>
                        <a:pt x="405" y="801"/>
                      </a:lnTo>
                      <a:lnTo>
                        <a:pt x="406" y="807"/>
                      </a:lnTo>
                      <a:lnTo>
                        <a:pt x="406" y="813"/>
                      </a:lnTo>
                      <a:lnTo>
                        <a:pt x="406" y="813"/>
                      </a:lnTo>
                      <a:lnTo>
                        <a:pt x="395" y="827"/>
                      </a:lnTo>
                      <a:lnTo>
                        <a:pt x="387" y="844"/>
                      </a:lnTo>
                      <a:lnTo>
                        <a:pt x="378" y="860"/>
                      </a:lnTo>
                      <a:lnTo>
                        <a:pt x="370" y="880"/>
                      </a:lnTo>
                      <a:lnTo>
                        <a:pt x="364" y="898"/>
                      </a:lnTo>
                      <a:lnTo>
                        <a:pt x="358" y="918"/>
                      </a:lnTo>
                      <a:lnTo>
                        <a:pt x="356" y="936"/>
                      </a:lnTo>
                      <a:lnTo>
                        <a:pt x="353" y="954"/>
                      </a:lnTo>
                      <a:lnTo>
                        <a:pt x="353" y="954"/>
                      </a:lnTo>
                      <a:lnTo>
                        <a:pt x="344" y="962"/>
                      </a:lnTo>
                      <a:lnTo>
                        <a:pt x="340" y="963"/>
                      </a:lnTo>
                      <a:lnTo>
                        <a:pt x="336" y="963"/>
                      </a:lnTo>
                      <a:lnTo>
                        <a:pt x="336" y="963"/>
                      </a:lnTo>
                      <a:lnTo>
                        <a:pt x="329" y="959"/>
                      </a:lnTo>
                      <a:lnTo>
                        <a:pt x="323" y="953"/>
                      </a:lnTo>
                      <a:lnTo>
                        <a:pt x="318" y="947"/>
                      </a:lnTo>
                      <a:lnTo>
                        <a:pt x="311" y="945"/>
                      </a:lnTo>
                      <a:lnTo>
                        <a:pt x="311" y="945"/>
                      </a:lnTo>
                      <a:lnTo>
                        <a:pt x="304" y="959"/>
                      </a:lnTo>
                      <a:lnTo>
                        <a:pt x="297" y="974"/>
                      </a:lnTo>
                      <a:lnTo>
                        <a:pt x="290" y="988"/>
                      </a:lnTo>
                      <a:lnTo>
                        <a:pt x="288" y="995"/>
                      </a:lnTo>
                      <a:lnTo>
                        <a:pt x="287" y="1002"/>
                      </a:lnTo>
                      <a:lnTo>
                        <a:pt x="287" y="1002"/>
                      </a:lnTo>
                      <a:lnTo>
                        <a:pt x="295" y="999"/>
                      </a:lnTo>
                      <a:lnTo>
                        <a:pt x="305" y="999"/>
                      </a:lnTo>
                      <a:lnTo>
                        <a:pt x="314" y="999"/>
                      </a:lnTo>
                      <a:lnTo>
                        <a:pt x="321" y="1001"/>
                      </a:lnTo>
                      <a:lnTo>
                        <a:pt x="336" y="1005"/>
                      </a:lnTo>
                      <a:lnTo>
                        <a:pt x="351" y="1012"/>
                      </a:lnTo>
                      <a:lnTo>
                        <a:pt x="379" y="1029"/>
                      </a:lnTo>
                      <a:lnTo>
                        <a:pt x="395" y="1037"/>
                      </a:lnTo>
                      <a:lnTo>
                        <a:pt x="410" y="1044"/>
                      </a:lnTo>
                      <a:lnTo>
                        <a:pt x="410" y="1044"/>
                      </a:lnTo>
                      <a:lnTo>
                        <a:pt x="419" y="1032"/>
                      </a:lnTo>
                      <a:lnTo>
                        <a:pt x="422" y="1026"/>
                      </a:lnTo>
                      <a:lnTo>
                        <a:pt x="424" y="1019"/>
                      </a:lnTo>
                      <a:lnTo>
                        <a:pt x="424" y="1019"/>
                      </a:lnTo>
                      <a:lnTo>
                        <a:pt x="419" y="1011"/>
                      </a:lnTo>
                      <a:lnTo>
                        <a:pt x="413" y="1004"/>
                      </a:lnTo>
                      <a:lnTo>
                        <a:pt x="405" y="998"/>
                      </a:lnTo>
                      <a:lnTo>
                        <a:pt x="398" y="992"/>
                      </a:lnTo>
                      <a:lnTo>
                        <a:pt x="381" y="983"/>
                      </a:lnTo>
                      <a:lnTo>
                        <a:pt x="361" y="974"/>
                      </a:lnTo>
                      <a:lnTo>
                        <a:pt x="361" y="974"/>
                      </a:lnTo>
                      <a:lnTo>
                        <a:pt x="360" y="970"/>
                      </a:lnTo>
                      <a:lnTo>
                        <a:pt x="358" y="967"/>
                      </a:lnTo>
                      <a:lnTo>
                        <a:pt x="358" y="967"/>
                      </a:lnTo>
                      <a:lnTo>
                        <a:pt x="361" y="963"/>
                      </a:lnTo>
                      <a:lnTo>
                        <a:pt x="364" y="959"/>
                      </a:lnTo>
                      <a:lnTo>
                        <a:pt x="367" y="954"/>
                      </a:lnTo>
                      <a:lnTo>
                        <a:pt x="368" y="953"/>
                      </a:lnTo>
                      <a:lnTo>
                        <a:pt x="371" y="953"/>
                      </a:lnTo>
                      <a:lnTo>
                        <a:pt x="371" y="953"/>
                      </a:lnTo>
                      <a:lnTo>
                        <a:pt x="371" y="940"/>
                      </a:lnTo>
                      <a:lnTo>
                        <a:pt x="371" y="940"/>
                      </a:lnTo>
                      <a:lnTo>
                        <a:pt x="381" y="931"/>
                      </a:lnTo>
                      <a:lnTo>
                        <a:pt x="388" y="919"/>
                      </a:lnTo>
                      <a:lnTo>
                        <a:pt x="395" y="907"/>
                      </a:lnTo>
                      <a:lnTo>
                        <a:pt x="401" y="894"/>
                      </a:lnTo>
                      <a:lnTo>
                        <a:pt x="412" y="869"/>
                      </a:lnTo>
                      <a:lnTo>
                        <a:pt x="419" y="856"/>
                      </a:lnTo>
                      <a:lnTo>
                        <a:pt x="427" y="846"/>
                      </a:lnTo>
                      <a:lnTo>
                        <a:pt x="427" y="846"/>
                      </a:lnTo>
                      <a:lnTo>
                        <a:pt x="429" y="834"/>
                      </a:lnTo>
                      <a:lnTo>
                        <a:pt x="431" y="823"/>
                      </a:lnTo>
                      <a:lnTo>
                        <a:pt x="433" y="818"/>
                      </a:lnTo>
                      <a:lnTo>
                        <a:pt x="436" y="814"/>
                      </a:lnTo>
                      <a:lnTo>
                        <a:pt x="440" y="811"/>
                      </a:lnTo>
                      <a:lnTo>
                        <a:pt x="444" y="808"/>
                      </a:lnTo>
                      <a:lnTo>
                        <a:pt x="444" y="808"/>
                      </a:lnTo>
                      <a:lnTo>
                        <a:pt x="452" y="810"/>
                      </a:lnTo>
                      <a:lnTo>
                        <a:pt x="460" y="811"/>
                      </a:lnTo>
                      <a:lnTo>
                        <a:pt x="474" y="820"/>
                      </a:lnTo>
                      <a:lnTo>
                        <a:pt x="486" y="828"/>
                      </a:lnTo>
                      <a:lnTo>
                        <a:pt x="502" y="838"/>
                      </a:lnTo>
                      <a:lnTo>
                        <a:pt x="502" y="838"/>
                      </a:lnTo>
                      <a:close/>
                      <a:moveTo>
                        <a:pt x="1034" y="387"/>
                      </a:moveTo>
                      <a:lnTo>
                        <a:pt x="1034" y="387"/>
                      </a:lnTo>
                      <a:lnTo>
                        <a:pt x="1008" y="387"/>
                      </a:lnTo>
                      <a:lnTo>
                        <a:pt x="985" y="384"/>
                      </a:lnTo>
                      <a:lnTo>
                        <a:pt x="961" y="380"/>
                      </a:lnTo>
                      <a:lnTo>
                        <a:pt x="935" y="376"/>
                      </a:lnTo>
                      <a:lnTo>
                        <a:pt x="889" y="365"/>
                      </a:lnTo>
                      <a:lnTo>
                        <a:pt x="841" y="355"/>
                      </a:lnTo>
                      <a:lnTo>
                        <a:pt x="841" y="355"/>
                      </a:lnTo>
                      <a:lnTo>
                        <a:pt x="841" y="361"/>
                      </a:lnTo>
                      <a:lnTo>
                        <a:pt x="841" y="361"/>
                      </a:lnTo>
                      <a:lnTo>
                        <a:pt x="843" y="446"/>
                      </a:lnTo>
                      <a:lnTo>
                        <a:pt x="844" y="533"/>
                      </a:lnTo>
                      <a:lnTo>
                        <a:pt x="843" y="707"/>
                      </a:lnTo>
                      <a:lnTo>
                        <a:pt x="841" y="876"/>
                      </a:lnTo>
                      <a:lnTo>
                        <a:pt x="843" y="956"/>
                      </a:lnTo>
                      <a:lnTo>
                        <a:pt x="844" y="1032"/>
                      </a:lnTo>
                      <a:lnTo>
                        <a:pt x="844" y="1032"/>
                      </a:lnTo>
                      <a:lnTo>
                        <a:pt x="847" y="1030"/>
                      </a:lnTo>
                      <a:lnTo>
                        <a:pt x="850" y="1029"/>
                      </a:lnTo>
                      <a:lnTo>
                        <a:pt x="858" y="1029"/>
                      </a:lnTo>
                      <a:lnTo>
                        <a:pt x="868" y="1032"/>
                      </a:lnTo>
                      <a:lnTo>
                        <a:pt x="868" y="1032"/>
                      </a:lnTo>
                      <a:lnTo>
                        <a:pt x="874" y="1030"/>
                      </a:lnTo>
                      <a:lnTo>
                        <a:pt x="879" y="1033"/>
                      </a:lnTo>
                      <a:lnTo>
                        <a:pt x="885" y="1036"/>
                      </a:lnTo>
                      <a:lnTo>
                        <a:pt x="893" y="1037"/>
                      </a:lnTo>
                      <a:lnTo>
                        <a:pt x="893" y="1037"/>
                      </a:lnTo>
                      <a:lnTo>
                        <a:pt x="899" y="1039"/>
                      </a:lnTo>
                      <a:lnTo>
                        <a:pt x="906" y="1037"/>
                      </a:lnTo>
                      <a:lnTo>
                        <a:pt x="913" y="1037"/>
                      </a:lnTo>
                      <a:lnTo>
                        <a:pt x="919" y="1037"/>
                      </a:lnTo>
                      <a:lnTo>
                        <a:pt x="919" y="1037"/>
                      </a:lnTo>
                      <a:lnTo>
                        <a:pt x="923" y="1039"/>
                      </a:lnTo>
                      <a:lnTo>
                        <a:pt x="926" y="1042"/>
                      </a:lnTo>
                      <a:lnTo>
                        <a:pt x="930" y="1043"/>
                      </a:lnTo>
                      <a:lnTo>
                        <a:pt x="934" y="1044"/>
                      </a:lnTo>
                      <a:lnTo>
                        <a:pt x="934" y="1044"/>
                      </a:lnTo>
                      <a:lnTo>
                        <a:pt x="958" y="1047"/>
                      </a:lnTo>
                      <a:lnTo>
                        <a:pt x="982" y="1049"/>
                      </a:lnTo>
                      <a:lnTo>
                        <a:pt x="1007" y="1049"/>
                      </a:lnTo>
                      <a:lnTo>
                        <a:pt x="1032" y="1049"/>
                      </a:lnTo>
                      <a:lnTo>
                        <a:pt x="1083" y="1044"/>
                      </a:lnTo>
                      <a:lnTo>
                        <a:pt x="1132" y="1037"/>
                      </a:lnTo>
                      <a:lnTo>
                        <a:pt x="1132" y="1037"/>
                      </a:lnTo>
                      <a:lnTo>
                        <a:pt x="1132" y="919"/>
                      </a:lnTo>
                      <a:lnTo>
                        <a:pt x="1132" y="859"/>
                      </a:lnTo>
                      <a:lnTo>
                        <a:pt x="1129" y="796"/>
                      </a:lnTo>
                      <a:lnTo>
                        <a:pt x="1129" y="796"/>
                      </a:lnTo>
                      <a:lnTo>
                        <a:pt x="1128" y="744"/>
                      </a:lnTo>
                      <a:lnTo>
                        <a:pt x="1128" y="693"/>
                      </a:lnTo>
                      <a:lnTo>
                        <a:pt x="1128" y="641"/>
                      </a:lnTo>
                      <a:lnTo>
                        <a:pt x="1125" y="591"/>
                      </a:lnTo>
                      <a:lnTo>
                        <a:pt x="1125" y="591"/>
                      </a:lnTo>
                      <a:lnTo>
                        <a:pt x="1116" y="483"/>
                      </a:lnTo>
                      <a:lnTo>
                        <a:pt x="1114" y="427"/>
                      </a:lnTo>
                      <a:lnTo>
                        <a:pt x="1114" y="400"/>
                      </a:lnTo>
                      <a:lnTo>
                        <a:pt x="1115" y="373"/>
                      </a:lnTo>
                      <a:lnTo>
                        <a:pt x="1115" y="373"/>
                      </a:lnTo>
                      <a:lnTo>
                        <a:pt x="1104" y="375"/>
                      </a:lnTo>
                      <a:lnTo>
                        <a:pt x="1094" y="375"/>
                      </a:lnTo>
                      <a:lnTo>
                        <a:pt x="1073" y="379"/>
                      </a:lnTo>
                      <a:lnTo>
                        <a:pt x="1053" y="384"/>
                      </a:lnTo>
                      <a:lnTo>
                        <a:pt x="1044" y="386"/>
                      </a:lnTo>
                      <a:lnTo>
                        <a:pt x="1034" y="387"/>
                      </a:lnTo>
                      <a:lnTo>
                        <a:pt x="1034" y="387"/>
                      </a:lnTo>
                      <a:close/>
                      <a:moveTo>
                        <a:pt x="1458" y="365"/>
                      </a:moveTo>
                      <a:lnTo>
                        <a:pt x="1458" y="365"/>
                      </a:lnTo>
                      <a:lnTo>
                        <a:pt x="1458" y="393"/>
                      </a:lnTo>
                      <a:lnTo>
                        <a:pt x="1459" y="411"/>
                      </a:lnTo>
                      <a:lnTo>
                        <a:pt x="1458" y="428"/>
                      </a:lnTo>
                      <a:lnTo>
                        <a:pt x="1458" y="436"/>
                      </a:lnTo>
                      <a:lnTo>
                        <a:pt x="1455" y="446"/>
                      </a:lnTo>
                      <a:lnTo>
                        <a:pt x="1455" y="446"/>
                      </a:lnTo>
                      <a:lnTo>
                        <a:pt x="1460" y="532"/>
                      </a:lnTo>
                      <a:lnTo>
                        <a:pt x="1462" y="575"/>
                      </a:lnTo>
                      <a:lnTo>
                        <a:pt x="1462" y="598"/>
                      </a:lnTo>
                      <a:lnTo>
                        <a:pt x="1462" y="620"/>
                      </a:lnTo>
                      <a:lnTo>
                        <a:pt x="1462" y="620"/>
                      </a:lnTo>
                      <a:lnTo>
                        <a:pt x="1458" y="693"/>
                      </a:lnTo>
                      <a:lnTo>
                        <a:pt x="1455" y="766"/>
                      </a:lnTo>
                      <a:lnTo>
                        <a:pt x="1453" y="842"/>
                      </a:lnTo>
                      <a:lnTo>
                        <a:pt x="1453" y="917"/>
                      </a:lnTo>
                      <a:lnTo>
                        <a:pt x="1455" y="991"/>
                      </a:lnTo>
                      <a:lnTo>
                        <a:pt x="1456" y="1064"/>
                      </a:lnTo>
                      <a:lnTo>
                        <a:pt x="1462" y="1206"/>
                      </a:lnTo>
                      <a:lnTo>
                        <a:pt x="1462" y="1206"/>
                      </a:lnTo>
                      <a:lnTo>
                        <a:pt x="1469" y="1211"/>
                      </a:lnTo>
                      <a:lnTo>
                        <a:pt x="1476" y="1216"/>
                      </a:lnTo>
                      <a:lnTo>
                        <a:pt x="1480" y="1218"/>
                      </a:lnTo>
                      <a:lnTo>
                        <a:pt x="1484" y="1220"/>
                      </a:lnTo>
                      <a:lnTo>
                        <a:pt x="1489" y="1220"/>
                      </a:lnTo>
                      <a:lnTo>
                        <a:pt x="1493" y="1218"/>
                      </a:lnTo>
                      <a:lnTo>
                        <a:pt x="1493" y="1218"/>
                      </a:lnTo>
                      <a:lnTo>
                        <a:pt x="1498" y="1161"/>
                      </a:lnTo>
                      <a:lnTo>
                        <a:pt x="1503" y="1103"/>
                      </a:lnTo>
                      <a:lnTo>
                        <a:pt x="1505" y="1047"/>
                      </a:lnTo>
                      <a:lnTo>
                        <a:pt x="1505" y="990"/>
                      </a:lnTo>
                      <a:lnTo>
                        <a:pt x="1505" y="876"/>
                      </a:lnTo>
                      <a:lnTo>
                        <a:pt x="1504" y="761"/>
                      </a:lnTo>
                      <a:lnTo>
                        <a:pt x="1504" y="761"/>
                      </a:lnTo>
                      <a:lnTo>
                        <a:pt x="1503" y="724"/>
                      </a:lnTo>
                      <a:lnTo>
                        <a:pt x="1498" y="689"/>
                      </a:lnTo>
                      <a:lnTo>
                        <a:pt x="1496" y="653"/>
                      </a:lnTo>
                      <a:lnTo>
                        <a:pt x="1493" y="616"/>
                      </a:lnTo>
                      <a:lnTo>
                        <a:pt x="1493" y="616"/>
                      </a:lnTo>
                      <a:lnTo>
                        <a:pt x="1493" y="585"/>
                      </a:lnTo>
                      <a:lnTo>
                        <a:pt x="1493" y="553"/>
                      </a:lnTo>
                      <a:lnTo>
                        <a:pt x="1494" y="488"/>
                      </a:lnTo>
                      <a:lnTo>
                        <a:pt x="1497" y="425"/>
                      </a:lnTo>
                      <a:lnTo>
                        <a:pt x="1497" y="394"/>
                      </a:lnTo>
                      <a:lnTo>
                        <a:pt x="1496" y="363"/>
                      </a:lnTo>
                      <a:lnTo>
                        <a:pt x="1496" y="363"/>
                      </a:lnTo>
                      <a:lnTo>
                        <a:pt x="1489" y="363"/>
                      </a:lnTo>
                      <a:lnTo>
                        <a:pt x="1483" y="363"/>
                      </a:lnTo>
                      <a:lnTo>
                        <a:pt x="1474" y="365"/>
                      </a:lnTo>
                      <a:lnTo>
                        <a:pt x="1467" y="366"/>
                      </a:lnTo>
                      <a:lnTo>
                        <a:pt x="1463" y="365"/>
                      </a:lnTo>
                      <a:lnTo>
                        <a:pt x="1459" y="363"/>
                      </a:lnTo>
                      <a:lnTo>
                        <a:pt x="1459" y="363"/>
                      </a:lnTo>
                      <a:lnTo>
                        <a:pt x="1459" y="362"/>
                      </a:lnTo>
                      <a:lnTo>
                        <a:pt x="1458" y="362"/>
                      </a:lnTo>
                      <a:lnTo>
                        <a:pt x="1458" y="363"/>
                      </a:lnTo>
                      <a:lnTo>
                        <a:pt x="1458" y="365"/>
                      </a:lnTo>
                      <a:lnTo>
                        <a:pt x="1458" y="365"/>
                      </a:lnTo>
                      <a:close/>
                      <a:moveTo>
                        <a:pt x="2057" y="545"/>
                      </a:moveTo>
                      <a:lnTo>
                        <a:pt x="2057" y="545"/>
                      </a:lnTo>
                      <a:lnTo>
                        <a:pt x="2072" y="542"/>
                      </a:lnTo>
                      <a:lnTo>
                        <a:pt x="2089" y="537"/>
                      </a:lnTo>
                      <a:lnTo>
                        <a:pt x="2106" y="532"/>
                      </a:lnTo>
                      <a:lnTo>
                        <a:pt x="2122" y="526"/>
                      </a:lnTo>
                      <a:lnTo>
                        <a:pt x="2137" y="519"/>
                      </a:lnTo>
                      <a:lnTo>
                        <a:pt x="2150" y="511"/>
                      </a:lnTo>
                      <a:lnTo>
                        <a:pt x="2161" y="501"/>
                      </a:lnTo>
                      <a:lnTo>
                        <a:pt x="2169" y="491"/>
                      </a:lnTo>
                      <a:lnTo>
                        <a:pt x="2169" y="491"/>
                      </a:lnTo>
                      <a:lnTo>
                        <a:pt x="2175" y="481"/>
                      </a:lnTo>
                      <a:lnTo>
                        <a:pt x="2176" y="473"/>
                      </a:lnTo>
                      <a:lnTo>
                        <a:pt x="2175" y="466"/>
                      </a:lnTo>
                      <a:lnTo>
                        <a:pt x="2172" y="457"/>
                      </a:lnTo>
                      <a:lnTo>
                        <a:pt x="2164" y="443"/>
                      </a:lnTo>
                      <a:lnTo>
                        <a:pt x="2155" y="429"/>
                      </a:lnTo>
                      <a:lnTo>
                        <a:pt x="2155" y="429"/>
                      </a:lnTo>
                      <a:lnTo>
                        <a:pt x="2150" y="415"/>
                      </a:lnTo>
                      <a:lnTo>
                        <a:pt x="2144" y="403"/>
                      </a:lnTo>
                      <a:lnTo>
                        <a:pt x="2140" y="396"/>
                      </a:lnTo>
                      <a:lnTo>
                        <a:pt x="2136" y="391"/>
                      </a:lnTo>
                      <a:lnTo>
                        <a:pt x="2131" y="387"/>
                      </a:lnTo>
                      <a:lnTo>
                        <a:pt x="2126" y="384"/>
                      </a:lnTo>
                      <a:lnTo>
                        <a:pt x="2126" y="384"/>
                      </a:lnTo>
                      <a:lnTo>
                        <a:pt x="2117" y="383"/>
                      </a:lnTo>
                      <a:lnTo>
                        <a:pt x="2105" y="384"/>
                      </a:lnTo>
                      <a:lnTo>
                        <a:pt x="2077" y="387"/>
                      </a:lnTo>
                      <a:lnTo>
                        <a:pt x="2077" y="387"/>
                      </a:lnTo>
                      <a:lnTo>
                        <a:pt x="2050" y="390"/>
                      </a:lnTo>
                      <a:lnTo>
                        <a:pt x="2028" y="396"/>
                      </a:lnTo>
                      <a:lnTo>
                        <a:pt x="2028" y="396"/>
                      </a:lnTo>
                      <a:lnTo>
                        <a:pt x="2019" y="398"/>
                      </a:lnTo>
                      <a:lnTo>
                        <a:pt x="2011" y="403"/>
                      </a:lnTo>
                      <a:lnTo>
                        <a:pt x="1997" y="413"/>
                      </a:lnTo>
                      <a:lnTo>
                        <a:pt x="1984" y="422"/>
                      </a:lnTo>
                      <a:lnTo>
                        <a:pt x="1971" y="429"/>
                      </a:lnTo>
                      <a:lnTo>
                        <a:pt x="1971" y="429"/>
                      </a:lnTo>
                      <a:lnTo>
                        <a:pt x="1973" y="432"/>
                      </a:lnTo>
                      <a:lnTo>
                        <a:pt x="1973" y="435"/>
                      </a:lnTo>
                      <a:lnTo>
                        <a:pt x="1971" y="439"/>
                      </a:lnTo>
                      <a:lnTo>
                        <a:pt x="1969" y="443"/>
                      </a:lnTo>
                      <a:lnTo>
                        <a:pt x="1969" y="446"/>
                      </a:lnTo>
                      <a:lnTo>
                        <a:pt x="1970" y="449"/>
                      </a:lnTo>
                      <a:lnTo>
                        <a:pt x="1970" y="449"/>
                      </a:lnTo>
                      <a:lnTo>
                        <a:pt x="1964" y="450"/>
                      </a:lnTo>
                      <a:lnTo>
                        <a:pt x="1962" y="452"/>
                      </a:lnTo>
                      <a:lnTo>
                        <a:pt x="1955" y="459"/>
                      </a:lnTo>
                      <a:lnTo>
                        <a:pt x="1955" y="459"/>
                      </a:lnTo>
                      <a:lnTo>
                        <a:pt x="1956" y="473"/>
                      </a:lnTo>
                      <a:lnTo>
                        <a:pt x="1959" y="486"/>
                      </a:lnTo>
                      <a:lnTo>
                        <a:pt x="1964" y="498"/>
                      </a:lnTo>
                      <a:lnTo>
                        <a:pt x="1970" y="509"/>
                      </a:lnTo>
                      <a:lnTo>
                        <a:pt x="1981" y="532"/>
                      </a:lnTo>
                      <a:lnTo>
                        <a:pt x="1988" y="543"/>
                      </a:lnTo>
                      <a:lnTo>
                        <a:pt x="1994" y="554"/>
                      </a:lnTo>
                      <a:lnTo>
                        <a:pt x="1994" y="554"/>
                      </a:lnTo>
                      <a:lnTo>
                        <a:pt x="2001" y="552"/>
                      </a:lnTo>
                      <a:lnTo>
                        <a:pt x="2008" y="550"/>
                      </a:lnTo>
                      <a:lnTo>
                        <a:pt x="2023" y="547"/>
                      </a:lnTo>
                      <a:lnTo>
                        <a:pt x="2039" y="546"/>
                      </a:lnTo>
                      <a:lnTo>
                        <a:pt x="2057" y="545"/>
                      </a:lnTo>
                      <a:lnTo>
                        <a:pt x="2057" y="545"/>
                      </a:lnTo>
                      <a:close/>
                      <a:moveTo>
                        <a:pt x="542" y="397"/>
                      </a:moveTo>
                      <a:lnTo>
                        <a:pt x="542" y="397"/>
                      </a:lnTo>
                      <a:lnTo>
                        <a:pt x="507" y="467"/>
                      </a:lnTo>
                      <a:lnTo>
                        <a:pt x="474" y="537"/>
                      </a:lnTo>
                      <a:lnTo>
                        <a:pt x="474" y="537"/>
                      </a:lnTo>
                      <a:lnTo>
                        <a:pt x="479" y="536"/>
                      </a:lnTo>
                      <a:lnTo>
                        <a:pt x="482" y="536"/>
                      </a:lnTo>
                      <a:lnTo>
                        <a:pt x="489" y="539"/>
                      </a:lnTo>
                      <a:lnTo>
                        <a:pt x="493" y="542"/>
                      </a:lnTo>
                      <a:lnTo>
                        <a:pt x="497" y="543"/>
                      </a:lnTo>
                      <a:lnTo>
                        <a:pt x="502" y="545"/>
                      </a:lnTo>
                      <a:lnTo>
                        <a:pt x="502" y="545"/>
                      </a:lnTo>
                      <a:lnTo>
                        <a:pt x="511" y="529"/>
                      </a:lnTo>
                      <a:lnTo>
                        <a:pt x="520" y="512"/>
                      </a:lnTo>
                      <a:lnTo>
                        <a:pt x="537" y="479"/>
                      </a:lnTo>
                      <a:lnTo>
                        <a:pt x="551" y="442"/>
                      </a:lnTo>
                      <a:lnTo>
                        <a:pt x="563" y="408"/>
                      </a:lnTo>
                      <a:lnTo>
                        <a:pt x="563" y="408"/>
                      </a:lnTo>
                      <a:lnTo>
                        <a:pt x="561" y="403"/>
                      </a:lnTo>
                      <a:lnTo>
                        <a:pt x="556" y="400"/>
                      </a:lnTo>
                      <a:lnTo>
                        <a:pt x="551" y="397"/>
                      </a:lnTo>
                      <a:lnTo>
                        <a:pt x="542" y="397"/>
                      </a:lnTo>
                      <a:lnTo>
                        <a:pt x="542" y="397"/>
                      </a:lnTo>
                      <a:close/>
                      <a:moveTo>
                        <a:pt x="625" y="435"/>
                      </a:moveTo>
                      <a:lnTo>
                        <a:pt x="625" y="435"/>
                      </a:lnTo>
                      <a:lnTo>
                        <a:pt x="621" y="441"/>
                      </a:lnTo>
                      <a:lnTo>
                        <a:pt x="617" y="448"/>
                      </a:lnTo>
                      <a:lnTo>
                        <a:pt x="610" y="462"/>
                      </a:lnTo>
                      <a:lnTo>
                        <a:pt x="603" y="480"/>
                      </a:lnTo>
                      <a:lnTo>
                        <a:pt x="593" y="501"/>
                      </a:lnTo>
                      <a:lnTo>
                        <a:pt x="593" y="501"/>
                      </a:lnTo>
                      <a:lnTo>
                        <a:pt x="583" y="519"/>
                      </a:lnTo>
                      <a:lnTo>
                        <a:pt x="573" y="535"/>
                      </a:lnTo>
                      <a:lnTo>
                        <a:pt x="569" y="543"/>
                      </a:lnTo>
                      <a:lnTo>
                        <a:pt x="565" y="550"/>
                      </a:lnTo>
                      <a:lnTo>
                        <a:pt x="563" y="557"/>
                      </a:lnTo>
                      <a:lnTo>
                        <a:pt x="563" y="563"/>
                      </a:lnTo>
                      <a:lnTo>
                        <a:pt x="563" y="563"/>
                      </a:lnTo>
                      <a:lnTo>
                        <a:pt x="565" y="568"/>
                      </a:lnTo>
                      <a:lnTo>
                        <a:pt x="569" y="574"/>
                      </a:lnTo>
                      <a:lnTo>
                        <a:pt x="575" y="577"/>
                      </a:lnTo>
                      <a:lnTo>
                        <a:pt x="580" y="580"/>
                      </a:lnTo>
                      <a:lnTo>
                        <a:pt x="591" y="587"/>
                      </a:lnTo>
                      <a:lnTo>
                        <a:pt x="597" y="591"/>
                      </a:lnTo>
                      <a:lnTo>
                        <a:pt x="601" y="595"/>
                      </a:lnTo>
                      <a:lnTo>
                        <a:pt x="601" y="595"/>
                      </a:lnTo>
                      <a:lnTo>
                        <a:pt x="613" y="580"/>
                      </a:lnTo>
                      <a:lnTo>
                        <a:pt x="622" y="564"/>
                      </a:lnTo>
                      <a:lnTo>
                        <a:pt x="631" y="547"/>
                      </a:lnTo>
                      <a:lnTo>
                        <a:pt x="638" y="529"/>
                      </a:lnTo>
                      <a:lnTo>
                        <a:pt x="653" y="493"/>
                      </a:lnTo>
                      <a:lnTo>
                        <a:pt x="670" y="457"/>
                      </a:lnTo>
                      <a:lnTo>
                        <a:pt x="670" y="457"/>
                      </a:lnTo>
                      <a:lnTo>
                        <a:pt x="662" y="448"/>
                      </a:lnTo>
                      <a:lnTo>
                        <a:pt x="650" y="441"/>
                      </a:lnTo>
                      <a:lnTo>
                        <a:pt x="645" y="438"/>
                      </a:lnTo>
                      <a:lnTo>
                        <a:pt x="638" y="436"/>
                      </a:lnTo>
                      <a:lnTo>
                        <a:pt x="632" y="435"/>
                      </a:lnTo>
                      <a:lnTo>
                        <a:pt x="625" y="435"/>
                      </a:lnTo>
                      <a:lnTo>
                        <a:pt x="625" y="435"/>
                      </a:lnTo>
                      <a:close/>
                      <a:moveTo>
                        <a:pt x="688" y="455"/>
                      </a:moveTo>
                      <a:lnTo>
                        <a:pt x="688" y="455"/>
                      </a:lnTo>
                      <a:lnTo>
                        <a:pt x="681" y="473"/>
                      </a:lnTo>
                      <a:lnTo>
                        <a:pt x="674" y="491"/>
                      </a:lnTo>
                      <a:lnTo>
                        <a:pt x="655" y="528"/>
                      </a:lnTo>
                      <a:lnTo>
                        <a:pt x="636" y="564"/>
                      </a:lnTo>
                      <a:lnTo>
                        <a:pt x="629" y="584"/>
                      </a:lnTo>
                      <a:lnTo>
                        <a:pt x="622" y="602"/>
                      </a:lnTo>
                      <a:lnTo>
                        <a:pt x="622" y="602"/>
                      </a:lnTo>
                      <a:lnTo>
                        <a:pt x="620" y="618"/>
                      </a:lnTo>
                      <a:lnTo>
                        <a:pt x="618" y="636"/>
                      </a:lnTo>
                      <a:lnTo>
                        <a:pt x="618" y="655"/>
                      </a:lnTo>
                      <a:lnTo>
                        <a:pt x="618" y="675"/>
                      </a:lnTo>
                      <a:lnTo>
                        <a:pt x="622" y="717"/>
                      </a:lnTo>
                      <a:lnTo>
                        <a:pt x="625" y="757"/>
                      </a:lnTo>
                      <a:lnTo>
                        <a:pt x="625" y="757"/>
                      </a:lnTo>
                      <a:lnTo>
                        <a:pt x="625" y="792"/>
                      </a:lnTo>
                      <a:lnTo>
                        <a:pt x="624" y="827"/>
                      </a:lnTo>
                      <a:lnTo>
                        <a:pt x="622" y="859"/>
                      </a:lnTo>
                      <a:lnTo>
                        <a:pt x="622" y="891"/>
                      </a:lnTo>
                      <a:lnTo>
                        <a:pt x="622" y="891"/>
                      </a:lnTo>
                      <a:lnTo>
                        <a:pt x="625" y="963"/>
                      </a:lnTo>
                      <a:lnTo>
                        <a:pt x="627" y="1039"/>
                      </a:lnTo>
                      <a:lnTo>
                        <a:pt x="627" y="1116"/>
                      </a:lnTo>
                      <a:lnTo>
                        <a:pt x="625" y="1192"/>
                      </a:lnTo>
                      <a:lnTo>
                        <a:pt x="625" y="1192"/>
                      </a:lnTo>
                      <a:lnTo>
                        <a:pt x="627" y="1195"/>
                      </a:lnTo>
                      <a:lnTo>
                        <a:pt x="629" y="1196"/>
                      </a:lnTo>
                      <a:lnTo>
                        <a:pt x="634" y="1202"/>
                      </a:lnTo>
                      <a:lnTo>
                        <a:pt x="636" y="1204"/>
                      </a:lnTo>
                      <a:lnTo>
                        <a:pt x="638" y="1209"/>
                      </a:lnTo>
                      <a:lnTo>
                        <a:pt x="638" y="1213"/>
                      </a:lnTo>
                      <a:lnTo>
                        <a:pt x="638" y="1218"/>
                      </a:lnTo>
                      <a:lnTo>
                        <a:pt x="638" y="1218"/>
                      </a:lnTo>
                      <a:lnTo>
                        <a:pt x="656" y="1225"/>
                      </a:lnTo>
                      <a:lnTo>
                        <a:pt x="676" y="1230"/>
                      </a:lnTo>
                      <a:lnTo>
                        <a:pt x="694" y="1232"/>
                      </a:lnTo>
                      <a:lnTo>
                        <a:pt x="715" y="1231"/>
                      </a:lnTo>
                      <a:lnTo>
                        <a:pt x="735" y="1230"/>
                      </a:lnTo>
                      <a:lnTo>
                        <a:pt x="754" y="1227"/>
                      </a:lnTo>
                      <a:lnTo>
                        <a:pt x="774" y="1221"/>
                      </a:lnTo>
                      <a:lnTo>
                        <a:pt x="794" y="1217"/>
                      </a:lnTo>
                      <a:lnTo>
                        <a:pt x="794" y="1217"/>
                      </a:lnTo>
                      <a:lnTo>
                        <a:pt x="796" y="1196"/>
                      </a:lnTo>
                      <a:lnTo>
                        <a:pt x="799" y="1175"/>
                      </a:lnTo>
                      <a:lnTo>
                        <a:pt x="799" y="1154"/>
                      </a:lnTo>
                      <a:lnTo>
                        <a:pt x="799" y="1133"/>
                      </a:lnTo>
                      <a:lnTo>
                        <a:pt x="796" y="1091"/>
                      </a:lnTo>
                      <a:lnTo>
                        <a:pt x="795" y="1046"/>
                      </a:lnTo>
                      <a:lnTo>
                        <a:pt x="795" y="1046"/>
                      </a:lnTo>
                      <a:lnTo>
                        <a:pt x="798" y="978"/>
                      </a:lnTo>
                      <a:lnTo>
                        <a:pt x="801" y="908"/>
                      </a:lnTo>
                      <a:lnTo>
                        <a:pt x="805" y="835"/>
                      </a:lnTo>
                      <a:lnTo>
                        <a:pt x="806" y="797"/>
                      </a:lnTo>
                      <a:lnTo>
                        <a:pt x="806" y="757"/>
                      </a:lnTo>
                      <a:lnTo>
                        <a:pt x="806" y="757"/>
                      </a:lnTo>
                      <a:lnTo>
                        <a:pt x="806" y="712"/>
                      </a:lnTo>
                      <a:lnTo>
                        <a:pt x="805" y="691"/>
                      </a:lnTo>
                      <a:lnTo>
                        <a:pt x="803" y="669"/>
                      </a:lnTo>
                      <a:lnTo>
                        <a:pt x="803" y="669"/>
                      </a:lnTo>
                      <a:lnTo>
                        <a:pt x="802" y="664"/>
                      </a:lnTo>
                      <a:lnTo>
                        <a:pt x="801" y="658"/>
                      </a:lnTo>
                      <a:lnTo>
                        <a:pt x="799" y="653"/>
                      </a:lnTo>
                      <a:lnTo>
                        <a:pt x="798" y="647"/>
                      </a:lnTo>
                      <a:lnTo>
                        <a:pt x="798" y="647"/>
                      </a:lnTo>
                      <a:lnTo>
                        <a:pt x="796" y="630"/>
                      </a:lnTo>
                      <a:lnTo>
                        <a:pt x="798" y="615"/>
                      </a:lnTo>
                      <a:lnTo>
                        <a:pt x="799" y="598"/>
                      </a:lnTo>
                      <a:lnTo>
                        <a:pt x="799" y="582"/>
                      </a:lnTo>
                      <a:lnTo>
                        <a:pt x="799" y="582"/>
                      </a:lnTo>
                      <a:lnTo>
                        <a:pt x="796" y="553"/>
                      </a:lnTo>
                      <a:lnTo>
                        <a:pt x="791" y="522"/>
                      </a:lnTo>
                      <a:lnTo>
                        <a:pt x="787" y="491"/>
                      </a:lnTo>
                      <a:lnTo>
                        <a:pt x="782" y="459"/>
                      </a:lnTo>
                      <a:lnTo>
                        <a:pt x="782" y="459"/>
                      </a:lnTo>
                      <a:lnTo>
                        <a:pt x="771" y="455"/>
                      </a:lnTo>
                      <a:lnTo>
                        <a:pt x="760" y="452"/>
                      </a:lnTo>
                      <a:lnTo>
                        <a:pt x="747" y="450"/>
                      </a:lnTo>
                      <a:lnTo>
                        <a:pt x="736" y="449"/>
                      </a:lnTo>
                      <a:lnTo>
                        <a:pt x="723" y="449"/>
                      </a:lnTo>
                      <a:lnTo>
                        <a:pt x="711" y="450"/>
                      </a:lnTo>
                      <a:lnTo>
                        <a:pt x="700" y="452"/>
                      </a:lnTo>
                      <a:lnTo>
                        <a:pt x="688" y="455"/>
                      </a:lnTo>
                      <a:lnTo>
                        <a:pt x="688" y="455"/>
                      </a:lnTo>
                      <a:close/>
                      <a:moveTo>
                        <a:pt x="1999" y="571"/>
                      </a:moveTo>
                      <a:lnTo>
                        <a:pt x="1999" y="571"/>
                      </a:lnTo>
                      <a:lnTo>
                        <a:pt x="2002" y="582"/>
                      </a:lnTo>
                      <a:lnTo>
                        <a:pt x="2005" y="591"/>
                      </a:lnTo>
                      <a:lnTo>
                        <a:pt x="2015" y="608"/>
                      </a:lnTo>
                      <a:lnTo>
                        <a:pt x="2015" y="608"/>
                      </a:lnTo>
                      <a:lnTo>
                        <a:pt x="2021" y="608"/>
                      </a:lnTo>
                      <a:lnTo>
                        <a:pt x="2025" y="605"/>
                      </a:lnTo>
                      <a:lnTo>
                        <a:pt x="2030" y="602"/>
                      </a:lnTo>
                      <a:lnTo>
                        <a:pt x="2036" y="602"/>
                      </a:lnTo>
                      <a:lnTo>
                        <a:pt x="2036" y="602"/>
                      </a:lnTo>
                      <a:lnTo>
                        <a:pt x="2049" y="605"/>
                      </a:lnTo>
                      <a:lnTo>
                        <a:pt x="2064" y="606"/>
                      </a:lnTo>
                      <a:lnTo>
                        <a:pt x="2080" y="606"/>
                      </a:lnTo>
                      <a:lnTo>
                        <a:pt x="2096" y="606"/>
                      </a:lnTo>
                      <a:lnTo>
                        <a:pt x="2115" y="603"/>
                      </a:lnTo>
                      <a:lnTo>
                        <a:pt x="2131" y="599"/>
                      </a:lnTo>
                      <a:lnTo>
                        <a:pt x="2147" y="594"/>
                      </a:lnTo>
                      <a:lnTo>
                        <a:pt x="2162" y="587"/>
                      </a:lnTo>
                      <a:lnTo>
                        <a:pt x="2175" y="578"/>
                      </a:lnTo>
                      <a:lnTo>
                        <a:pt x="2188" y="570"/>
                      </a:lnTo>
                      <a:lnTo>
                        <a:pt x="2196" y="559"/>
                      </a:lnTo>
                      <a:lnTo>
                        <a:pt x="2199" y="553"/>
                      </a:lnTo>
                      <a:lnTo>
                        <a:pt x="2202" y="547"/>
                      </a:lnTo>
                      <a:lnTo>
                        <a:pt x="2203" y="542"/>
                      </a:lnTo>
                      <a:lnTo>
                        <a:pt x="2204" y="536"/>
                      </a:lnTo>
                      <a:lnTo>
                        <a:pt x="2203" y="529"/>
                      </a:lnTo>
                      <a:lnTo>
                        <a:pt x="2202" y="523"/>
                      </a:lnTo>
                      <a:lnTo>
                        <a:pt x="2200" y="516"/>
                      </a:lnTo>
                      <a:lnTo>
                        <a:pt x="2196" y="509"/>
                      </a:lnTo>
                      <a:lnTo>
                        <a:pt x="2190" y="502"/>
                      </a:lnTo>
                      <a:lnTo>
                        <a:pt x="2185" y="495"/>
                      </a:lnTo>
                      <a:lnTo>
                        <a:pt x="2185" y="495"/>
                      </a:lnTo>
                      <a:lnTo>
                        <a:pt x="2178" y="505"/>
                      </a:lnTo>
                      <a:lnTo>
                        <a:pt x="2171" y="514"/>
                      </a:lnTo>
                      <a:lnTo>
                        <a:pt x="2162" y="522"/>
                      </a:lnTo>
                      <a:lnTo>
                        <a:pt x="2153" y="529"/>
                      </a:lnTo>
                      <a:lnTo>
                        <a:pt x="2143" y="536"/>
                      </a:lnTo>
                      <a:lnTo>
                        <a:pt x="2131" y="542"/>
                      </a:lnTo>
                      <a:lnTo>
                        <a:pt x="2108" y="552"/>
                      </a:lnTo>
                      <a:lnTo>
                        <a:pt x="2081" y="559"/>
                      </a:lnTo>
                      <a:lnTo>
                        <a:pt x="2054" y="564"/>
                      </a:lnTo>
                      <a:lnTo>
                        <a:pt x="1999" y="571"/>
                      </a:lnTo>
                      <a:lnTo>
                        <a:pt x="1999" y="571"/>
                      </a:lnTo>
                      <a:close/>
                      <a:moveTo>
                        <a:pt x="1957" y="693"/>
                      </a:moveTo>
                      <a:lnTo>
                        <a:pt x="1957" y="693"/>
                      </a:lnTo>
                      <a:lnTo>
                        <a:pt x="1957" y="706"/>
                      </a:lnTo>
                      <a:lnTo>
                        <a:pt x="1955" y="717"/>
                      </a:lnTo>
                      <a:lnTo>
                        <a:pt x="1953" y="730"/>
                      </a:lnTo>
                      <a:lnTo>
                        <a:pt x="1953" y="742"/>
                      </a:lnTo>
                      <a:lnTo>
                        <a:pt x="1953" y="742"/>
                      </a:lnTo>
                      <a:lnTo>
                        <a:pt x="1953" y="769"/>
                      </a:lnTo>
                      <a:lnTo>
                        <a:pt x="1955" y="796"/>
                      </a:lnTo>
                      <a:lnTo>
                        <a:pt x="1957" y="855"/>
                      </a:lnTo>
                      <a:lnTo>
                        <a:pt x="1957" y="855"/>
                      </a:lnTo>
                      <a:lnTo>
                        <a:pt x="1957" y="891"/>
                      </a:lnTo>
                      <a:lnTo>
                        <a:pt x="1959" y="907"/>
                      </a:lnTo>
                      <a:lnTo>
                        <a:pt x="1962" y="921"/>
                      </a:lnTo>
                      <a:lnTo>
                        <a:pt x="1962" y="921"/>
                      </a:lnTo>
                      <a:lnTo>
                        <a:pt x="1966" y="929"/>
                      </a:lnTo>
                      <a:lnTo>
                        <a:pt x="1973" y="939"/>
                      </a:lnTo>
                      <a:lnTo>
                        <a:pt x="1980" y="947"/>
                      </a:lnTo>
                      <a:lnTo>
                        <a:pt x="1987" y="957"/>
                      </a:lnTo>
                      <a:lnTo>
                        <a:pt x="1987" y="957"/>
                      </a:lnTo>
                      <a:lnTo>
                        <a:pt x="2001" y="981"/>
                      </a:lnTo>
                      <a:lnTo>
                        <a:pt x="2014" y="1009"/>
                      </a:lnTo>
                      <a:lnTo>
                        <a:pt x="2040" y="1072"/>
                      </a:lnTo>
                      <a:lnTo>
                        <a:pt x="2040" y="1072"/>
                      </a:lnTo>
                      <a:lnTo>
                        <a:pt x="2064" y="1134"/>
                      </a:lnTo>
                      <a:lnTo>
                        <a:pt x="2071" y="1151"/>
                      </a:lnTo>
                      <a:lnTo>
                        <a:pt x="2078" y="1165"/>
                      </a:lnTo>
                      <a:lnTo>
                        <a:pt x="2085" y="1178"/>
                      </a:lnTo>
                      <a:lnTo>
                        <a:pt x="2094" y="1188"/>
                      </a:lnTo>
                      <a:lnTo>
                        <a:pt x="2094" y="1188"/>
                      </a:lnTo>
                      <a:lnTo>
                        <a:pt x="2099" y="1190"/>
                      </a:lnTo>
                      <a:lnTo>
                        <a:pt x="2106" y="1193"/>
                      </a:lnTo>
                      <a:lnTo>
                        <a:pt x="2122" y="1199"/>
                      </a:lnTo>
                      <a:lnTo>
                        <a:pt x="2137" y="1203"/>
                      </a:lnTo>
                      <a:lnTo>
                        <a:pt x="2151" y="1209"/>
                      </a:lnTo>
                      <a:lnTo>
                        <a:pt x="2151" y="1209"/>
                      </a:lnTo>
                      <a:lnTo>
                        <a:pt x="2164" y="1213"/>
                      </a:lnTo>
                      <a:lnTo>
                        <a:pt x="2176" y="1217"/>
                      </a:lnTo>
                      <a:lnTo>
                        <a:pt x="2204" y="1224"/>
                      </a:lnTo>
                      <a:lnTo>
                        <a:pt x="2231" y="1228"/>
                      </a:lnTo>
                      <a:lnTo>
                        <a:pt x="2258" y="1234"/>
                      </a:lnTo>
                      <a:lnTo>
                        <a:pt x="2258" y="1234"/>
                      </a:lnTo>
                      <a:lnTo>
                        <a:pt x="2252" y="1225"/>
                      </a:lnTo>
                      <a:lnTo>
                        <a:pt x="2247" y="1216"/>
                      </a:lnTo>
                      <a:lnTo>
                        <a:pt x="2240" y="1197"/>
                      </a:lnTo>
                      <a:lnTo>
                        <a:pt x="2227" y="1157"/>
                      </a:lnTo>
                      <a:lnTo>
                        <a:pt x="2227" y="1157"/>
                      </a:lnTo>
                      <a:lnTo>
                        <a:pt x="2221" y="1141"/>
                      </a:lnTo>
                      <a:lnTo>
                        <a:pt x="2214" y="1126"/>
                      </a:lnTo>
                      <a:lnTo>
                        <a:pt x="2207" y="1112"/>
                      </a:lnTo>
                      <a:lnTo>
                        <a:pt x="2202" y="1098"/>
                      </a:lnTo>
                      <a:lnTo>
                        <a:pt x="2202" y="1098"/>
                      </a:lnTo>
                      <a:lnTo>
                        <a:pt x="2200" y="1091"/>
                      </a:lnTo>
                      <a:lnTo>
                        <a:pt x="2200" y="1085"/>
                      </a:lnTo>
                      <a:lnTo>
                        <a:pt x="2199" y="1078"/>
                      </a:lnTo>
                      <a:lnTo>
                        <a:pt x="2197" y="1072"/>
                      </a:lnTo>
                      <a:lnTo>
                        <a:pt x="2197" y="1072"/>
                      </a:lnTo>
                      <a:lnTo>
                        <a:pt x="2185" y="1037"/>
                      </a:lnTo>
                      <a:lnTo>
                        <a:pt x="2169" y="1002"/>
                      </a:lnTo>
                      <a:lnTo>
                        <a:pt x="2154" y="969"/>
                      </a:lnTo>
                      <a:lnTo>
                        <a:pt x="2138" y="933"/>
                      </a:lnTo>
                      <a:lnTo>
                        <a:pt x="2138" y="933"/>
                      </a:lnTo>
                      <a:lnTo>
                        <a:pt x="2124" y="898"/>
                      </a:lnTo>
                      <a:lnTo>
                        <a:pt x="2110" y="862"/>
                      </a:lnTo>
                      <a:lnTo>
                        <a:pt x="2098" y="827"/>
                      </a:lnTo>
                      <a:lnTo>
                        <a:pt x="2082" y="793"/>
                      </a:lnTo>
                      <a:lnTo>
                        <a:pt x="2082" y="793"/>
                      </a:lnTo>
                      <a:lnTo>
                        <a:pt x="2051" y="724"/>
                      </a:lnTo>
                      <a:lnTo>
                        <a:pt x="2021" y="655"/>
                      </a:lnTo>
                      <a:lnTo>
                        <a:pt x="1990" y="588"/>
                      </a:lnTo>
                      <a:lnTo>
                        <a:pt x="1957" y="521"/>
                      </a:lnTo>
                      <a:lnTo>
                        <a:pt x="1957" y="521"/>
                      </a:lnTo>
                      <a:lnTo>
                        <a:pt x="1956" y="519"/>
                      </a:lnTo>
                      <a:lnTo>
                        <a:pt x="1955" y="519"/>
                      </a:lnTo>
                      <a:lnTo>
                        <a:pt x="1953" y="519"/>
                      </a:lnTo>
                      <a:lnTo>
                        <a:pt x="1953" y="521"/>
                      </a:lnTo>
                      <a:lnTo>
                        <a:pt x="1953" y="521"/>
                      </a:lnTo>
                      <a:lnTo>
                        <a:pt x="1953" y="559"/>
                      </a:lnTo>
                      <a:lnTo>
                        <a:pt x="1955" y="601"/>
                      </a:lnTo>
                      <a:lnTo>
                        <a:pt x="1957" y="693"/>
                      </a:lnTo>
                      <a:lnTo>
                        <a:pt x="1957" y="693"/>
                      </a:lnTo>
                      <a:close/>
                      <a:moveTo>
                        <a:pt x="2023" y="625"/>
                      </a:moveTo>
                      <a:lnTo>
                        <a:pt x="2023" y="625"/>
                      </a:lnTo>
                      <a:lnTo>
                        <a:pt x="2030" y="637"/>
                      </a:lnTo>
                      <a:lnTo>
                        <a:pt x="2036" y="651"/>
                      </a:lnTo>
                      <a:lnTo>
                        <a:pt x="2042" y="665"/>
                      </a:lnTo>
                      <a:lnTo>
                        <a:pt x="2049" y="678"/>
                      </a:lnTo>
                      <a:lnTo>
                        <a:pt x="2049" y="678"/>
                      </a:lnTo>
                      <a:lnTo>
                        <a:pt x="2049" y="675"/>
                      </a:lnTo>
                      <a:lnTo>
                        <a:pt x="2050" y="674"/>
                      </a:lnTo>
                      <a:lnTo>
                        <a:pt x="2051" y="672"/>
                      </a:lnTo>
                      <a:lnTo>
                        <a:pt x="2056" y="672"/>
                      </a:lnTo>
                      <a:lnTo>
                        <a:pt x="2056" y="672"/>
                      </a:lnTo>
                      <a:lnTo>
                        <a:pt x="2067" y="672"/>
                      </a:lnTo>
                      <a:lnTo>
                        <a:pt x="2080" y="672"/>
                      </a:lnTo>
                      <a:lnTo>
                        <a:pt x="2106" y="672"/>
                      </a:lnTo>
                      <a:lnTo>
                        <a:pt x="2106" y="672"/>
                      </a:lnTo>
                      <a:lnTo>
                        <a:pt x="2123" y="669"/>
                      </a:lnTo>
                      <a:lnTo>
                        <a:pt x="2141" y="664"/>
                      </a:lnTo>
                      <a:lnTo>
                        <a:pt x="2158" y="655"/>
                      </a:lnTo>
                      <a:lnTo>
                        <a:pt x="2175" y="646"/>
                      </a:lnTo>
                      <a:lnTo>
                        <a:pt x="2190" y="634"/>
                      </a:lnTo>
                      <a:lnTo>
                        <a:pt x="2203" y="622"/>
                      </a:lnTo>
                      <a:lnTo>
                        <a:pt x="2214" y="609"/>
                      </a:lnTo>
                      <a:lnTo>
                        <a:pt x="2221" y="598"/>
                      </a:lnTo>
                      <a:lnTo>
                        <a:pt x="2221" y="598"/>
                      </a:lnTo>
                      <a:lnTo>
                        <a:pt x="2224" y="588"/>
                      </a:lnTo>
                      <a:lnTo>
                        <a:pt x="2224" y="578"/>
                      </a:lnTo>
                      <a:lnTo>
                        <a:pt x="2224" y="574"/>
                      </a:lnTo>
                      <a:lnTo>
                        <a:pt x="2221" y="570"/>
                      </a:lnTo>
                      <a:lnTo>
                        <a:pt x="2218" y="566"/>
                      </a:lnTo>
                      <a:lnTo>
                        <a:pt x="2214" y="563"/>
                      </a:lnTo>
                      <a:lnTo>
                        <a:pt x="2214" y="563"/>
                      </a:lnTo>
                      <a:lnTo>
                        <a:pt x="2207" y="574"/>
                      </a:lnTo>
                      <a:lnTo>
                        <a:pt x="2199" y="584"/>
                      </a:lnTo>
                      <a:lnTo>
                        <a:pt x="2189" y="592"/>
                      </a:lnTo>
                      <a:lnTo>
                        <a:pt x="2179" y="599"/>
                      </a:lnTo>
                      <a:lnTo>
                        <a:pt x="2168" y="605"/>
                      </a:lnTo>
                      <a:lnTo>
                        <a:pt x="2155" y="609"/>
                      </a:lnTo>
                      <a:lnTo>
                        <a:pt x="2143" y="613"/>
                      </a:lnTo>
                      <a:lnTo>
                        <a:pt x="2130" y="616"/>
                      </a:lnTo>
                      <a:lnTo>
                        <a:pt x="2102" y="622"/>
                      </a:lnTo>
                      <a:lnTo>
                        <a:pt x="2075" y="623"/>
                      </a:lnTo>
                      <a:lnTo>
                        <a:pt x="2023" y="625"/>
                      </a:lnTo>
                      <a:lnTo>
                        <a:pt x="2023" y="625"/>
                      </a:lnTo>
                      <a:close/>
                      <a:moveTo>
                        <a:pt x="2053" y="693"/>
                      </a:moveTo>
                      <a:lnTo>
                        <a:pt x="2053" y="693"/>
                      </a:lnTo>
                      <a:lnTo>
                        <a:pt x="2056" y="695"/>
                      </a:lnTo>
                      <a:lnTo>
                        <a:pt x="2057" y="699"/>
                      </a:lnTo>
                      <a:lnTo>
                        <a:pt x="2057" y="703"/>
                      </a:lnTo>
                      <a:lnTo>
                        <a:pt x="2060" y="706"/>
                      </a:lnTo>
                      <a:lnTo>
                        <a:pt x="2060" y="706"/>
                      </a:lnTo>
                      <a:lnTo>
                        <a:pt x="2080" y="707"/>
                      </a:lnTo>
                      <a:lnTo>
                        <a:pt x="2101" y="710"/>
                      </a:lnTo>
                      <a:lnTo>
                        <a:pt x="2120" y="713"/>
                      </a:lnTo>
                      <a:lnTo>
                        <a:pt x="2130" y="713"/>
                      </a:lnTo>
                      <a:lnTo>
                        <a:pt x="2140" y="712"/>
                      </a:lnTo>
                      <a:lnTo>
                        <a:pt x="2140" y="712"/>
                      </a:lnTo>
                      <a:lnTo>
                        <a:pt x="2160" y="709"/>
                      </a:lnTo>
                      <a:lnTo>
                        <a:pt x="2176" y="702"/>
                      </a:lnTo>
                      <a:lnTo>
                        <a:pt x="2192" y="693"/>
                      </a:lnTo>
                      <a:lnTo>
                        <a:pt x="2207" y="682"/>
                      </a:lnTo>
                      <a:lnTo>
                        <a:pt x="2220" y="671"/>
                      </a:lnTo>
                      <a:lnTo>
                        <a:pt x="2233" y="657"/>
                      </a:lnTo>
                      <a:lnTo>
                        <a:pt x="2244" y="641"/>
                      </a:lnTo>
                      <a:lnTo>
                        <a:pt x="2254" y="627"/>
                      </a:lnTo>
                      <a:lnTo>
                        <a:pt x="2254" y="627"/>
                      </a:lnTo>
                      <a:lnTo>
                        <a:pt x="2251" y="625"/>
                      </a:lnTo>
                      <a:lnTo>
                        <a:pt x="2248" y="622"/>
                      </a:lnTo>
                      <a:lnTo>
                        <a:pt x="2245" y="615"/>
                      </a:lnTo>
                      <a:lnTo>
                        <a:pt x="2241" y="608"/>
                      </a:lnTo>
                      <a:lnTo>
                        <a:pt x="2240" y="606"/>
                      </a:lnTo>
                      <a:lnTo>
                        <a:pt x="2235" y="603"/>
                      </a:lnTo>
                      <a:lnTo>
                        <a:pt x="2235" y="603"/>
                      </a:lnTo>
                      <a:lnTo>
                        <a:pt x="2228" y="615"/>
                      </a:lnTo>
                      <a:lnTo>
                        <a:pt x="2221" y="626"/>
                      </a:lnTo>
                      <a:lnTo>
                        <a:pt x="2213" y="636"/>
                      </a:lnTo>
                      <a:lnTo>
                        <a:pt x="2204" y="644"/>
                      </a:lnTo>
                      <a:lnTo>
                        <a:pt x="2195" y="653"/>
                      </a:lnTo>
                      <a:lnTo>
                        <a:pt x="2183" y="661"/>
                      </a:lnTo>
                      <a:lnTo>
                        <a:pt x="2174" y="668"/>
                      </a:lnTo>
                      <a:lnTo>
                        <a:pt x="2162" y="674"/>
                      </a:lnTo>
                      <a:lnTo>
                        <a:pt x="2150" y="679"/>
                      </a:lnTo>
                      <a:lnTo>
                        <a:pt x="2137" y="684"/>
                      </a:lnTo>
                      <a:lnTo>
                        <a:pt x="2124" y="688"/>
                      </a:lnTo>
                      <a:lnTo>
                        <a:pt x="2110" y="691"/>
                      </a:lnTo>
                      <a:lnTo>
                        <a:pt x="2098" y="692"/>
                      </a:lnTo>
                      <a:lnTo>
                        <a:pt x="2082" y="693"/>
                      </a:lnTo>
                      <a:lnTo>
                        <a:pt x="2068" y="693"/>
                      </a:lnTo>
                      <a:lnTo>
                        <a:pt x="2053" y="693"/>
                      </a:lnTo>
                      <a:lnTo>
                        <a:pt x="2053" y="693"/>
                      </a:lnTo>
                      <a:close/>
                      <a:moveTo>
                        <a:pt x="398" y="735"/>
                      </a:moveTo>
                      <a:lnTo>
                        <a:pt x="398" y="735"/>
                      </a:lnTo>
                      <a:lnTo>
                        <a:pt x="403" y="737"/>
                      </a:lnTo>
                      <a:lnTo>
                        <a:pt x="409" y="738"/>
                      </a:lnTo>
                      <a:lnTo>
                        <a:pt x="413" y="740"/>
                      </a:lnTo>
                      <a:lnTo>
                        <a:pt x="419" y="738"/>
                      </a:lnTo>
                      <a:lnTo>
                        <a:pt x="419" y="738"/>
                      </a:lnTo>
                      <a:lnTo>
                        <a:pt x="434" y="707"/>
                      </a:lnTo>
                      <a:lnTo>
                        <a:pt x="444" y="688"/>
                      </a:lnTo>
                      <a:lnTo>
                        <a:pt x="452" y="668"/>
                      </a:lnTo>
                      <a:lnTo>
                        <a:pt x="452" y="668"/>
                      </a:lnTo>
                      <a:lnTo>
                        <a:pt x="458" y="650"/>
                      </a:lnTo>
                      <a:lnTo>
                        <a:pt x="461" y="640"/>
                      </a:lnTo>
                      <a:lnTo>
                        <a:pt x="464" y="630"/>
                      </a:lnTo>
                      <a:lnTo>
                        <a:pt x="464" y="622"/>
                      </a:lnTo>
                      <a:lnTo>
                        <a:pt x="462" y="618"/>
                      </a:lnTo>
                      <a:lnTo>
                        <a:pt x="461" y="613"/>
                      </a:lnTo>
                      <a:lnTo>
                        <a:pt x="458" y="612"/>
                      </a:lnTo>
                      <a:lnTo>
                        <a:pt x="454" y="609"/>
                      </a:lnTo>
                      <a:lnTo>
                        <a:pt x="450" y="608"/>
                      </a:lnTo>
                      <a:lnTo>
                        <a:pt x="444" y="608"/>
                      </a:lnTo>
                      <a:lnTo>
                        <a:pt x="444" y="608"/>
                      </a:lnTo>
                      <a:lnTo>
                        <a:pt x="440" y="626"/>
                      </a:lnTo>
                      <a:lnTo>
                        <a:pt x="434" y="643"/>
                      </a:lnTo>
                      <a:lnTo>
                        <a:pt x="423" y="674"/>
                      </a:lnTo>
                      <a:lnTo>
                        <a:pt x="410" y="703"/>
                      </a:lnTo>
                      <a:lnTo>
                        <a:pt x="398" y="735"/>
                      </a:lnTo>
                      <a:lnTo>
                        <a:pt x="398" y="735"/>
                      </a:lnTo>
                      <a:close/>
                      <a:moveTo>
                        <a:pt x="534" y="633"/>
                      </a:moveTo>
                      <a:lnTo>
                        <a:pt x="534" y="633"/>
                      </a:lnTo>
                      <a:lnTo>
                        <a:pt x="524" y="646"/>
                      </a:lnTo>
                      <a:lnTo>
                        <a:pt x="516" y="660"/>
                      </a:lnTo>
                      <a:lnTo>
                        <a:pt x="499" y="691"/>
                      </a:lnTo>
                      <a:lnTo>
                        <a:pt x="483" y="724"/>
                      </a:lnTo>
                      <a:lnTo>
                        <a:pt x="469" y="757"/>
                      </a:lnTo>
                      <a:lnTo>
                        <a:pt x="469" y="757"/>
                      </a:lnTo>
                      <a:lnTo>
                        <a:pt x="482" y="766"/>
                      </a:lnTo>
                      <a:lnTo>
                        <a:pt x="495" y="775"/>
                      </a:lnTo>
                      <a:lnTo>
                        <a:pt x="507" y="785"/>
                      </a:lnTo>
                      <a:lnTo>
                        <a:pt x="518" y="796"/>
                      </a:lnTo>
                      <a:lnTo>
                        <a:pt x="518" y="796"/>
                      </a:lnTo>
                      <a:lnTo>
                        <a:pt x="535" y="764"/>
                      </a:lnTo>
                      <a:lnTo>
                        <a:pt x="549" y="730"/>
                      </a:lnTo>
                      <a:lnTo>
                        <a:pt x="563" y="695"/>
                      </a:lnTo>
                      <a:lnTo>
                        <a:pt x="576" y="660"/>
                      </a:lnTo>
                      <a:lnTo>
                        <a:pt x="576" y="660"/>
                      </a:lnTo>
                      <a:lnTo>
                        <a:pt x="572" y="654"/>
                      </a:lnTo>
                      <a:lnTo>
                        <a:pt x="568" y="648"/>
                      </a:lnTo>
                      <a:lnTo>
                        <a:pt x="558" y="641"/>
                      </a:lnTo>
                      <a:lnTo>
                        <a:pt x="545" y="636"/>
                      </a:lnTo>
                      <a:lnTo>
                        <a:pt x="534" y="633"/>
                      </a:lnTo>
                      <a:lnTo>
                        <a:pt x="534" y="633"/>
                      </a:lnTo>
                      <a:close/>
                      <a:moveTo>
                        <a:pt x="584" y="681"/>
                      </a:moveTo>
                      <a:lnTo>
                        <a:pt x="584" y="681"/>
                      </a:lnTo>
                      <a:lnTo>
                        <a:pt x="583" y="686"/>
                      </a:lnTo>
                      <a:lnTo>
                        <a:pt x="583" y="692"/>
                      </a:lnTo>
                      <a:lnTo>
                        <a:pt x="582" y="698"/>
                      </a:lnTo>
                      <a:lnTo>
                        <a:pt x="580" y="703"/>
                      </a:lnTo>
                      <a:lnTo>
                        <a:pt x="580" y="703"/>
                      </a:lnTo>
                      <a:lnTo>
                        <a:pt x="570" y="726"/>
                      </a:lnTo>
                      <a:lnTo>
                        <a:pt x="559" y="748"/>
                      </a:lnTo>
                      <a:lnTo>
                        <a:pt x="548" y="769"/>
                      </a:lnTo>
                      <a:lnTo>
                        <a:pt x="540" y="792"/>
                      </a:lnTo>
                      <a:lnTo>
                        <a:pt x="540" y="792"/>
                      </a:lnTo>
                      <a:lnTo>
                        <a:pt x="534" y="814"/>
                      </a:lnTo>
                      <a:lnTo>
                        <a:pt x="531" y="839"/>
                      </a:lnTo>
                      <a:lnTo>
                        <a:pt x="528" y="867"/>
                      </a:lnTo>
                      <a:lnTo>
                        <a:pt x="527" y="893"/>
                      </a:lnTo>
                      <a:lnTo>
                        <a:pt x="527" y="893"/>
                      </a:lnTo>
                      <a:lnTo>
                        <a:pt x="525" y="925"/>
                      </a:lnTo>
                      <a:lnTo>
                        <a:pt x="525" y="956"/>
                      </a:lnTo>
                      <a:lnTo>
                        <a:pt x="527" y="1012"/>
                      </a:lnTo>
                      <a:lnTo>
                        <a:pt x="527" y="1039"/>
                      </a:lnTo>
                      <a:lnTo>
                        <a:pt x="525" y="1067"/>
                      </a:lnTo>
                      <a:lnTo>
                        <a:pt x="523" y="1093"/>
                      </a:lnTo>
                      <a:lnTo>
                        <a:pt x="518" y="1123"/>
                      </a:lnTo>
                      <a:lnTo>
                        <a:pt x="518" y="1123"/>
                      </a:lnTo>
                      <a:lnTo>
                        <a:pt x="562" y="1157"/>
                      </a:lnTo>
                      <a:lnTo>
                        <a:pt x="584" y="1172"/>
                      </a:lnTo>
                      <a:lnTo>
                        <a:pt x="608" y="1188"/>
                      </a:lnTo>
                      <a:lnTo>
                        <a:pt x="608" y="1188"/>
                      </a:lnTo>
                      <a:lnTo>
                        <a:pt x="610" y="1145"/>
                      </a:lnTo>
                      <a:lnTo>
                        <a:pt x="611" y="1102"/>
                      </a:lnTo>
                      <a:lnTo>
                        <a:pt x="613" y="1012"/>
                      </a:lnTo>
                      <a:lnTo>
                        <a:pt x="613" y="1012"/>
                      </a:lnTo>
                      <a:lnTo>
                        <a:pt x="611" y="967"/>
                      </a:lnTo>
                      <a:lnTo>
                        <a:pt x="608" y="925"/>
                      </a:lnTo>
                      <a:lnTo>
                        <a:pt x="607" y="884"/>
                      </a:lnTo>
                      <a:lnTo>
                        <a:pt x="606" y="849"/>
                      </a:lnTo>
                      <a:lnTo>
                        <a:pt x="606" y="849"/>
                      </a:lnTo>
                      <a:lnTo>
                        <a:pt x="608" y="745"/>
                      </a:lnTo>
                      <a:lnTo>
                        <a:pt x="608" y="691"/>
                      </a:lnTo>
                      <a:lnTo>
                        <a:pt x="607" y="664"/>
                      </a:lnTo>
                      <a:lnTo>
                        <a:pt x="604" y="640"/>
                      </a:lnTo>
                      <a:lnTo>
                        <a:pt x="604" y="640"/>
                      </a:lnTo>
                      <a:lnTo>
                        <a:pt x="603" y="646"/>
                      </a:lnTo>
                      <a:lnTo>
                        <a:pt x="601" y="651"/>
                      </a:lnTo>
                      <a:lnTo>
                        <a:pt x="596" y="661"/>
                      </a:lnTo>
                      <a:lnTo>
                        <a:pt x="589" y="671"/>
                      </a:lnTo>
                      <a:lnTo>
                        <a:pt x="584" y="681"/>
                      </a:lnTo>
                      <a:lnTo>
                        <a:pt x="584" y="681"/>
                      </a:lnTo>
                      <a:close/>
                      <a:moveTo>
                        <a:pt x="2065" y="721"/>
                      </a:moveTo>
                      <a:lnTo>
                        <a:pt x="2065" y="721"/>
                      </a:lnTo>
                      <a:lnTo>
                        <a:pt x="2095" y="786"/>
                      </a:lnTo>
                      <a:lnTo>
                        <a:pt x="2123" y="853"/>
                      </a:lnTo>
                      <a:lnTo>
                        <a:pt x="2178" y="987"/>
                      </a:lnTo>
                      <a:lnTo>
                        <a:pt x="2178" y="987"/>
                      </a:lnTo>
                      <a:lnTo>
                        <a:pt x="2193" y="988"/>
                      </a:lnTo>
                      <a:lnTo>
                        <a:pt x="2207" y="988"/>
                      </a:lnTo>
                      <a:lnTo>
                        <a:pt x="2221" y="987"/>
                      </a:lnTo>
                      <a:lnTo>
                        <a:pt x="2237" y="984"/>
                      </a:lnTo>
                      <a:lnTo>
                        <a:pt x="2251" y="981"/>
                      </a:lnTo>
                      <a:lnTo>
                        <a:pt x="2266" y="976"/>
                      </a:lnTo>
                      <a:lnTo>
                        <a:pt x="2280" y="971"/>
                      </a:lnTo>
                      <a:lnTo>
                        <a:pt x="2294" y="964"/>
                      </a:lnTo>
                      <a:lnTo>
                        <a:pt x="2307" y="957"/>
                      </a:lnTo>
                      <a:lnTo>
                        <a:pt x="2321" y="950"/>
                      </a:lnTo>
                      <a:lnTo>
                        <a:pt x="2332" y="940"/>
                      </a:lnTo>
                      <a:lnTo>
                        <a:pt x="2343" y="932"/>
                      </a:lnTo>
                      <a:lnTo>
                        <a:pt x="2355" y="921"/>
                      </a:lnTo>
                      <a:lnTo>
                        <a:pt x="2363" y="911"/>
                      </a:lnTo>
                      <a:lnTo>
                        <a:pt x="2372" y="898"/>
                      </a:lnTo>
                      <a:lnTo>
                        <a:pt x="2379" y="887"/>
                      </a:lnTo>
                      <a:lnTo>
                        <a:pt x="2379" y="887"/>
                      </a:lnTo>
                      <a:lnTo>
                        <a:pt x="2322" y="766"/>
                      </a:lnTo>
                      <a:lnTo>
                        <a:pt x="2293" y="706"/>
                      </a:lnTo>
                      <a:lnTo>
                        <a:pt x="2262" y="648"/>
                      </a:lnTo>
                      <a:lnTo>
                        <a:pt x="2262" y="648"/>
                      </a:lnTo>
                      <a:lnTo>
                        <a:pt x="2255" y="658"/>
                      </a:lnTo>
                      <a:lnTo>
                        <a:pt x="2247" y="669"/>
                      </a:lnTo>
                      <a:lnTo>
                        <a:pt x="2238" y="678"/>
                      </a:lnTo>
                      <a:lnTo>
                        <a:pt x="2228" y="688"/>
                      </a:lnTo>
                      <a:lnTo>
                        <a:pt x="2217" y="696"/>
                      </a:lnTo>
                      <a:lnTo>
                        <a:pt x="2206" y="703"/>
                      </a:lnTo>
                      <a:lnTo>
                        <a:pt x="2195" y="710"/>
                      </a:lnTo>
                      <a:lnTo>
                        <a:pt x="2181" y="717"/>
                      </a:lnTo>
                      <a:lnTo>
                        <a:pt x="2168" y="721"/>
                      </a:lnTo>
                      <a:lnTo>
                        <a:pt x="2154" y="726"/>
                      </a:lnTo>
                      <a:lnTo>
                        <a:pt x="2140" y="728"/>
                      </a:lnTo>
                      <a:lnTo>
                        <a:pt x="2126" y="730"/>
                      </a:lnTo>
                      <a:lnTo>
                        <a:pt x="2110" y="730"/>
                      </a:lnTo>
                      <a:lnTo>
                        <a:pt x="2095" y="728"/>
                      </a:lnTo>
                      <a:lnTo>
                        <a:pt x="2081" y="726"/>
                      </a:lnTo>
                      <a:lnTo>
                        <a:pt x="2065" y="721"/>
                      </a:lnTo>
                      <a:lnTo>
                        <a:pt x="2065" y="721"/>
                      </a:lnTo>
                      <a:close/>
                      <a:moveTo>
                        <a:pt x="316" y="932"/>
                      </a:moveTo>
                      <a:lnTo>
                        <a:pt x="316" y="932"/>
                      </a:lnTo>
                      <a:lnTo>
                        <a:pt x="326" y="935"/>
                      </a:lnTo>
                      <a:lnTo>
                        <a:pt x="336" y="938"/>
                      </a:lnTo>
                      <a:lnTo>
                        <a:pt x="336" y="938"/>
                      </a:lnTo>
                      <a:lnTo>
                        <a:pt x="340" y="921"/>
                      </a:lnTo>
                      <a:lnTo>
                        <a:pt x="346" y="904"/>
                      </a:lnTo>
                      <a:lnTo>
                        <a:pt x="357" y="872"/>
                      </a:lnTo>
                      <a:lnTo>
                        <a:pt x="370" y="839"/>
                      </a:lnTo>
                      <a:lnTo>
                        <a:pt x="382" y="808"/>
                      </a:lnTo>
                      <a:lnTo>
                        <a:pt x="382" y="808"/>
                      </a:lnTo>
                      <a:lnTo>
                        <a:pt x="378" y="807"/>
                      </a:lnTo>
                      <a:lnTo>
                        <a:pt x="377" y="806"/>
                      </a:lnTo>
                      <a:lnTo>
                        <a:pt x="374" y="804"/>
                      </a:lnTo>
                      <a:lnTo>
                        <a:pt x="370" y="804"/>
                      </a:lnTo>
                      <a:lnTo>
                        <a:pt x="370" y="804"/>
                      </a:lnTo>
                      <a:lnTo>
                        <a:pt x="357" y="837"/>
                      </a:lnTo>
                      <a:lnTo>
                        <a:pt x="343" y="869"/>
                      </a:lnTo>
                      <a:lnTo>
                        <a:pt x="330" y="900"/>
                      </a:lnTo>
                      <a:lnTo>
                        <a:pt x="316" y="932"/>
                      </a:lnTo>
                      <a:lnTo>
                        <a:pt x="316" y="932"/>
                      </a:lnTo>
                      <a:close/>
                      <a:moveTo>
                        <a:pt x="461" y="831"/>
                      </a:moveTo>
                      <a:lnTo>
                        <a:pt x="461" y="831"/>
                      </a:lnTo>
                      <a:lnTo>
                        <a:pt x="452" y="837"/>
                      </a:lnTo>
                      <a:lnTo>
                        <a:pt x="445" y="844"/>
                      </a:lnTo>
                      <a:lnTo>
                        <a:pt x="440" y="852"/>
                      </a:lnTo>
                      <a:lnTo>
                        <a:pt x="434" y="860"/>
                      </a:lnTo>
                      <a:lnTo>
                        <a:pt x="430" y="870"/>
                      </a:lnTo>
                      <a:lnTo>
                        <a:pt x="427" y="880"/>
                      </a:lnTo>
                      <a:lnTo>
                        <a:pt x="423" y="900"/>
                      </a:lnTo>
                      <a:lnTo>
                        <a:pt x="423" y="900"/>
                      </a:lnTo>
                      <a:lnTo>
                        <a:pt x="413" y="912"/>
                      </a:lnTo>
                      <a:lnTo>
                        <a:pt x="403" y="928"/>
                      </a:lnTo>
                      <a:lnTo>
                        <a:pt x="394" y="945"/>
                      </a:lnTo>
                      <a:lnTo>
                        <a:pt x="389" y="953"/>
                      </a:lnTo>
                      <a:lnTo>
                        <a:pt x="387" y="963"/>
                      </a:lnTo>
                      <a:lnTo>
                        <a:pt x="387" y="963"/>
                      </a:lnTo>
                      <a:lnTo>
                        <a:pt x="398" y="974"/>
                      </a:lnTo>
                      <a:lnTo>
                        <a:pt x="410" y="983"/>
                      </a:lnTo>
                      <a:lnTo>
                        <a:pt x="422" y="992"/>
                      </a:lnTo>
                      <a:lnTo>
                        <a:pt x="427" y="998"/>
                      </a:lnTo>
                      <a:lnTo>
                        <a:pt x="431" y="1004"/>
                      </a:lnTo>
                      <a:lnTo>
                        <a:pt x="431" y="1004"/>
                      </a:lnTo>
                      <a:lnTo>
                        <a:pt x="448" y="969"/>
                      </a:lnTo>
                      <a:lnTo>
                        <a:pt x="462" y="932"/>
                      </a:lnTo>
                      <a:lnTo>
                        <a:pt x="490" y="858"/>
                      </a:lnTo>
                      <a:lnTo>
                        <a:pt x="490" y="858"/>
                      </a:lnTo>
                      <a:lnTo>
                        <a:pt x="476" y="844"/>
                      </a:lnTo>
                      <a:lnTo>
                        <a:pt x="461" y="831"/>
                      </a:lnTo>
                      <a:lnTo>
                        <a:pt x="461" y="831"/>
                      </a:lnTo>
                      <a:close/>
                      <a:moveTo>
                        <a:pt x="2189" y="1008"/>
                      </a:moveTo>
                      <a:lnTo>
                        <a:pt x="2189" y="1008"/>
                      </a:lnTo>
                      <a:lnTo>
                        <a:pt x="2192" y="1020"/>
                      </a:lnTo>
                      <a:lnTo>
                        <a:pt x="2197" y="1032"/>
                      </a:lnTo>
                      <a:lnTo>
                        <a:pt x="2197" y="1032"/>
                      </a:lnTo>
                      <a:lnTo>
                        <a:pt x="2199" y="1027"/>
                      </a:lnTo>
                      <a:lnTo>
                        <a:pt x="2202" y="1025"/>
                      </a:lnTo>
                      <a:lnTo>
                        <a:pt x="2204" y="1022"/>
                      </a:lnTo>
                      <a:lnTo>
                        <a:pt x="2209" y="1020"/>
                      </a:lnTo>
                      <a:lnTo>
                        <a:pt x="2209" y="1020"/>
                      </a:lnTo>
                      <a:lnTo>
                        <a:pt x="2224" y="1022"/>
                      </a:lnTo>
                      <a:lnTo>
                        <a:pt x="2241" y="1020"/>
                      </a:lnTo>
                      <a:lnTo>
                        <a:pt x="2275" y="1019"/>
                      </a:lnTo>
                      <a:lnTo>
                        <a:pt x="2275" y="1019"/>
                      </a:lnTo>
                      <a:lnTo>
                        <a:pt x="2290" y="1016"/>
                      </a:lnTo>
                      <a:lnTo>
                        <a:pt x="2306" y="1011"/>
                      </a:lnTo>
                      <a:lnTo>
                        <a:pt x="2321" y="1004"/>
                      </a:lnTo>
                      <a:lnTo>
                        <a:pt x="2335" y="995"/>
                      </a:lnTo>
                      <a:lnTo>
                        <a:pt x="2349" y="987"/>
                      </a:lnTo>
                      <a:lnTo>
                        <a:pt x="2360" y="977"/>
                      </a:lnTo>
                      <a:lnTo>
                        <a:pt x="2372" y="967"/>
                      </a:lnTo>
                      <a:lnTo>
                        <a:pt x="2381" y="957"/>
                      </a:lnTo>
                      <a:lnTo>
                        <a:pt x="2381" y="957"/>
                      </a:lnTo>
                      <a:lnTo>
                        <a:pt x="2388" y="945"/>
                      </a:lnTo>
                      <a:lnTo>
                        <a:pt x="2393" y="939"/>
                      </a:lnTo>
                      <a:lnTo>
                        <a:pt x="2394" y="932"/>
                      </a:lnTo>
                      <a:lnTo>
                        <a:pt x="2395" y="925"/>
                      </a:lnTo>
                      <a:lnTo>
                        <a:pt x="2394" y="919"/>
                      </a:lnTo>
                      <a:lnTo>
                        <a:pt x="2393" y="914"/>
                      </a:lnTo>
                      <a:lnTo>
                        <a:pt x="2387" y="910"/>
                      </a:lnTo>
                      <a:lnTo>
                        <a:pt x="2387" y="910"/>
                      </a:lnTo>
                      <a:lnTo>
                        <a:pt x="2369" y="932"/>
                      </a:lnTo>
                      <a:lnTo>
                        <a:pt x="2348" y="950"/>
                      </a:lnTo>
                      <a:lnTo>
                        <a:pt x="2327" y="967"/>
                      </a:lnTo>
                      <a:lnTo>
                        <a:pt x="2303" y="981"/>
                      </a:lnTo>
                      <a:lnTo>
                        <a:pt x="2276" y="991"/>
                      </a:lnTo>
                      <a:lnTo>
                        <a:pt x="2249" y="999"/>
                      </a:lnTo>
                      <a:lnTo>
                        <a:pt x="2220" y="1005"/>
                      </a:lnTo>
                      <a:lnTo>
                        <a:pt x="2189" y="1008"/>
                      </a:lnTo>
                      <a:lnTo>
                        <a:pt x="2189" y="1008"/>
                      </a:lnTo>
                      <a:close/>
                      <a:moveTo>
                        <a:pt x="2404" y="950"/>
                      </a:moveTo>
                      <a:lnTo>
                        <a:pt x="2404" y="950"/>
                      </a:lnTo>
                      <a:lnTo>
                        <a:pt x="2397" y="962"/>
                      </a:lnTo>
                      <a:lnTo>
                        <a:pt x="2388" y="971"/>
                      </a:lnTo>
                      <a:lnTo>
                        <a:pt x="2380" y="981"/>
                      </a:lnTo>
                      <a:lnTo>
                        <a:pt x="2370" y="991"/>
                      </a:lnTo>
                      <a:lnTo>
                        <a:pt x="2359" y="1001"/>
                      </a:lnTo>
                      <a:lnTo>
                        <a:pt x="2346" y="1008"/>
                      </a:lnTo>
                      <a:lnTo>
                        <a:pt x="2334" y="1016"/>
                      </a:lnTo>
                      <a:lnTo>
                        <a:pt x="2321" y="1023"/>
                      </a:lnTo>
                      <a:lnTo>
                        <a:pt x="2307" y="1029"/>
                      </a:lnTo>
                      <a:lnTo>
                        <a:pt x="2293" y="1033"/>
                      </a:lnTo>
                      <a:lnTo>
                        <a:pt x="2277" y="1036"/>
                      </a:lnTo>
                      <a:lnTo>
                        <a:pt x="2262" y="1039"/>
                      </a:lnTo>
                      <a:lnTo>
                        <a:pt x="2247" y="1040"/>
                      </a:lnTo>
                      <a:lnTo>
                        <a:pt x="2230" y="1039"/>
                      </a:lnTo>
                      <a:lnTo>
                        <a:pt x="2214" y="1037"/>
                      </a:lnTo>
                      <a:lnTo>
                        <a:pt x="2197" y="1033"/>
                      </a:lnTo>
                      <a:lnTo>
                        <a:pt x="2197" y="1033"/>
                      </a:lnTo>
                      <a:lnTo>
                        <a:pt x="2202" y="1046"/>
                      </a:lnTo>
                      <a:lnTo>
                        <a:pt x="2206" y="1057"/>
                      </a:lnTo>
                      <a:lnTo>
                        <a:pt x="2210" y="1067"/>
                      </a:lnTo>
                      <a:lnTo>
                        <a:pt x="2217" y="1074"/>
                      </a:lnTo>
                      <a:lnTo>
                        <a:pt x="2224" y="1079"/>
                      </a:lnTo>
                      <a:lnTo>
                        <a:pt x="2228" y="1082"/>
                      </a:lnTo>
                      <a:lnTo>
                        <a:pt x="2234" y="1082"/>
                      </a:lnTo>
                      <a:lnTo>
                        <a:pt x="2240" y="1082"/>
                      </a:lnTo>
                      <a:lnTo>
                        <a:pt x="2245" y="1081"/>
                      </a:lnTo>
                      <a:lnTo>
                        <a:pt x="2259" y="1077"/>
                      </a:lnTo>
                      <a:lnTo>
                        <a:pt x="2259" y="1077"/>
                      </a:lnTo>
                      <a:lnTo>
                        <a:pt x="2273" y="1079"/>
                      </a:lnTo>
                      <a:lnTo>
                        <a:pt x="2287" y="1081"/>
                      </a:lnTo>
                      <a:lnTo>
                        <a:pt x="2301" y="1081"/>
                      </a:lnTo>
                      <a:lnTo>
                        <a:pt x="2315" y="1079"/>
                      </a:lnTo>
                      <a:lnTo>
                        <a:pt x="2328" y="1078"/>
                      </a:lnTo>
                      <a:lnTo>
                        <a:pt x="2341" y="1075"/>
                      </a:lnTo>
                      <a:lnTo>
                        <a:pt x="2355" y="1071"/>
                      </a:lnTo>
                      <a:lnTo>
                        <a:pt x="2366" y="1067"/>
                      </a:lnTo>
                      <a:lnTo>
                        <a:pt x="2377" y="1061"/>
                      </a:lnTo>
                      <a:lnTo>
                        <a:pt x="2388" y="1054"/>
                      </a:lnTo>
                      <a:lnTo>
                        <a:pt x="2398" y="1047"/>
                      </a:lnTo>
                      <a:lnTo>
                        <a:pt x="2408" y="1039"/>
                      </a:lnTo>
                      <a:lnTo>
                        <a:pt x="2416" y="1029"/>
                      </a:lnTo>
                      <a:lnTo>
                        <a:pt x="2423" y="1019"/>
                      </a:lnTo>
                      <a:lnTo>
                        <a:pt x="2429" y="1009"/>
                      </a:lnTo>
                      <a:lnTo>
                        <a:pt x="2433" y="998"/>
                      </a:lnTo>
                      <a:lnTo>
                        <a:pt x="2433" y="998"/>
                      </a:lnTo>
                      <a:lnTo>
                        <a:pt x="2430" y="992"/>
                      </a:lnTo>
                      <a:lnTo>
                        <a:pt x="2426" y="985"/>
                      </a:lnTo>
                      <a:lnTo>
                        <a:pt x="2422" y="971"/>
                      </a:lnTo>
                      <a:lnTo>
                        <a:pt x="2418" y="966"/>
                      </a:lnTo>
                      <a:lnTo>
                        <a:pt x="2415" y="959"/>
                      </a:lnTo>
                      <a:lnTo>
                        <a:pt x="2409" y="954"/>
                      </a:lnTo>
                      <a:lnTo>
                        <a:pt x="2404" y="950"/>
                      </a:lnTo>
                      <a:lnTo>
                        <a:pt x="2404" y="950"/>
                      </a:lnTo>
                      <a:close/>
                      <a:moveTo>
                        <a:pt x="276" y="1020"/>
                      </a:moveTo>
                      <a:lnTo>
                        <a:pt x="276" y="1020"/>
                      </a:lnTo>
                      <a:lnTo>
                        <a:pt x="264" y="1044"/>
                      </a:lnTo>
                      <a:lnTo>
                        <a:pt x="255" y="1070"/>
                      </a:lnTo>
                      <a:lnTo>
                        <a:pt x="255" y="1070"/>
                      </a:lnTo>
                      <a:lnTo>
                        <a:pt x="276" y="1072"/>
                      </a:lnTo>
                      <a:lnTo>
                        <a:pt x="294" y="1075"/>
                      </a:lnTo>
                      <a:lnTo>
                        <a:pt x="311" y="1077"/>
                      </a:lnTo>
                      <a:lnTo>
                        <a:pt x="332" y="1082"/>
                      </a:lnTo>
                      <a:lnTo>
                        <a:pt x="332" y="1082"/>
                      </a:lnTo>
                      <a:lnTo>
                        <a:pt x="343" y="1092"/>
                      </a:lnTo>
                      <a:lnTo>
                        <a:pt x="354" y="1103"/>
                      </a:lnTo>
                      <a:lnTo>
                        <a:pt x="367" y="1113"/>
                      </a:lnTo>
                      <a:lnTo>
                        <a:pt x="372" y="1117"/>
                      </a:lnTo>
                      <a:lnTo>
                        <a:pt x="381" y="1122"/>
                      </a:lnTo>
                      <a:lnTo>
                        <a:pt x="381" y="1122"/>
                      </a:lnTo>
                      <a:lnTo>
                        <a:pt x="382" y="1113"/>
                      </a:lnTo>
                      <a:lnTo>
                        <a:pt x="384" y="1108"/>
                      </a:lnTo>
                      <a:lnTo>
                        <a:pt x="389" y="1095"/>
                      </a:lnTo>
                      <a:lnTo>
                        <a:pt x="395" y="1082"/>
                      </a:lnTo>
                      <a:lnTo>
                        <a:pt x="398" y="1075"/>
                      </a:lnTo>
                      <a:lnTo>
                        <a:pt x="399" y="1068"/>
                      </a:lnTo>
                      <a:lnTo>
                        <a:pt x="399" y="1068"/>
                      </a:lnTo>
                      <a:lnTo>
                        <a:pt x="388" y="1058"/>
                      </a:lnTo>
                      <a:lnTo>
                        <a:pt x="377" y="1049"/>
                      </a:lnTo>
                      <a:lnTo>
                        <a:pt x="363" y="1040"/>
                      </a:lnTo>
                      <a:lnTo>
                        <a:pt x="347" y="1033"/>
                      </a:lnTo>
                      <a:lnTo>
                        <a:pt x="330" y="1026"/>
                      </a:lnTo>
                      <a:lnTo>
                        <a:pt x="314" y="1022"/>
                      </a:lnTo>
                      <a:lnTo>
                        <a:pt x="295" y="1020"/>
                      </a:lnTo>
                      <a:lnTo>
                        <a:pt x="276" y="1020"/>
                      </a:lnTo>
                      <a:lnTo>
                        <a:pt x="276" y="1020"/>
                      </a:lnTo>
                      <a:close/>
                      <a:moveTo>
                        <a:pt x="2313" y="1168"/>
                      </a:moveTo>
                      <a:lnTo>
                        <a:pt x="2313" y="1168"/>
                      </a:lnTo>
                      <a:lnTo>
                        <a:pt x="2332" y="1168"/>
                      </a:lnTo>
                      <a:lnTo>
                        <a:pt x="2352" y="1166"/>
                      </a:lnTo>
                      <a:lnTo>
                        <a:pt x="2372" y="1161"/>
                      </a:lnTo>
                      <a:lnTo>
                        <a:pt x="2390" y="1155"/>
                      </a:lnTo>
                      <a:lnTo>
                        <a:pt x="2407" y="1147"/>
                      </a:lnTo>
                      <a:lnTo>
                        <a:pt x="2423" y="1137"/>
                      </a:lnTo>
                      <a:lnTo>
                        <a:pt x="2437" y="1124"/>
                      </a:lnTo>
                      <a:lnTo>
                        <a:pt x="2449" y="1112"/>
                      </a:lnTo>
                      <a:lnTo>
                        <a:pt x="2449" y="1112"/>
                      </a:lnTo>
                      <a:lnTo>
                        <a:pt x="2456" y="1100"/>
                      </a:lnTo>
                      <a:lnTo>
                        <a:pt x="2461" y="1091"/>
                      </a:lnTo>
                      <a:lnTo>
                        <a:pt x="2464" y="1079"/>
                      </a:lnTo>
                      <a:lnTo>
                        <a:pt x="2464" y="1070"/>
                      </a:lnTo>
                      <a:lnTo>
                        <a:pt x="2463" y="1058"/>
                      </a:lnTo>
                      <a:lnTo>
                        <a:pt x="2460" y="1049"/>
                      </a:lnTo>
                      <a:lnTo>
                        <a:pt x="2454" y="1037"/>
                      </a:lnTo>
                      <a:lnTo>
                        <a:pt x="2449" y="1025"/>
                      </a:lnTo>
                      <a:lnTo>
                        <a:pt x="2449" y="1025"/>
                      </a:lnTo>
                      <a:lnTo>
                        <a:pt x="2442" y="1025"/>
                      </a:lnTo>
                      <a:lnTo>
                        <a:pt x="2442" y="1025"/>
                      </a:lnTo>
                      <a:lnTo>
                        <a:pt x="2435" y="1037"/>
                      </a:lnTo>
                      <a:lnTo>
                        <a:pt x="2425" y="1049"/>
                      </a:lnTo>
                      <a:lnTo>
                        <a:pt x="2415" y="1058"/>
                      </a:lnTo>
                      <a:lnTo>
                        <a:pt x="2402" y="1067"/>
                      </a:lnTo>
                      <a:lnTo>
                        <a:pt x="2391" y="1074"/>
                      </a:lnTo>
                      <a:lnTo>
                        <a:pt x="2377" y="1081"/>
                      </a:lnTo>
                      <a:lnTo>
                        <a:pt x="2363" y="1085"/>
                      </a:lnTo>
                      <a:lnTo>
                        <a:pt x="2349" y="1089"/>
                      </a:lnTo>
                      <a:lnTo>
                        <a:pt x="2320" y="1096"/>
                      </a:lnTo>
                      <a:lnTo>
                        <a:pt x="2289" y="1099"/>
                      </a:lnTo>
                      <a:lnTo>
                        <a:pt x="2258" y="1102"/>
                      </a:lnTo>
                      <a:lnTo>
                        <a:pt x="2227" y="1102"/>
                      </a:lnTo>
                      <a:lnTo>
                        <a:pt x="2227" y="1102"/>
                      </a:lnTo>
                      <a:lnTo>
                        <a:pt x="2242" y="1133"/>
                      </a:lnTo>
                      <a:lnTo>
                        <a:pt x="2251" y="1148"/>
                      </a:lnTo>
                      <a:lnTo>
                        <a:pt x="2259" y="1161"/>
                      </a:lnTo>
                      <a:lnTo>
                        <a:pt x="2259" y="1161"/>
                      </a:lnTo>
                      <a:lnTo>
                        <a:pt x="2265" y="1161"/>
                      </a:lnTo>
                      <a:lnTo>
                        <a:pt x="2272" y="1161"/>
                      </a:lnTo>
                      <a:lnTo>
                        <a:pt x="2284" y="1162"/>
                      </a:lnTo>
                      <a:lnTo>
                        <a:pt x="2299" y="1165"/>
                      </a:lnTo>
                      <a:lnTo>
                        <a:pt x="2313" y="1168"/>
                      </a:lnTo>
                      <a:lnTo>
                        <a:pt x="2313" y="1168"/>
                      </a:lnTo>
                      <a:close/>
                      <a:moveTo>
                        <a:pt x="840" y="1122"/>
                      </a:moveTo>
                      <a:lnTo>
                        <a:pt x="840" y="1122"/>
                      </a:lnTo>
                      <a:lnTo>
                        <a:pt x="872" y="1129"/>
                      </a:lnTo>
                      <a:lnTo>
                        <a:pt x="906" y="1134"/>
                      </a:lnTo>
                      <a:lnTo>
                        <a:pt x="941" y="1138"/>
                      </a:lnTo>
                      <a:lnTo>
                        <a:pt x="978" y="1141"/>
                      </a:lnTo>
                      <a:lnTo>
                        <a:pt x="1014" y="1143"/>
                      </a:lnTo>
                      <a:lnTo>
                        <a:pt x="1052" y="1143"/>
                      </a:lnTo>
                      <a:lnTo>
                        <a:pt x="1090" y="1140"/>
                      </a:lnTo>
                      <a:lnTo>
                        <a:pt x="1128" y="1136"/>
                      </a:lnTo>
                      <a:lnTo>
                        <a:pt x="1128" y="1136"/>
                      </a:lnTo>
                      <a:lnTo>
                        <a:pt x="1129" y="1096"/>
                      </a:lnTo>
                      <a:lnTo>
                        <a:pt x="1132" y="1060"/>
                      </a:lnTo>
                      <a:lnTo>
                        <a:pt x="1132" y="1060"/>
                      </a:lnTo>
                      <a:lnTo>
                        <a:pt x="1093" y="1064"/>
                      </a:lnTo>
                      <a:lnTo>
                        <a:pt x="1055" y="1067"/>
                      </a:lnTo>
                      <a:lnTo>
                        <a:pt x="1015" y="1067"/>
                      </a:lnTo>
                      <a:lnTo>
                        <a:pt x="978" y="1067"/>
                      </a:lnTo>
                      <a:lnTo>
                        <a:pt x="941" y="1064"/>
                      </a:lnTo>
                      <a:lnTo>
                        <a:pt x="907" y="1061"/>
                      </a:lnTo>
                      <a:lnTo>
                        <a:pt x="875" y="1056"/>
                      </a:lnTo>
                      <a:lnTo>
                        <a:pt x="847" y="1049"/>
                      </a:lnTo>
                      <a:lnTo>
                        <a:pt x="847" y="1049"/>
                      </a:lnTo>
                      <a:lnTo>
                        <a:pt x="843" y="1065"/>
                      </a:lnTo>
                      <a:lnTo>
                        <a:pt x="840" y="1082"/>
                      </a:lnTo>
                      <a:lnTo>
                        <a:pt x="840" y="1122"/>
                      </a:lnTo>
                      <a:lnTo>
                        <a:pt x="840" y="1122"/>
                      </a:lnTo>
                      <a:close/>
                      <a:moveTo>
                        <a:pt x="238" y="1112"/>
                      </a:moveTo>
                      <a:lnTo>
                        <a:pt x="238" y="1112"/>
                      </a:lnTo>
                      <a:lnTo>
                        <a:pt x="257" y="1115"/>
                      </a:lnTo>
                      <a:lnTo>
                        <a:pt x="276" y="1119"/>
                      </a:lnTo>
                      <a:lnTo>
                        <a:pt x="292" y="1126"/>
                      </a:lnTo>
                      <a:lnTo>
                        <a:pt x="308" y="1134"/>
                      </a:lnTo>
                      <a:lnTo>
                        <a:pt x="336" y="1151"/>
                      </a:lnTo>
                      <a:lnTo>
                        <a:pt x="350" y="1159"/>
                      </a:lnTo>
                      <a:lnTo>
                        <a:pt x="363" y="1165"/>
                      </a:lnTo>
                      <a:lnTo>
                        <a:pt x="363" y="1165"/>
                      </a:lnTo>
                      <a:lnTo>
                        <a:pt x="364" y="1161"/>
                      </a:lnTo>
                      <a:lnTo>
                        <a:pt x="367" y="1157"/>
                      </a:lnTo>
                      <a:lnTo>
                        <a:pt x="368" y="1151"/>
                      </a:lnTo>
                      <a:lnTo>
                        <a:pt x="370" y="1147"/>
                      </a:lnTo>
                      <a:lnTo>
                        <a:pt x="370" y="1147"/>
                      </a:lnTo>
                      <a:lnTo>
                        <a:pt x="360" y="1133"/>
                      </a:lnTo>
                      <a:lnTo>
                        <a:pt x="349" y="1122"/>
                      </a:lnTo>
                      <a:lnTo>
                        <a:pt x="335" y="1112"/>
                      </a:lnTo>
                      <a:lnTo>
                        <a:pt x="321" y="1103"/>
                      </a:lnTo>
                      <a:lnTo>
                        <a:pt x="305" y="1098"/>
                      </a:lnTo>
                      <a:lnTo>
                        <a:pt x="287" y="1092"/>
                      </a:lnTo>
                      <a:lnTo>
                        <a:pt x="269" y="1089"/>
                      </a:lnTo>
                      <a:lnTo>
                        <a:pt x="249" y="1086"/>
                      </a:lnTo>
                      <a:lnTo>
                        <a:pt x="249" y="1086"/>
                      </a:lnTo>
                      <a:lnTo>
                        <a:pt x="248" y="1085"/>
                      </a:lnTo>
                      <a:lnTo>
                        <a:pt x="246" y="1085"/>
                      </a:lnTo>
                      <a:lnTo>
                        <a:pt x="246" y="1085"/>
                      </a:lnTo>
                      <a:lnTo>
                        <a:pt x="242" y="1098"/>
                      </a:lnTo>
                      <a:lnTo>
                        <a:pt x="239" y="1105"/>
                      </a:lnTo>
                      <a:lnTo>
                        <a:pt x="238" y="1112"/>
                      </a:lnTo>
                      <a:lnTo>
                        <a:pt x="238" y="1112"/>
                      </a:lnTo>
                      <a:close/>
                      <a:moveTo>
                        <a:pt x="2452" y="1136"/>
                      </a:moveTo>
                      <a:lnTo>
                        <a:pt x="2452" y="1136"/>
                      </a:lnTo>
                      <a:lnTo>
                        <a:pt x="2442" y="1145"/>
                      </a:lnTo>
                      <a:lnTo>
                        <a:pt x="2432" y="1152"/>
                      </a:lnTo>
                      <a:lnTo>
                        <a:pt x="2422" y="1159"/>
                      </a:lnTo>
                      <a:lnTo>
                        <a:pt x="2412" y="1166"/>
                      </a:lnTo>
                      <a:lnTo>
                        <a:pt x="2401" y="1171"/>
                      </a:lnTo>
                      <a:lnTo>
                        <a:pt x="2390" y="1175"/>
                      </a:lnTo>
                      <a:lnTo>
                        <a:pt x="2367" y="1182"/>
                      </a:lnTo>
                      <a:lnTo>
                        <a:pt x="2342" y="1185"/>
                      </a:lnTo>
                      <a:lnTo>
                        <a:pt x="2317" y="1186"/>
                      </a:lnTo>
                      <a:lnTo>
                        <a:pt x="2290" y="1185"/>
                      </a:lnTo>
                      <a:lnTo>
                        <a:pt x="2263" y="1183"/>
                      </a:lnTo>
                      <a:lnTo>
                        <a:pt x="2263" y="1183"/>
                      </a:lnTo>
                      <a:lnTo>
                        <a:pt x="2275" y="1204"/>
                      </a:lnTo>
                      <a:lnTo>
                        <a:pt x="2286" y="1227"/>
                      </a:lnTo>
                      <a:lnTo>
                        <a:pt x="2291" y="1237"/>
                      </a:lnTo>
                      <a:lnTo>
                        <a:pt x="2299" y="1245"/>
                      </a:lnTo>
                      <a:lnTo>
                        <a:pt x="2307" y="1252"/>
                      </a:lnTo>
                      <a:lnTo>
                        <a:pt x="2317" y="1258"/>
                      </a:lnTo>
                      <a:lnTo>
                        <a:pt x="2317" y="1258"/>
                      </a:lnTo>
                      <a:lnTo>
                        <a:pt x="2324" y="1259"/>
                      </a:lnTo>
                      <a:lnTo>
                        <a:pt x="2332" y="1261"/>
                      </a:lnTo>
                      <a:lnTo>
                        <a:pt x="2350" y="1262"/>
                      </a:lnTo>
                      <a:lnTo>
                        <a:pt x="2370" y="1261"/>
                      </a:lnTo>
                      <a:lnTo>
                        <a:pt x="2387" y="1259"/>
                      </a:lnTo>
                      <a:lnTo>
                        <a:pt x="2387" y="1259"/>
                      </a:lnTo>
                      <a:lnTo>
                        <a:pt x="2407" y="1256"/>
                      </a:lnTo>
                      <a:lnTo>
                        <a:pt x="2425" y="1251"/>
                      </a:lnTo>
                      <a:lnTo>
                        <a:pt x="2443" y="1244"/>
                      </a:lnTo>
                      <a:lnTo>
                        <a:pt x="2459" y="1234"/>
                      </a:lnTo>
                      <a:lnTo>
                        <a:pt x="2473" y="1223"/>
                      </a:lnTo>
                      <a:lnTo>
                        <a:pt x="2485" y="1210"/>
                      </a:lnTo>
                      <a:lnTo>
                        <a:pt x="2495" y="1196"/>
                      </a:lnTo>
                      <a:lnTo>
                        <a:pt x="2502" y="1181"/>
                      </a:lnTo>
                      <a:lnTo>
                        <a:pt x="2502" y="1181"/>
                      </a:lnTo>
                      <a:lnTo>
                        <a:pt x="2505" y="1168"/>
                      </a:lnTo>
                      <a:lnTo>
                        <a:pt x="2505" y="1157"/>
                      </a:lnTo>
                      <a:lnTo>
                        <a:pt x="2502" y="1145"/>
                      </a:lnTo>
                      <a:lnTo>
                        <a:pt x="2499" y="1134"/>
                      </a:lnTo>
                      <a:lnTo>
                        <a:pt x="2494" y="1124"/>
                      </a:lnTo>
                      <a:lnTo>
                        <a:pt x="2488" y="1113"/>
                      </a:lnTo>
                      <a:lnTo>
                        <a:pt x="2477" y="1093"/>
                      </a:lnTo>
                      <a:lnTo>
                        <a:pt x="2477" y="1093"/>
                      </a:lnTo>
                      <a:lnTo>
                        <a:pt x="2471" y="1105"/>
                      </a:lnTo>
                      <a:lnTo>
                        <a:pt x="2466" y="1117"/>
                      </a:lnTo>
                      <a:lnTo>
                        <a:pt x="2457" y="1127"/>
                      </a:lnTo>
                      <a:lnTo>
                        <a:pt x="2452" y="1136"/>
                      </a:lnTo>
                      <a:lnTo>
                        <a:pt x="2452" y="1136"/>
                      </a:lnTo>
                      <a:close/>
                      <a:moveTo>
                        <a:pt x="221" y="1165"/>
                      </a:moveTo>
                      <a:lnTo>
                        <a:pt x="221" y="1165"/>
                      </a:lnTo>
                      <a:lnTo>
                        <a:pt x="234" y="1176"/>
                      </a:lnTo>
                      <a:lnTo>
                        <a:pt x="249" y="1188"/>
                      </a:lnTo>
                      <a:lnTo>
                        <a:pt x="269" y="1196"/>
                      </a:lnTo>
                      <a:lnTo>
                        <a:pt x="288" y="1203"/>
                      </a:lnTo>
                      <a:lnTo>
                        <a:pt x="298" y="1206"/>
                      </a:lnTo>
                      <a:lnTo>
                        <a:pt x="308" y="1207"/>
                      </a:lnTo>
                      <a:lnTo>
                        <a:pt x="318" y="1207"/>
                      </a:lnTo>
                      <a:lnTo>
                        <a:pt x="326" y="1204"/>
                      </a:lnTo>
                      <a:lnTo>
                        <a:pt x="335" y="1202"/>
                      </a:lnTo>
                      <a:lnTo>
                        <a:pt x="342" y="1196"/>
                      </a:lnTo>
                      <a:lnTo>
                        <a:pt x="347" y="1189"/>
                      </a:lnTo>
                      <a:lnTo>
                        <a:pt x="353" y="1181"/>
                      </a:lnTo>
                      <a:lnTo>
                        <a:pt x="353" y="1181"/>
                      </a:lnTo>
                      <a:lnTo>
                        <a:pt x="339" y="1172"/>
                      </a:lnTo>
                      <a:lnTo>
                        <a:pt x="325" y="1164"/>
                      </a:lnTo>
                      <a:lnTo>
                        <a:pt x="297" y="1147"/>
                      </a:lnTo>
                      <a:lnTo>
                        <a:pt x="283" y="1140"/>
                      </a:lnTo>
                      <a:lnTo>
                        <a:pt x="266" y="1133"/>
                      </a:lnTo>
                      <a:lnTo>
                        <a:pt x="249" y="1129"/>
                      </a:lnTo>
                      <a:lnTo>
                        <a:pt x="229" y="1126"/>
                      </a:lnTo>
                      <a:lnTo>
                        <a:pt x="229" y="1126"/>
                      </a:lnTo>
                      <a:lnTo>
                        <a:pt x="226" y="1130"/>
                      </a:lnTo>
                      <a:lnTo>
                        <a:pt x="224" y="1136"/>
                      </a:lnTo>
                      <a:lnTo>
                        <a:pt x="222" y="1145"/>
                      </a:lnTo>
                      <a:lnTo>
                        <a:pt x="222" y="1155"/>
                      </a:lnTo>
                      <a:lnTo>
                        <a:pt x="221" y="1165"/>
                      </a:lnTo>
                      <a:lnTo>
                        <a:pt x="221" y="1165"/>
                      </a:lnTo>
                      <a:close/>
                      <a:moveTo>
                        <a:pt x="848" y="1213"/>
                      </a:moveTo>
                      <a:lnTo>
                        <a:pt x="848" y="1213"/>
                      </a:lnTo>
                      <a:lnTo>
                        <a:pt x="905" y="1224"/>
                      </a:lnTo>
                      <a:lnTo>
                        <a:pt x="938" y="1231"/>
                      </a:lnTo>
                      <a:lnTo>
                        <a:pt x="973" y="1235"/>
                      </a:lnTo>
                      <a:lnTo>
                        <a:pt x="973" y="1235"/>
                      </a:lnTo>
                      <a:lnTo>
                        <a:pt x="1013" y="1239"/>
                      </a:lnTo>
                      <a:lnTo>
                        <a:pt x="1034" y="1239"/>
                      </a:lnTo>
                      <a:lnTo>
                        <a:pt x="1056" y="1239"/>
                      </a:lnTo>
                      <a:lnTo>
                        <a:pt x="1077" y="1237"/>
                      </a:lnTo>
                      <a:lnTo>
                        <a:pt x="1095" y="1232"/>
                      </a:lnTo>
                      <a:lnTo>
                        <a:pt x="1104" y="1228"/>
                      </a:lnTo>
                      <a:lnTo>
                        <a:pt x="1111" y="1225"/>
                      </a:lnTo>
                      <a:lnTo>
                        <a:pt x="1116" y="1220"/>
                      </a:lnTo>
                      <a:lnTo>
                        <a:pt x="1121" y="1214"/>
                      </a:lnTo>
                      <a:lnTo>
                        <a:pt x="1121" y="1214"/>
                      </a:lnTo>
                      <a:lnTo>
                        <a:pt x="1124" y="1209"/>
                      </a:lnTo>
                      <a:lnTo>
                        <a:pt x="1125" y="1202"/>
                      </a:lnTo>
                      <a:lnTo>
                        <a:pt x="1125" y="1185"/>
                      </a:lnTo>
                      <a:lnTo>
                        <a:pt x="1125" y="1169"/>
                      </a:lnTo>
                      <a:lnTo>
                        <a:pt x="1125" y="1157"/>
                      </a:lnTo>
                      <a:lnTo>
                        <a:pt x="1125" y="1157"/>
                      </a:lnTo>
                      <a:lnTo>
                        <a:pt x="1051" y="1159"/>
                      </a:lnTo>
                      <a:lnTo>
                        <a:pt x="1014" y="1161"/>
                      </a:lnTo>
                      <a:lnTo>
                        <a:pt x="976" y="1161"/>
                      </a:lnTo>
                      <a:lnTo>
                        <a:pt x="941" y="1158"/>
                      </a:lnTo>
                      <a:lnTo>
                        <a:pt x="906" y="1155"/>
                      </a:lnTo>
                      <a:lnTo>
                        <a:pt x="874" y="1148"/>
                      </a:lnTo>
                      <a:lnTo>
                        <a:pt x="857" y="1145"/>
                      </a:lnTo>
                      <a:lnTo>
                        <a:pt x="841" y="1140"/>
                      </a:lnTo>
                      <a:lnTo>
                        <a:pt x="841" y="1140"/>
                      </a:lnTo>
                      <a:lnTo>
                        <a:pt x="840" y="1159"/>
                      </a:lnTo>
                      <a:lnTo>
                        <a:pt x="840" y="1179"/>
                      </a:lnTo>
                      <a:lnTo>
                        <a:pt x="843" y="1197"/>
                      </a:lnTo>
                      <a:lnTo>
                        <a:pt x="846" y="1206"/>
                      </a:lnTo>
                      <a:lnTo>
                        <a:pt x="848" y="1213"/>
                      </a:lnTo>
                      <a:lnTo>
                        <a:pt x="848" y="1213"/>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07"/>
                <p:cNvSpPr>
                  <a:spLocks noEditPoints="1"/>
                </p:cNvSpPr>
                <p:nvPr/>
              </p:nvSpPr>
              <p:spPr bwMode="auto">
                <a:xfrm>
                  <a:off x="6005513" y="4027488"/>
                  <a:ext cx="112713" cy="450850"/>
                </a:xfrm>
                <a:custGeom>
                  <a:avLst/>
                  <a:gdLst/>
                  <a:ahLst/>
                  <a:cxnLst>
                    <a:cxn ang="0">
                      <a:pos x="190" y="838"/>
                    </a:cxn>
                    <a:cxn ang="0">
                      <a:pos x="160" y="848"/>
                    </a:cxn>
                    <a:cxn ang="0">
                      <a:pos x="91" y="850"/>
                    </a:cxn>
                    <a:cxn ang="0">
                      <a:pos x="25" y="833"/>
                    </a:cxn>
                    <a:cxn ang="0">
                      <a:pos x="15" y="817"/>
                    </a:cxn>
                    <a:cxn ang="0">
                      <a:pos x="6" y="779"/>
                    </a:cxn>
                    <a:cxn ang="0">
                      <a:pos x="6" y="715"/>
                    </a:cxn>
                    <a:cxn ang="0">
                      <a:pos x="13" y="579"/>
                    </a:cxn>
                    <a:cxn ang="0">
                      <a:pos x="14" y="476"/>
                    </a:cxn>
                    <a:cxn ang="0">
                      <a:pos x="11" y="444"/>
                    </a:cxn>
                    <a:cxn ang="0">
                      <a:pos x="8" y="340"/>
                    </a:cxn>
                    <a:cxn ang="0">
                      <a:pos x="1" y="183"/>
                    </a:cxn>
                    <a:cxn ang="0">
                      <a:pos x="1" y="124"/>
                    </a:cxn>
                    <a:cxn ang="0">
                      <a:pos x="1" y="65"/>
                    </a:cxn>
                    <a:cxn ang="0">
                      <a:pos x="11" y="31"/>
                    </a:cxn>
                    <a:cxn ang="0">
                      <a:pos x="28" y="11"/>
                    </a:cxn>
                    <a:cxn ang="0">
                      <a:pos x="46" y="0"/>
                    </a:cxn>
                    <a:cxn ang="0">
                      <a:pos x="62" y="3"/>
                    </a:cxn>
                    <a:cxn ang="0">
                      <a:pos x="81" y="4"/>
                    </a:cxn>
                    <a:cxn ang="0">
                      <a:pos x="154" y="6"/>
                    </a:cxn>
                    <a:cxn ang="0">
                      <a:pos x="178" y="14"/>
                    </a:cxn>
                    <a:cxn ang="0">
                      <a:pos x="198" y="31"/>
                    </a:cxn>
                    <a:cxn ang="0">
                      <a:pos x="206" y="49"/>
                    </a:cxn>
                    <a:cxn ang="0">
                      <a:pos x="213" y="96"/>
                    </a:cxn>
                    <a:cxn ang="0">
                      <a:pos x="206" y="169"/>
                    </a:cxn>
                    <a:cxn ang="0">
                      <a:pos x="204" y="271"/>
                    </a:cxn>
                    <a:cxn ang="0">
                      <a:pos x="206" y="602"/>
                    </a:cxn>
                    <a:cxn ang="0">
                      <a:pos x="209" y="722"/>
                    </a:cxn>
                    <a:cxn ang="0">
                      <a:pos x="204" y="806"/>
                    </a:cxn>
                    <a:cxn ang="0">
                      <a:pos x="55" y="817"/>
                    </a:cxn>
                    <a:cxn ang="0">
                      <a:pos x="80" y="826"/>
                    </a:cxn>
                    <a:cxn ang="0">
                      <a:pos x="114" y="830"/>
                    </a:cxn>
                    <a:cxn ang="0">
                      <a:pos x="136" y="824"/>
                    </a:cxn>
                    <a:cxn ang="0">
                      <a:pos x="161" y="827"/>
                    </a:cxn>
                    <a:cxn ang="0">
                      <a:pos x="178" y="812"/>
                    </a:cxn>
                    <a:cxn ang="0">
                      <a:pos x="185" y="792"/>
                    </a:cxn>
                    <a:cxn ang="0">
                      <a:pos x="187" y="709"/>
                    </a:cxn>
                    <a:cxn ang="0">
                      <a:pos x="187" y="635"/>
                    </a:cxn>
                    <a:cxn ang="0">
                      <a:pos x="187" y="556"/>
                    </a:cxn>
                    <a:cxn ang="0">
                      <a:pos x="187" y="270"/>
                    </a:cxn>
                    <a:cxn ang="0">
                      <a:pos x="190" y="171"/>
                    </a:cxn>
                    <a:cxn ang="0">
                      <a:pos x="191" y="77"/>
                    </a:cxn>
                    <a:cxn ang="0">
                      <a:pos x="187" y="61"/>
                    </a:cxn>
                    <a:cxn ang="0">
                      <a:pos x="174" y="45"/>
                    </a:cxn>
                    <a:cxn ang="0">
                      <a:pos x="147" y="28"/>
                    </a:cxn>
                    <a:cxn ang="0">
                      <a:pos x="121" y="23"/>
                    </a:cxn>
                    <a:cxn ang="0">
                      <a:pos x="65" y="31"/>
                    </a:cxn>
                    <a:cxn ang="0">
                      <a:pos x="38" y="37"/>
                    </a:cxn>
                    <a:cxn ang="0">
                      <a:pos x="27" y="55"/>
                    </a:cxn>
                    <a:cxn ang="0">
                      <a:pos x="21" y="87"/>
                    </a:cxn>
                    <a:cxn ang="0">
                      <a:pos x="18" y="176"/>
                    </a:cxn>
                    <a:cxn ang="0">
                      <a:pos x="28" y="390"/>
                    </a:cxn>
                    <a:cxn ang="0">
                      <a:pos x="31" y="489"/>
                    </a:cxn>
                    <a:cxn ang="0">
                      <a:pos x="24" y="688"/>
                    </a:cxn>
                    <a:cxn ang="0">
                      <a:pos x="21" y="779"/>
                    </a:cxn>
                    <a:cxn ang="0">
                      <a:pos x="27" y="796"/>
                    </a:cxn>
                    <a:cxn ang="0">
                      <a:pos x="32" y="806"/>
                    </a:cxn>
                    <a:cxn ang="0">
                      <a:pos x="51" y="826"/>
                    </a:cxn>
                    <a:cxn ang="0">
                      <a:pos x="52" y="817"/>
                    </a:cxn>
                  </a:cxnLst>
                  <a:rect l="0" t="0" r="r" b="b"/>
                  <a:pathLst>
                    <a:path w="213" h="851">
                      <a:moveTo>
                        <a:pt x="198" y="833"/>
                      </a:moveTo>
                      <a:lnTo>
                        <a:pt x="198" y="833"/>
                      </a:lnTo>
                      <a:lnTo>
                        <a:pt x="190" y="838"/>
                      </a:lnTo>
                      <a:lnTo>
                        <a:pt x="181" y="841"/>
                      </a:lnTo>
                      <a:lnTo>
                        <a:pt x="171" y="845"/>
                      </a:lnTo>
                      <a:lnTo>
                        <a:pt x="160" y="848"/>
                      </a:lnTo>
                      <a:lnTo>
                        <a:pt x="139" y="851"/>
                      </a:lnTo>
                      <a:lnTo>
                        <a:pt x="115" y="851"/>
                      </a:lnTo>
                      <a:lnTo>
                        <a:pt x="91" y="850"/>
                      </a:lnTo>
                      <a:lnTo>
                        <a:pt x="69" y="845"/>
                      </a:lnTo>
                      <a:lnTo>
                        <a:pt x="46" y="840"/>
                      </a:lnTo>
                      <a:lnTo>
                        <a:pt x="25" y="833"/>
                      </a:lnTo>
                      <a:lnTo>
                        <a:pt x="25" y="833"/>
                      </a:lnTo>
                      <a:lnTo>
                        <a:pt x="20" y="826"/>
                      </a:lnTo>
                      <a:lnTo>
                        <a:pt x="15" y="817"/>
                      </a:lnTo>
                      <a:lnTo>
                        <a:pt x="13" y="809"/>
                      </a:lnTo>
                      <a:lnTo>
                        <a:pt x="10" y="799"/>
                      </a:lnTo>
                      <a:lnTo>
                        <a:pt x="6" y="779"/>
                      </a:lnTo>
                      <a:lnTo>
                        <a:pt x="4" y="760"/>
                      </a:lnTo>
                      <a:lnTo>
                        <a:pt x="4" y="737"/>
                      </a:lnTo>
                      <a:lnTo>
                        <a:pt x="6" y="715"/>
                      </a:lnTo>
                      <a:lnTo>
                        <a:pt x="8" y="668"/>
                      </a:lnTo>
                      <a:lnTo>
                        <a:pt x="8" y="668"/>
                      </a:lnTo>
                      <a:lnTo>
                        <a:pt x="13" y="579"/>
                      </a:lnTo>
                      <a:lnTo>
                        <a:pt x="15" y="487"/>
                      </a:lnTo>
                      <a:lnTo>
                        <a:pt x="15" y="487"/>
                      </a:lnTo>
                      <a:lnTo>
                        <a:pt x="14" y="476"/>
                      </a:lnTo>
                      <a:lnTo>
                        <a:pt x="13" y="465"/>
                      </a:lnTo>
                      <a:lnTo>
                        <a:pt x="11" y="455"/>
                      </a:lnTo>
                      <a:lnTo>
                        <a:pt x="11" y="444"/>
                      </a:lnTo>
                      <a:lnTo>
                        <a:pt x="11" y="444"/>
                      </a:lnTo>
                      <a:lnTo>
                        <a:pt x="10" y="390"/>
                      </a:lnTo>
                      <a:lnTo>
                        <a:pt x="8" y="340"/>
                      </a:lnTo>
                      <a:lnTo>
                        <a:pt x="4" y="243"/>
                      </a:lnTo>
                      <a:lnTo>
                        <a:pt x="4" y="243"/>
                      </a:lnTo>
                      <a:lnTo>
                        <a:pt x="1" y="183"/>
                      </a:lnTo>
                      <a:lnTo>
                        <a:pt x="1" y="155"/>
                      </a:lnTo>
                      <a:lnTo>
                        <a:pt x="1" y="124"/>
                      </a:lnTo>
                      <a:lnTo>
                        <a:pt x="1" y="124"/>
                      </a:lnTo>
                      <a:lnTo>
                        <a:pt x="1" y="101"/>
                      </a:lnTo>
                      <a:lnTo>
                        <a:pt x="0" y="77"/>
                      </a:lnTo>
                      <a:lnTo>
                        <a:pt x="1" y="65"/>
                      </a:lnTo>
                      <a:lnTo>
                        <a:pt x="3" y="54"/>
                      </a:lnTo>
                      <a:lnTo>
                        <a:pt x="6" y="41"/>
                      </a:lnTo>
                      <a:lnTo>
                        <a:pt x="11" y="31"/>
                      </a:lnTo>
                      <a:lnTo>
                        <a:pt x="11" y="31"/>
                      </a:lnTo>
                      <a:lnTo>
                        <a:pt x="18" y="21"/>
                      </a:lnTo>
                      <a:lnTo>
                        <a:pt x="28" y="11"/>
                      </a:lnTo>
                      <a:lnTo>
                        <a:pt x="38" y="4"/>
                      </a:lnTo>
                      <a:lnTo>
                        <a:pt x="44" y="2"/>
                      </a:lnTo>
                      <a:lnTo>
                        <a:pt x="46" y="0"/>
                      </a:lnTo>
                      <a:lnTo>
                        <a:pt x="46" y="0"/>
                      </a:lnTo>
                      <a:lnTo>
                        <a:pt x="53" y="2"/>
                      </a:lnTo>
                      <a:lnTo>
                        <a:pt x="62" y="3"/>
                      </a:lnTo>
                      <a:lnTo>
                        <a:pt x="72" y="4"/>
                      </a:lnTo>
                      <a:lnTo>
                        <a:pt x="81" y="4"/>
                      </a:lnTo>
                      <a:lnTo>
                        <a:pt x="81" y="4"/>
                      </a:lnTo>
                      <a:lnTo>
                        <a:pt x="118" y="3"/>
                      </a:lnTo>
                      <a:lnTo>
                        <a:pt x="138" y="4"/>
                      </a:lnTo>
                      <a:lnTo>
                        <a:pt x="154" y="6"/>
                      </a:lnTo>
                      <a:lnTo>
                        <a:pt x="163" y="7"/>
                      </a:lnTo>
                      <a:lnTo>
                        <a:pt x="171" y="10"/>
                      </a:lnTo>
                      <a:lnTo>
                        <a:pt x="178" y="14"/>
                      </a:lnTo>
                      <a:lnTo>
                        <a:pt x="185" y="18"/>
                      </a:lnTo>
                      <a:lnTo>
                        <a:pt x="192" y="24"/>
                      </a:lnTo>
                      <a:lnTo>
                        <a:pt x="198" y="31"/>
                      </a:lnTo>
                      <a:lnTo>
                        <a:pt x="202" y="39"/>
                      </a:lnTo>
                      <a:lnTo>
                        <a:pt x="206" y="49"/>
                      </a:lnTo>
                      <a:lnTo>
                        <a:pt x="206" y="49"/>
                      </a:lnTo>
                      <a:lnTo>
                        <a:pt x="211" y="65"/>
                      </a:lnTo>
                      <a:lnTo>
                        <a:pt x="212" y="80"/>
                      </a:lnTo>
                      <a:lnTo>
                        <a:pt x="213" y="96"/>
                      </a:lnTo>
                      <a:lnTo>
                        <a:pt x="212" y="110"/>
                      </a:lnTo>
                      <a:lnTo>
                        <a:pt x="209" y="141"/>
                      </a:lnTo>
                      <a:lnTo>
                        <a:pt x="206" y="169"/>
                      </a:lnTo>
                      <a:lnTo>
                        <a:pt x="206" y="169"/>
                      </a:lnTo>
                      <a:lnTo>
                        <a:pt x="205" y="219"/>
                      </a:lnTo>
                      <a:lnTo>
                        <a:pt x="204" y="271"/>
                      </a:lnTo>
                      <a:lnTo>
                        <a:pt x="205" y="382"/>
                      </a:lnTo>
                      <a:lnTo>
                        <a:pt x="206" y="496"/>
                      </a:lnTo>
                      <a:lnTo>
                        <a:pt x="206" y="602"/>
                      </a:lnTo>
                      <a:lnTo>
                        <a:pt x="206" y="602"/>
                      </a:lnTo>
                      <a:lnTo>
                        <a:pt x="208" y="664"/>
                      </a:lnTo>
                      <a:lnTo>
                        <a:pt x="209" y="722"/>
                      </a:lnTo>
                      <a:lnTo>
                        <a:pt x="208" y="751"/>
                      </a:lnTo>
                      <a:lnTo>
                        <a:pt x="206" y="779"/>
                      </a:lnTo>
                      <a:lnTo>
                        <a:pt x="204" y="806"/>
                      </a:lnTo>
                      <a:lnTo>
                        <a:pt x="198" y="833"/>
                      </a:lnTo>
                      <a:lnTo>
                        <a:pt x="198" y="833"/>
                      </a:lnTo>
                      <a:close/>
                      <a:moveTo>
                        <a:pt x="55" y="817"/>
                      </a:moveTo>
                      <a:lnTo>
                        <a:pt x="55" y="817"/>
                      </a:lnTo>
                      <a:lnTo>
                        <a:pt x="70" y="823"/>
                      </a:lnTo>
                      <a:lnTo>
                        <a:pt x="80" y="826"/>
                      </a:lnTo>
                      <a:lnTo>
                        <a:pt x="90" y="829"/>
                      </a:lnTo>
                      <a:lnTo>
                        <a:pt x="103" y="830"/>
                      </a:lnTo>
                      <a:lnTo>
                        <a:pt x="114" y="830"/>
                      </a:lnTo>
                      <a:lnTo>
                        <a:pt x="125" y="827"/>
                      </a:lnTo>
                      <a:lnTo>
                        <a:pt x="136" y="824"/>
                      </a:lnTo>
                      <a:lnTo>
                        <a:pt x="136" y="824"/>
                      </a:lnTo>
                      <a:lnTo>
                        <a:pt x="145" y="827"/>
                      </a:lnTo>
                      <a:lnTo>
                        <a:pt x="153" y="829"/>
                      </a:lnTo>
                      <a:lnTo>
                        <a:pt x="161" y="827"/>
                      </a:lnTo>
                      <a:lnTo>
                        <a:pt x="169" y="824"/>
                      </a:lnTo>
                      <a:lnTo>
                        <a:pt x="174" y="819"/>
                      </a:lnTo>
                      <a:lnTo>
                        <a:pt x="178" y="812"/>
                      </a:lnTo>
                      <a:lnTo>
                        <a:pt x="183" y="803"/>
                      </a:lnTo>
                      <a:lnTo>
                        <a:pt x="185" y="792"/>
                      </a:lnTo>
                      <a:lnTo>
                        <a:pt x="185" y="792"/>
                      </a:lnTo>
                      <a:lnTo>
                        <a:pt x="187" y="774"/>
                      </a:lnTo>
                      <a:lnTo>
                        <a:pt x="187" y="753"/>
                      </a:lnTo>
                      <a:lnTo>
                        <a:pt x="187" y="709"/>
                      </a:lnTo>
                      <a:lnTo>
                        <a:pt x="187" y="709"/>
                      </a:lnTo>
                      <a:lnTo>
                        <a:pt x="188" y="673"/>
                      </a:lnTo>
                      <a:lnTo>
                        <a:pt x="187" y="635"/>
                      </a:lnTo>
                      <a:lnTo>
                        <a:pt x="187" y="595"/>
                      </a:lnTo>
                      <a:lnTo>
                        <a:pt x="187" y="556"/>
                      </a:lnTo>
                      <a:lnTo>
                        <a:pt x="187" y="556"/>
                      </a:lnTo>
                      <a:lnTo>
                        <a:pt x="188" y="452"/>
                      </a:lnTo>
                      <a:lnTo>
                        <a:pt x="187" y="360"/>
                      </a:lnTo>
                      <a:lnTo>
                        <a:pt x="187" y="270"/>
                      </a:lnTo>
                      <a:lnTo>
                        <a:pt x="188" y="222"/>
                      </a:lnTo>
                      <a:lnTo>
                        <a:pt x="190" y="171"/>
                      </a:lnTo>
                      <a:lnTo>
                        <a:pt x="190" y="171"/>
                      </a:lnTo>
                      <a:lnTo>
                        <a:pt x="192" y="115"/>
                      </a:lnTo>
                      <a:lnTo>
                        <a:pt x="192" y="89"/>
                      </a:lnTo>
                      <a:lnTo>
                        <a:pt x="191" y="77"/>
                      </a:lnTo>
                      <a:lnTo>
                        <a:pt x="190" y="66"/>
                      </a:lnTo>
                      <a:lnTo>
                        <a:pt x="190" y="66"/>
                      </a:lnTo>
                      <a:lnTo>
                        <a:pt x="187" y="61"/>
                      </a:lnTo>
                      <a:lnTo>
                        <a:pt x="184" y="55"/>
                      </a:lnTo>
                      <a:lnTo>
                        <a:pt x="180" y="51"/>
                      </a:lnTo>
                      <a:lnTo>
                        <a:pt x="174" y="45"/>
                      </a:lnTo>
                      <a:lnTo>
                        <a:pt x="161" y="37"/>
                      </a:lnTo>
                      <a:lnTo>
                        <a:pt x="147" y="28"/>
                      </a:lnTo>
                      <a:lnTo>
                        <a:pt x="147" y="28"/>
                      </a:lnTo>
                      <a:lnTo>
                        <a:pt x="140" y="25"/>
                      </a:lnTo>
                      <a:lnTo>
                        <a:pt x="135" y="24"/>
                      </a:lnTo>
                      <a:lnTo>
                        <a:pt x="121" y="23"/>
                      </a:lnTo>
                      <a:lnTo>
                        <a:pt x="105" y="23"/>
                      </a:lnTo>
                      <a:lnTo>
                        <a:pt x="91" y="25"/>
                      </a:lnTo>
                      <a:lnTo>
                        <a:pt x="65" y="31"/>
                      </a:lnTo>
                      <a:lnTo>
                        <a:pt x="45" y="35"/>
                      </a:lnTo>
                      <a:lnTo>
                        <a:pt x="45" y="35"/>
                      </a:lnTo>
                      <a:lnTo>
                        <a:pt x="38" y="37"/>
                      </a:lnTo>
                      <a:lnTo>
                        <a:pt x="32" y="41"/>
                      </a:lnTo>
                      <a:lnTo>
                        <a:pt x="30" y="48"/>
                      </a:lnTo>
                      <a:lnTo>
                        <a:pt x="27" y="55"/>
                      </a:lnTo>
                      <a:lnTo>
                        <a:pt x="23" y="73"/>
                      </a:lnTo>
                      <a:lnTo>
                        <a:pt x="21" y="87"/>
                      </a:lnTo>
                      <a:lnTo>
                        <a:pt x="21" y="87"/>
                      </a:lnTo>
                      <a:lnTo>
                        <a:pt x="20" y="105"/>
                      </a:lnTo>
                      <a:lnTo>
                        <a:pt x="20" y="105"/>
                      </a:lnTo>
                      <a:lnTo>
                        <a:pt x="18" y="176"/>
                      </a:lnTo>
                      <a:lnTo>
                        <a:pt x="20" y="247"/>
                      </a:lnTo>
                      <a:lnTo>
                        <a:pt x="23" y="320"/>
                      </a:lnTo>
                      <a:lnTo>
                        <a:pt x="28" y="390"/>
                      </a:lnTo>
                      <a:lnTo>
                        <a:pt x="28" y="390"/>
                      </a:lnTo>
                      <a:lnTo>
                        <a:pt x="30" y="438"/>
                      </a:lnTo>
                      <a:lnTo>
                        <a:pt x="31" y="489"/>
                      </a:lnTo>
                      <a:lnTo>
                        <a:pt x="30" y="539"/>
                      </a:lnTo>
                      <a:lnTo>
                        <a:pt x="28" y="590"/>
                      </a:lnTo>
                      <a:lnTo>
                        <a:pt x="24" y="688"/>
                      </a:lnTo>
                      <a:lnTo>
                        <a:pt x="23" y="736"/>
                      </a:lnTo>
                      <a:lnTo>
                        <a:pt x="21" y="779"/>
                      </a:lnTo>
                      <a:lnTo>
                        <a:pt x="21" y="779"/>
                      </a:lnTo>
                      <a:lnTo>
                        <a:pt x="24" y="785"/>
                      </a:lnTo>
                      <a:lnTo>
                        <a:pt x="25" y="791"/>
                      </a:lnTo>
                      <a:lnTo>
                        <a:pt x="27" y="796"/>
                      </a:lnTo>
                      <a:lnTo>
                        <a:pt x="25" y="800"/>
                      </a:lnTo>
                      <a:lnTo>
                        <a:pt x="25" y="800"/>
                      </a:lnTo>
                      <a:lnTo>
                        <a:pt x="32" y="806"/>
                      </a:lnTo>
                      <a:lnTo>
                        <a:pt x="39" y="813"/>
                      </a:lnTo>
                      <a:lnTo>
                        <a:pt x="45" y="820"/>
                      </a:lnTo>
                      <a:lnTo>
                        <a:pt x="51" y="826"/>
                      </a:lnTo>
                      <a:lnTo>
                        <a:pt x="51" y="826"/>
                      </a:lnTo>
                      <a:lnTo>
                        <a:pt x="51" y="820"/>
                      </a:lnTo>
                      <a:lnTo>
                        <a:pt x="52" y="817"/>
                      </a:lnTo>
                      <a:lnTo>
                        <a:pt x="55" y="817"/>
                      </a:lnTo>
                      <a:lnTo>
                        <a:pt x="55" y="817"/>
                      </a:lnTo>
                      <a:close/>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grpSp>
          <p:nvGrpSpPr>
            <p:cNvPr id="2" name="组合 1"/>
            <p:cNvGrpSpPr/>
            <p:nvPr/>
          </p:nvGrpSpPr>
          <p:grpSpPr>
            <a:xfrm>
              <a:off x="1621358" y="1520418"/>
              <a:ext cx="3218656" cy="3648940"/>
              <a:chOff x="2283510" y="1662307"/>
              <a:chExt cx="2714644" cy="3077549"/>
            </a:xfrm>
          </p:grpSpPr>
          <p:sp>
            <p:nvSpPr>
              <p:cNvPr id="3" name="对角圆角矩形 257"/>
              <p:cNvSpPr/>
              <p:nvPr/>
            </p:nvSpPr>
            <p:spPr>
              <a:xfrm>
                <a:off x="2283510" y="1662307"/>
                <a:ext cx="2714644" cy="3077549"/>
              </a:xfrm>
              <a:prstGeom prst="round2Diag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9" name="Freeform 119"/>
              <p:cNvSpPr>
                <a:spLocks noEditPoints="1"/>
              </p:cNvSpPr>
              <p:nvPr/>
            </p:nvSpPr>
            <p:spPr bwMode="auto">
              <a:xfrm>
                <a:off x="2997890" y="1731941"/>
                <a:ext cx="1296988" cy="779463"/>
              </a:xfrm>
              <a:custGeom>
                <a:avLst/>
                <a:gdLst/>
                <a:ahLst/>
                <a:cxnLst>
                  <a:cxn ang="0">
                    <a:pos x="2004" y="192"/>
                  </a:cxn>
                  <a:cxn ang="0">
                    <a:pos x="2358" y="373"/>
                  </a:cxn>
                  <a:cxn ang="0">
                    <a:pos x="2435" y="558"/>
                  </a:cxn>
                  <a:cxn ang="0">
                    <a:pos x="2071" y="1086"/>
                  </a:cxn>
                  <a:cxn ang="0">
                    <a:pos x="1680" y="1472"/>
                  </a:cxn>
                  <a:cxn ang="0">
                    <a:pos x="1105" y="1322"/>
                  </a:cxn>
                  <a:cxn ang="0">
                    <a:pos x="941" y="1315"/>
                  </a:cxn>
                  <a:cxn ang="0">
                    <a:pos x="720" y="1014"/>
                  </a:cxn>
                  <a:cxn ang="0">
                    <a:pos x="259" y="879"/>
                  </a:cxn>
                  <a:cxn ang="0">
                    <a:pos x="73" y="724"/>
                  </a:cxn>
                  <a:cxn ang="0">
                    <a:pos x="328" y="435"/>
                  </a:cxn>
                  <a:cxn ang="0">
                    <a:pos x="799" y="0"/>
                  </a:cxn>
                  <a:cxn ang="0">
                    <a:pos x="1498" y="83"/>
                  </a:cxn>
                  <a:cxn ang="0">
                    <a:pos x="1475" y="106"/>
                  </a:cxn>
                  <a:cxn ang="0">
                    <a:pos x="647" y="189"/>
                  </a:cxn>
                  <a:cxn ang="0">
                    <a:pos x="563" y="644"/>
                  </a:cxn>
                  <a:cxn ang="0">
                    <a:pos x="836" y="812"/>
                  </a:cxn>
                  <a:cxn ang="0">
                    <a:pos x="2138" y="382"/>
                  </a:cxn>
                  <a:cxn ang="0">
                    <a:pos x="1691" y="94"/>
                  </a:cxn>
                  <a:cxn ang="0">
                    <a:pos x="1306" y="366"/>
                  </a:cxn>
                  <a:cxn ang="0">
                    <a:pos x="916" y="826"/>
                  </a:cxn>
                  <a:cxn ang="0">
                    <a:pos x="1645" y="1145"/>
                  </a:cxn>
                  <a:cxn ang="0">
                    <a:pos x="2226" y="545"/>
                  </a:cxn>
                  <a:cxn ang="0">
                    <a:pos x="1889" y="1103"/>
                  </a:cxn>
                  <a:cxn ang="0">
                    <a:pos x="1750" y="1319"/>
                  </a:cxn>
                  <a:cxn ang="0">
                    <a:pos x="2111" y="920"/>
                  </a:cxn>
                  <a:cxn ang="0">
                    <a:pos x="2263" y="649"/>
                  </a:cxn>
                  <a:cxn ang="0">
                    <a:pos x="2183" y="693"/>
                  </a:cxn>
                  <a:cxn ang="0">
                    <a:pos x="2313" y="473"/>
                  </a:cxn>
                  <a:cxn ang="0">
                    <a:pos x="1836" y="1058"/>
                  </a:cxn>
                  <a:cxn ang="0">
                    <a:pos x="1750" y="1229"/>
                  </a:cxn>
                  <a:cxn ang="0">
                    <a:pos x="2072" y="996"/>
                  </a:cxn>
                  <a:cxn ang="0">
                    <a:pos x="1643" y="1377"/>
                  </a:cxn>
                  <a:cxn ang="0">
                    <a:pos x="1142" y="1221"/>
                  </a:cxn>
                  <a:cxn ang="0">
                    <a:pos x="1679" y="1445"/>
                  </a:cxn>
                  <a:cxn ang="0">
                    <a:pos x="1857" y="1286"/>
                  </a:cxn>
                  <a:cxn ang="0">
                    <a:pos x="2121" y="969"/>
                  </a:cxn>
                  <a:cxn ang="0">
                    <a:pos x="2411" y="585"/>
                  </a:cxn>
                  <a:cxn ang="0">
                    <a:pos x="197" y="731"/>
                  </a:cxn>
                  <a:cxn ang="0">
                    <a:pos x="172" y="774"/>
                  </a:cxn>
                  <a:cxn ang="0">
                    <a:pos x="647" y="837"/>
                  </a:cxn>
                  <a:cxn ang="0">
                    <a:pos x="692" y="803"/>
                  </a:cxn>
                  <a:cxn ang="0">
                    <a:pos x="672" y="773"/>
                  </a:cxn>
                  <a:cxn ang="0">
                    <a:pos x="654" y="696"/>
                  </a:cxn>
                  <a:cxn ang="0">
                    <a:pos x="242" y="699"/>
                  </a:cxn>
                  <a:cxn ang="0">
                    <a:pos x="227" y="844"/>
                  </a:cxn>
                  <a:cxn ang="0">
                    <a:pos x="477" y="861"/>
                  </a:cxn>
                  <a:cxn ang="0">
                    <a:pos x="32" y="798"/>
                  </a:cxn>
                  <a:cxn ang="0">
                    <a:pos x="708" y="882"/>
                  </a:cxn>
                  <a:cxn ang="0">
                    <a:pos x="880" y="968"/>
                  </a:cxn>
                  <a:cxn ang="0">
                    <a:pos x="985" y="862"/>
                  </a:cxn>
                  <a:cxn ang="0">
                    <a:pos x="1021" y="919"/>
                  </a:cxn>
                  <a:cxn ang="0">
                    <a:pos x="1228" y="1076"/>
                  </a:cxn>
                  <a:cxn ang="0">
                    <a:pos x="1181" y="1164"/>
                  </a:cxn>
                  <a:cxn ang="0">
                    <a:pos x="1623" y="1327"/>
                  </a:cxn>
                  <a:cxn ang="0">
                    <a:pos x="1350" y="1186"/>
                  </a:cxn>
                  <a:cxn ang="0">
                    <a:pos x="1563" y="1246"/>
                  </a:cxn>
                  <a:cxn ang="0">
                    <a:pos x="1517" y="1154"/>
                  </a:cxn>
                  <a:cxn ang="0">
                    <a:pos x="797" y="1008"/>
                  </a:cxn>
                  <a:cxn ang="0">
                    <a:pos x="929" y="957"/>
                  </a:cxn>
                  <a:cxn ang="0">
                    <a:pos x="1030" y="1191"/>
                  </a:cxn>
                  <a:cxn ang="0">
                    <a:pos x="1171" y="1076"/>
                  </a:cxn>
                  <a:cxn ang="0">
                    <a:pos x="923" y="1089"/>
                  </a:cxn>
                </a:cxnLst>
                <a:rect l="0" t="0" r="r" b="b"/>
                <a:pathLst>
                  <a:path w="2450" h="1473">
                    <a:moveTo>
                      <a:pt x="1520" y="111"/>
                    </a:moveTo>
                    <a:lnTo>
                      <a:pt x="1520" y="111"/>
                    </a:lnTo>
                    <a:lnTo>
                      <a:pt x="1548" y="102"/>
                    </a:lnTo>
                    <a:lnTo>
                      <a:pt x="1577" y="93"/>
                    </a:lnTo>
                    <a:lnTo>
                      <a:pt x="1605" y="84"/>
                    </a:lnTo>
                    <a:lnTo>
                      <a:pt x="1633" y="75"/>
                    </a:lnTo>
                    <a:lnTo>
                      <a:pt x="1662" y="69"/>
                    </a:lnTo>
                    <a:lnTo>
                      <a:pt x="1677" y="67"/>
                    </a:lnTo>
                    <a:lnTo>
                      <a:pt x="1693" y="64"/>
                    </a:lnTo>
                    <a:lnTo>
                      <a:pt x="1708" y="63"/>
                    </a:lnTo>
                    <a:lnTo>
                      <a:pt x="1725" y="63"/>
                    </a:lnTo>
                    <a:lnTo>
                      <a:pt x="1742" y="64"/>
                    </a:lnTo>
                    <a:lnTo>
                      <a:pt x="1760" y="65"/>
                    </a:lnTo>
                    <a:lnTo>
                      <a:pt x="1760" y="65"/>
                    </a:lnTo>
                    <a:lnTo>
                      <a:pt x="1775" y="69"/>
                    </a:lnTo>
                    <a:lnTo>
                      <a:pt x="1790" y="72"/>
                    </a:lnTo>
                    <a:lnTo>
                      <a:pt x="1805" y="75"/>
                    </a:lnTo>
                    <a:lnTo>
                      <a:pt x="1820" y="80"/>
                    </a:lnTo>
                    <a:lnTo>
                      <a:pt x="1849" y="91"/>
                    </a:lnTo>
                    <a:lnTo>
                      <a:pt x="1878" y="105"/>
                    </a:lnTo>
                    <a:lnTo>
                      <a:pt x="1905" y="119"/>
                    </a:lnTo>
                    <a:lnTo>
                      <a:pt x="1932" y="135"/>
                    </a:lnTo>
                    <a:lnTo>
                      <a:pt x="1955" y="151"/>
                    </a:lnTo>
                    <a:lnTo>
                      <a:pt x="1978" y="167"/>
                    </a:lnTo>
                    <a:lnTo>
                      <a:pt x="1978" y="167"/>
                    </a:lnTo>
                    <a:lnTo>
                      <a:pt x="1991" y="179"/>
                    </a:lnTo>
                    <a:lnTo>
                      <a:pt x="2004" y="192"/>
                    </a:lnTo>
                    <a:lnTo>
                      <a:pt x="2015" y="207"/>
                    </a:lnTo>
                    <a:lnTo>
                      <a:pt x="2027" y="222"/>
                    </a:lnTo>
                    <a:lnTo>
                      <a:pt x="2048" y="253"/>
                    </a:lnTo>
                    <a:lnTo>
                      <a:pt x="2060" y="268"/>
                    </a:lnTo>
                    <a:lnTo>
                      <a:pt x="2072" y="283"/>
                    </a:lnTo>
                    <a:lnTo>
                      <a:pt x="2072" y="283"/>
                    </a:lnTo>
                    <a:lnTo>
                      <a:pt x="2084" y="296"/>
                    </a:lnTo>
                    <a:lnTo>
                      <a:pt x="2096" y="307"/>
                    </a:lnTo>
                    <a:lnTo>
                      <a:pt x="2108" y="318"/>
                    </a:lnTo>
                    <a:lnTo>
                      <a:pt x="2121" y="329"/>
                    </a:lnTo>
                    <a:lnTo>
                      <a:pt x="2135" y="338"/>
                    </a:lnTo>
                    <a:lnTo>
                      <a:pt x="2149" y="347"/>
                    </a:lnTo>
                    <a:lnTo>
                      <a:pt x="2164" y="356"/>
                    </a:lnTo>
                    <a:lnTo>
                      <a:pt x="2180" y="363"/>
                    </a:lnTo>
                    <a:lnTo>
                      <a:pt x="2197" y="368"/>
                    </a:lnTo>
                    <a:lnTo>
                      <a:pt x="2214" y="375"/>
                    </a:lnTo>
                    <a:lnTo>
                      <a:pt x="2233" y="379"/>
                    </a:lnTo>
                    <a:lnTo>
                      <a:pt x="2252" y="382"/>
                    </a:lnTo>
                    <a:lnTo>
                      <a:pt x="2272" y="386"/>
                    </a:lnTo>
                    <a:lnTo>
                      <a:pt x="2293" y="387"/>
                    </a:lnTo>
                    <a:lnTo>
                      <a:pt x="2315" y="388"/>
                    </a:lnTo>
                    <a:lnTo>
                      <a:pt x="2339" y="388"/>
                    </a:lnTo>
                    <a:lnTo>
                      <a:pt x="2339" y="388"/>
                    </a:lnTo>
                    <a:lnTo>
                      <a:pt x="2343" y="386"/>
                    </a:lnTo>
                    <a:lnTo>
                      <a:pt x="2347" y="383"/>
                    </a:lnTo>
                    <a:lnTo>
                      <a:pt x="2355" y="376"/>
                    </a:lnTo>
                    <a:lnTo>
                      <a:pt x="2358" y="373"/>
                    </a:lnTo>
                    <a:lnTo>
                      <a:pt x="2363" y="371"/>
                    </a:lnTo>
                    <a:lnTo>
                      <a:pt x="2369" y="370"/>
                    </a:lnTo>
                    <a:lnTo>
                      <a:pt x="2376" y="371"/>
                    </a:lnTo>
                    <a:lnTo>
                      <a:pt x="2376" y="371"/>
                    </a:lnTo>
                    <a:lnTo>
                      <a:pt x="2376" y="388"/>
                    </a:lnTo>
                    <a:lnTo>
                      <a:pt x="2373" y="404"/>
                    </a:lnTo>
                    <a:lnTo>
                      <a:pt x="2370" y="420"/>
                    </a:lnTo>
                    <a:lnTo>
                      <a:pt x="2365" y="436"/>
                    </a:lnTo>
                    <a:lnTo>
                      <a:pt x="2357" y="467"/>
                    </a:lnTo>
                    <a:lnTo>
                      <a:pt x="2353" y="483"/>
                    </a:lnTo>
                    <a:lnTo>
                      <a:pt x="2348" y="500"/>
                    </a:lnTo>
                    <a:lnTo>
                      <a:pt x="2348" y="500"/>
                    </a:lnTo>
                    <a:lnTo>
                      <a:pt x="2355" y="500"/>
                    </a:lnTo>
                    <a:lnTo>
                      <a:pt x="2359" y="502"/>
                    </a:lnTo>
                    <a:lnTo>
                      <a:pt x="2361" y="506"/>
                    </a:lnTo>
                    <a:lnTo>
                      <a:pt x="2363" y="510"/>
                    </a:lnTo>
                    <a:lnTo>
                      <a:pt x="2368" y="520"/>
                    </a:lnTo>
                    <a:lnTo>
                      <a:pt x="2372" y="527"/>
                    </a:lnTo>
                    <a:lnTo>
                      <a:pt x="2376" y="531"/>
                    </a:lnTo>
                    <a:lnTo>
                      <a:pt x="2376" y="531"/>
                    </a:lnTo>
                    <a:lnTo>
                      <a:pt x="2383" y="534"/>
                    </a:lnTo>
                    <a:lnTo>
                      <a:pt x="2388" y="538"/>
                    </a:lnTo>
                    <a:lnTo>
                      <a:pt x="2401" y="543"/>
                    </a:lnTo>
                    <a:lnTo>
                      <a:pt x="2413" y="547"/>
                    </a:lnTo>
                    <a:lnTo>
                      <a:pt x="2424" y="552"/>
                    </a:lnTo>
                    <a:lnTo>
                      <a:pt x="2430" y="555"/>
                    </a:lnTo>
                    <a:lnTo>
                      <a:pt x="2435" y="558"/>
                    </a:lnTo>
                    <a:lnTo>
                      <a:pt x="2439" y="561"/>
                    </a:lnTo>
                    <a:lnTo>
                      <a:pt x="2443" y="567"/>
                    </a:lnTo>
                    <a:lnTo>
                      <a:pt x="2446" y="572"/>
                    </a:lnTo>
                    <a:lnTo>
                      <a:pt x="2448" y="578"/>
                    </a:lnTo>
                    <a:lnTo>
                      <a:pt x="2450" y="586"/>
                    </a:lnTo>
                    <a:lnTo>
                      <a:pt x="2450" y="594"/>
                    </a:lnTo>
                    <a:lnTo>
                      <a:pt x="2450" y="594"/>
                    </a:lnTo>
                    <a:lnTo>
                      <a:pt x="2450" y="600"/>
                    </a:lnTo>
                    <a:lnTo>
                      <a:pt x="2448" y="605"/>
                    </a:lnTo>
                    <a:lnTo>
                      <a:pt x="2444" y="618"/>
                    </a:lnTo>
                    <a:lnTo>
                      <a:pt x="2436" y="632"/>
                    </a:lnTo>
                    <a:lnTo>
                      <a:pt x="2426" y="646"/>
                    </a:lnTo>
                    <a:lnTo>
                      <a:pt x="2407" y="674"/>
                    </a:lnTo>
                    <a:lnTo>
                      <a:pt x="2391" y="696"/>
                    </a:lnTo>
                    <a:lnTo>
                      <a:pt x="2391" y="696"/>
                    </a:lnTo>
                    <a:lnTo>
                      <a:pt x="2359" y="739"/>
                    </a:lnTo>
                    <a:lnTo>
                      <a:pt x="2327" y="779"/>
                    </a:lnTo>
                    <a:lnTo>
                      <a:pt x="2262" y="860"/>
                    </a:lnTo>
                    <a:lnTo>
                      <a:pt x="2262" y="860"/>
                    </a:lnTo>
                    <a:lnTo>
                      <a:pt x="2241" y="885"/>
                    </a:lnTo>
                    <a:lnTo>
                      <a:pt x="2221" y="909"/>
                    </a:lnTo>
                    <a:lnTo>
                      <a:pt x="2179" y="955"/>
                    </a:lnTo>
                    <a:lnTo>
                      <a:pt x="2137" y="1002"/>
                    </a:lnTo>
                    <a:lnTo>
                      <a:pt x="2117" y="1027"/>
                    </a:lnTo>
                    <a:lnTo>
                      <a:pt x="2097" y="1053"/>
                    </a:lnTo>
                    <a:lnTo>
                      <a:pt x="2097" y="1053"/>
                    </a:lnTo>
                    <a:lnTo>
                      <a:pt x="2071" y="1086"/>
                    </a:lnTo>
                    <a:lnTo>
                      <a:pt x="2043" y="1119"/>
                    </a:lnTo>
                    <a:lnTo>
                      <a:pt x="1986" y="1183"/>
                    </a:lnTo>
                    <a:lnTo>
                      <a:pt x="1957" y="1215"/>
                    </a:lnTo>
                    <a:lnTo>
                      <a:pt x="1931" y="1248"/>
                    </a:lnTo>
                    <a:lnTo>
                      <a:pt x="1904" y="1281"/>
                    </a:lnTo>
                    <a:lnTo>
                      <a:pt x="1879" y="1315"/>
                    </a:lnTo>
                    <a:lnTo>
                      <a:pt x="1879" y="1315"/>
                    </a:lnTo>
                    <a:lnTo>
                      <a:pt x="1873" y="1318"/>
                    </a:lnTo>
                    <a:lnTo>
                      <a:pt x="1866" y="1322"/>
                    </a:lnTo>
                    <a:lnTo>
                      <a:pt x="1855" y="1331"/>
                    </a:lnTo>
                    <a:lnTo>
                      <a:pt x="1844" y="1342"/>
                    </a:lnTo>
                    <a:lnTo>
                      <a:pt x="1832" y="1355"/>
                    </a:lnTo>
                    <a:lnTo>
                      <a:pt x="1823" y="1367"/>
                    </a:lnTo>
                    <a:lnTo>
                      <a:pt x="1812" y="1381"/>
                    </a:lnTo>
                    <a:lnTo>
                      <a:pt x="1792" y="1410"/>
                    </a:lnTo>
                    <a:lnTo>
                      <a:pt x="1781" y="1424"/>
                    </a:lnTo>
                    <a:lnTo>
                      <a:pt x="1769" y="1437"/>
                    </a:lnTo>
                    <a:lnTo>
                      <a:pt x="1757" y="1448"/>
                    </a:lnTo>
                    <a:lnTo>
                      <a:pt x="1744" y="1457"/>
                    </a:lnTo>
                    <a:lnTo>
                      <a:pt x="1738" y="1462"/>
                    </a:lnTo>
                    <a:lnTo>
                      <a:pt x="1730" y="1466"/>
                    </a:lnTo>
                    <a:lnTo>
                      <a:pt x="1723" y="1469"/>
                    </a:lnTo>
                    <a:lnTo>
                      <a:pt x="1715" y="1471"/>
                    </a:lnTo>
                    <a:lnTo>
                      <a:pt x="1707" y="1472"/>
                    </a:lnTo>
                    <a:lnTo>
                      <a:pt x="1698" y="1473"/>
                    </a:lnTo>
                    <a:lnTo>
                      <a:pt x="1690" y="1473"/>
                    </a:lnTo>
                    <a:lnTo>
                      <a:pt x="1680" y="1472"/>
                    </a:lnTo>
                    <a:lnTo>
                      <a:pt x="1680" y="1472"/>
                    </a:lnTo>
                    <a:lnTo>
                      <a:pt x="1666" y="1470"/>
                    </a:lnTo>
                    <a:lnTo>
                      <a:pt x="1650" y="1465"/>
                    </a:lnTo>
                    <a:lnTo>
                      <a:pt x="1621" y="1455"/>
                    </a:lnTo>
                    <a:lnTo>
                      <a:pt x="1621" y="1455"/>
                    </a:lnTo>
                    <a:lnTo>
                      <a:pt x="1560" y="1434"/>
                    </a:lnTo>
                    <a:lnTo>
                      <a:pt x="1498" y="1409"/>
                    </a:lnTo>
                    <a:lnTo>
                      <a:pt x="1435" y="1382"/>
                    </a:lnTo>
                    <a:lnTo>
                      <a:pt x="1371" y="1355"/>
                    </a:lnTo>
                    <a:lnTo>
                      <a:pt x="1247" y="1300"/>
                    </a:lnTo>
                    <a:lnTo>
                      <a:pt x="1189" y="1274"/>
                    </a:lnTo>
                    <a:lnTo>
                      <a:pt x="1134" y="1252"/>
                    </a:lnTo>
                    <a:lnTo>
                      <a:pt x="1134" y="1252"/>
                    </a:lnTo>
                    <a:lnTo>
                      <a:pt x="1132" y="1261"/>
                    </a:lnTo>
                    <a:lnTo>
                      <a:pt x="1131" y="1271"/>
                    </a:lnTo>
                    <a:lnTo>
                      <a:pt x="1131" y="1282"/>
                    </a:lnTo>
                    <a:lnTo>
                      <a:pt x="1132" y="1292"/>
                    </a:lnTo>
                    <a:lnTo>
                      <a:pt x="1133" y="1315"/>
                    </a:lnTo>
                    <a:lnTo>
                      <a:pt x="1132" y="1326"/>
                    </a:lnTo>
                    <a:lnTo>
                      <a:pt x="1131" y="1336"/>
                    </a:lnTo>
                    <a:lnTo>
                      <a:pt x="1131" y="1336"/>
                    </a:lnTo>
                    <a:lnTo>
                      <a:pt x="1123" y="1337"/>
                    </a:lnTo>
                    <a:lnTo>
                      <a:pt x="1120" y="1337"/>
                    </a:lnTo>
                    <a:lnTo>
                      <a:pt x="1117" y="1336"/>
                    </a:lnTo>
                    <a:lnTo>
                      <a:pt x="1113" y="1333"/>
                    </a:lnTo>
                    <a:lnTo>
                      <a:pt x="1108" y="1329"/>
                    </a:lnTo>
                    <a:lnTo>
                      <a:pt x="1105" y="1322"/>
                    </a:lnTo>
                    <a:lnTo>
                      <a:pt x="1102" y="1315"/>
                    </a:lnTo>
                    <a:lnTo>
                      <a:pt x="1096" y="1301"/>
                    </a:lnTo>
                    <a:lnTo>
                      <a:pt x="1096" y="1301"/>
                    </a:lnTo>
                    <a:lnTo>
                      <a:pt x="1090" y="1290"/>
                    </a:lnTo>
                    <a:lnTo>
                      <a:pt x="1084" y="1281"/>
                    </a:lnTo>
                    <a:lnTo>
                      <a:pt x="1069" y="1259"/>
                    </a:lnTo>
                    <a:lnTo>
                      <a:pt x="1054" y="1240"/>
                    </a:lnTo>
                    <a:lnTo>
                      <a:pt x="1047" y="1230"/>
                    </a:lnTo>
                    <a:lnTo>
                      <a:pt x="1043" y="1221"/>
                    </a:lnTo>
                    <a:lnTo>
                      <a:pt x="1043" y="1221"/>
                    </a:lnTo>
                    <a:lnTo>
                      <a:pt x="1035" y="1226"/>
                    </a:lnTo>
                    <a:lnTo>
                      <a:pt x="1026" y="1233"/>
                    </a:lnTo>
                    <a:lnTo>
                      <a:pt x="1020" y="1240"/>
                    </a:lnTo>
                    <a:lnTo>
                      <a:pt x="1013" y="1249"/>
                    </a:lnTo>
                    <a:lnTo>
                      <a:pt x="1007" y="1256"/>
                    </a:lnTo>
                    <a:lnTo>
                      <a:pt x="1000" y="1264"/>
                    </a:lnTo>
                    <a:lnTo>
                      <a:pt x="993" y="1271"/>
                    </a:lnTo>
                    <a:lnTo>
                      <a:pt x="984" y="1276"/>
                    </a:lnTo>
                    <a:lnTo>
                      <a:pt x="984" y="1276"/>
                    </a:lnTo>
                    <a:lnTo>
                      <a:pt x="983" y="1284"/>
                    </a:lnTo>
                    <a:lnTo>
                      <a:pt x="982" y="1291"/>
                    </a:lnTo>
                    <a:lnTo>
                      <a:pt x="979" y="1299"/>
                    </a:lnTo>
                    <a:lnTo>
                      <a:pt x="976" y="1305"/>
                    </a:lnTo>
                    <a:lnTo>
                      <a:pt x="970" y="1310"/>
                    </a:lnTo>
                    <a:lnTo>
                      <a:pt x="963" y="1314"/>
                    </a:lnTo>
                    <a:lnTo>
                      <a:pt x="953" y="1315"/>
                    </a:lnTo>
                    <a:lnTo>
                      <a:pt x="941" y="1315"/>
                    </a:lnTo>
                    <a:lnTo>
                      <a:pt x="941" y="1315"/>
                    </a:lnTo>
                    <a:lnTo>
                      <a:pt x="939" y="1279"/>
                    </a:lnTo>
                    <a:lnTo>
                      <a:pt x="938" y="1258"/>
                    </a:lnTo>
                    <a:lnTo>
                      <a:pt x="938" y="1237"/>
                    </a:lnTo>
                    <a:lnTo>
                      <a:pt x="940" y="1215"/>
                    </a:lnTo>
                    <a:lnTo>
                      <a:pt x="942" y="1194"/>
                    </a:lnTo>
                    <a:lnTo>
                      <a:pt x="948" y="1173"/>
                    </a:lnTo>
                    <a:lnTo>
                      <a:pt x="952" y="1162"/>
                    </a:lnTo>
                    <a:lnTo>
                      <a:pt x="956" y="1151"/>
                    </a:lnTo>
                    <a:lnTo>
                      <a:pt x="956" y="1151"/>
                    </a:lnTo>
                    <a:lnTo>
                      <a:pt x="940" y="1135"/>
                    </a:lnTo>
                    <a:lnTo>
                      <a:pt x="923" y="1120"/>
                    </a:lnTo>
                    <a:lnTo>
                      <a:pt x="888" y="1092"/>
                    </a:lnTo>
                    <a:lnTo>
                      <a:pt x="871" y="1078"/>
                    </a:lnTo>
                    <a:lnTo>
                      <a:pt x="854" y="1064"/>
                    </a:lnTo>
                    <a:lnTo>
                      <a:pt x="838" y="1048"/>
                    </a:lnTo>
                    <a:lnTo>
                      <a:pt x="823" y="1032"/>
                    </a:lnTo>
                    <a:lnTo>
                      <a:pt x="823" y="1032"/>
                    </a:lnTo>
                    <a:lnTo>
                      <a:pt x="809" y="1034"/>
                    </a:lnTo>
                    <a:lnTo>
                      <a:pt x="796" y="1036"/>
                    </a:lnTo>
                    <a:lnTo>
                      <a:pt x="783" y="1036"/>
                    </a:lnTo>
                    <a:lnTo>
                      <a:pt x="771" y="1034"/>
                    </a:lnTo>
                    <a:lnTo>
                      <a:pt x="759" y="1032"/>
                    </a:lnTo>
                    <a:lnTo>
                      <a:pt x="749" y="1028"/>
                    </a:lnTo>
                    <a:lnTo>
                      <a:pt x="738" y="1025"/>
                    </a:lnTo>
                    <a:lnTo>
                      <a:pt x="728" y="1019"/>
                    </a:lnTo>
                    <a:lnTo>
                      <a:pt x="720" y="1014"/>
                    </a:lnTo>
                    <a:lnTo>
                      <a:pt x="710" y="1007"/>
                    </a:lnTo>
                    <a:lnTo>
                      <a:pt x="703" y="1000"/>
                    </a:lnTo>
                    <a:lnTo>
                      <a:pt x="694" y="993"/>
                    </a:lnTo>
                    <a:lnTo>
                      <a:pt x="688" y="984"/>
                    </a:lnTo>
                    <a:lnTo>
                      <a:pt x="681" y="976"/>
                    </a:lnTo>
                    <a:lnTo>
                      <a:pt x="669" y="958"/>
                    </a:lnTo>
                    <a:lnTo>
                      <a:pt x="669" y="958"/>
                    </a:lnTo>
                    <a:lnTo>
                      <a:pt x="635" y="952"/>
                    </a:lnTo>
                    <a:lnTo>
                      <a:pt x="601" y="946"/>
                    </a:lnTo>
                    <a:lnTo>
                      <a:pt x="530" y="936"/>
                    </a:lnTo>
                    <a:lnTo>
                      <a:pt x="495" y="931"/>
                    </a:lnTo>
                    <a:lnTo>
                      <a:pt x="461" y="925"/>
                    </a:lnTo>
                    <a:lnTo>
                      <a:pt x="426" y="918"/>
                    </a:lnTo>
                    <a:lnTo>
                      <a:pt x="392" y="909"/>
                    </a:lnTo>
                    <a:lnTo>
                      <a:pt x="392" y="909"/>
                    </a:lnTo>
                    <a:lnTo>
                      <a:pt x="374" y="903"/>
                    </a:lnTo>
                    <a:lnTo>
                      <a:pt x="357" y="895"/>
                    </a:lnTo>
                    <a:lnTo>
                      <a:pt x="341" y="889"/>
                    </a:lnTo>
                    <a:lnTo>
                      <a:pt x="331" y="887"/>
                    </a:lnTo>
                    <a:lnTo>
                      <a:pt x="323" y="885"/>
                    </a:lnTo>
                    <a:lnTo>
                      <a:pt x="323" y="885"/>
                    </a:lnTo>
                    <a:lnTo>
                      <a:pt x="313" y="885"/>
                    </a:lnTo>
                    <a:lnTo>
                      <a:pt x="303" y="885"/>
                    </a:lnTo>
                    <a:lnTo>
                      <a:pt x="294" y="886"/>
                    </a:lnTo>
                    <a:lnTo>
                      <a:pt x="284" y="885"/>
                    </a:lnTo>
                    <a:lnTo>
                      <a:pt x="284" y="885"/>
                    </a:lnTo>
                    <a:lnTo>
                      <a:pt x="259" y="879"/>
                    </a:lnTo>
                    <a:lnTo>
                      <a:pt x="235" y="873"/>
                    </a:lnTo>
                    <a:lnTo>
                      <a:pt x="188" y="859"/>
                    </a:lnTo>
                    <a:lnTo>
                      <a:pt x="164" y="852"/>
                    </a:lnTo>
                    <a:lnTo>
                      <a:pt x="140" y="848"/>
                    </a:lnTo>
                    <a:lnTo>
                      <a:pt x="128" y="846"/>
                    </a:lnTo>
                    <a:lnTo>
                      <a:pt x="116" y="846"/>
                    </a:lnTo>
                    <a:lnTo>
                      <a:pt x="104" y="846"/>
                    </a:lnTo>
                    <a:lnTo>
                      <a:pt x="91" y="846"/>
                    </a:lnTo>
                    <a:lnTo>
                      <a:pt x="91" y="846"/>
                    </a:lnTo>
                    <a:lnTo>
                      <a:pt x="84" y="842"/>
                    </a:lnTo>
                    <a:lnTo>
                      <a:pt x="75" y="838"/>
                    </a:lnTo>
                    <a:lnTo>
                      <a:pt x="57" y="833"/>
                    </a:lnTo>
                    <a:lnTo>
                      <a:pt x="38" y="829"/>
                    </a:lnTo>
                    <a:lnTo>
                      <a:pt x="18" y="826"/>
                    </a:lnTo>
                    <a:lnTo>
                      <a:pt x="18" y="826"/>
                    </a:lnTo>
                    <a:lnTo>
                      <a:pt x="14" y="821"/>
                    </a:lnTo>
                    <a:lnTo>
                      <a:pt x="12" y="817"/>
                    </a:lnTo>
                    <a:lnTo>
                      <a:pt x="9" y="810"/>
                    </a:lnTo>
                    <a:lnTo>
                      <a:pt x="6" y="801"/>
                    </a:lnTo>
                    <a:lnTo>
                      <a:pt x="0" y="790"/>
                    </a:lnTo>
                    <a:lnTo>
                      <a:pt x="0" y="790"/>
                    </a:lnTo>
                    <a:lnTo>
                      <a:pt x="9" y="775"/>
                    </a:lnTo>
                    <a:lnTo>
                      <a:pt x="20" y="762"/>
                    </a:lnTo>
                    <a:lnTo>
                      <a:pt x="30" y="751"/>
                    </a:lnTo>
                    <a:lnTo>
                      <a:pt x="43" y="741"/>
                    </a:lnTo>
                    <a:lnTo>
                      <a:pt x="58" y="731"/>
                    </a:lnTo>
                    <a:lnTo>
                      <a:pt x="73" y="724"/>
                    </a:lnTo>
                    <a:lnTo>
                      <a:pt x="89" y="716"/>
                    </a:lnTo>
                    <a:lnTo>
                      <a:pt x="105" y="710"/>
                    </a:lnTo>
                    <a:lnTo>
                      <a:pt x="105" y="710"/>
                    </a:lnTo>
                    <a:lnTo>
                      <a:pt x="104" y="685"/>
                    </a:lnTo>
                    <a:lnTo>
                      <a:pt x="103" y="674"/>
                    </a:lnTo>
                    <a:lnTo>
                      <a:pt x="101" y="663"/>
                    </a:lnTo>
                    <a:lnTo>
                      <a:pt x="98" y="653"/>
                    </a:lnTo>
                    <a:lnTo>
                      <a:pt x="93" y="643"/>
                    </a:lnTo>
                    <a:lnTo>
                      <a:pt x="87" y="633"/>
                    </a:lnTo>
                    <a:lnTo>
                      <a:pt x="77" y="622"/>
                    </a:lnTo>
                    <a:lnTo>
                      <a:pt x="77" y="622"/>
                    </a:lnTo>
                    <a:lnTo>
                      <a:pt x="84" y="613"/>
                    </a:lnTo>
                    <a:lnTo>
                      <a:pt x="90" y="604"/>
                    </a:lnTo>
                    <a:lnTo>
                      <a:pt x="98" y="595"/>
                    </a:lnTo>
                    <a:lnTo>
                      <a:pt x="105" y="588"/>
                    </a:lnTo>
                    <a:lnTo>
                      <a:pt x="121" y="574"/>
                    </a:lnTo>
                    <a:lnTo>
                      <a:pt x="139" y="561"/>
                    </a:lnTo>
                    <a:lnTo>
                      <a:pt x="158" y="550"/>
                    </a:lnTo>
                    <a:lnTo>
                      <a:pt x="177" y="539"/>
                    </a:lnTo>
                    <a:lnTo>
                      <a:pt x="195" y="528"/>
                    </a:lnTo>
                    <a:lnTo>
                      <a:pt x="214" y="517"/>
                    </a:lnTo>
                    <a:lnTo>
                      <a:pt x="214" y="517"/>
                    </a:lnTo>
                    <a:lnTo>
                      <a:pt x="240" y="500"/>
                    </a:lnTo>
                    <a:lnTo>
                      <a:pt x="266" y="482"/>
                    </a:lnTo>
                    <a:lnTo>
                      <a:pt x="315" y="443"/>
                    </a:lnTo>
                    <a:lnTo>
                      <a:pt x="315" y="443"/>
                    </a:lnTo>
                    <a:lnTo>
                      <a:pt x="328" y="435"/>
                    </a:lnTo>
                    <a:lnTo>
                      <a:pt x="339" y="425"/>
                    </a:lnTo>
                    <a:lnTo>
                      <a:pt x="361" y="404"/>
                    </a:lnTo>
                    <a:lnTo>
                      <a:pt x="384" y="383"/>
                    </a:lnTo>
                    <a:lnTo>
                      <a:pt x="394" y="373"/>
                    </a:lnTo>
                    <a:lnTo>
                      <a:pt x="406" y="363"/>
                    </a:lnTo>
                    <a:lnTo>
                      <a:pt x="406" y="363"/>
                    </a:lnTo>
                    <a:lnTo>
                      <a:pt x="422" y="353"/>
                    </a:lnTo>
                    <a:lnTo>
                      <a:pt x="438" y="344"/>
                    </a:lnTo>
                    <a:lnTo>
                      <a:pt x="454" y="335"/>
                    </a:lnTo>
                    <a:lnTo>
                      <a:pt x="469" y="325"/>
                    </a:lnTo>
                    <a:lnTo>
                      <a:pt x="469" y="325"/>
                    </a:lnTo>
                    <a:lnTo>
                      <a:pt x="480" y="316"/>
                    </a:lnTo>
                    <a:lnTo>
                      <a:pt x="490" y="307"/>
                    </a:lnTo>
                    <a:lnTo>
                      <a:pt x="510" y="288"/>
                    </a:lnTo>
                    <a:lnTo>
                      <a:pt x="530" y="268"/>
                    </a:lnTo>
                    <a:lnTo>
                      <a:pt x="550" y="247"/>
                    </a:lnTo>
                    <a:lnTo>
                      <a:pt x="550" y="247"/>
                    </a:lnTo>
                    <a:lnTo>
                      <a:pt x="609" y="191"/>
                    </a:lnTo>
                    <a:lnTo>
                      <a:pt x="639" y="161"/>
                    </a:lnTo>
                    <a:lnTo>
                      <a:pt x="668" y="131"/>
                    </a:lnTo>
                    <a:lnTo>
                      <a:pt x="697" y="100"/>
                    </a:lnTo>
                    <a:lnTo>
                      <a:pt x="725" y="69"/>
                    </a:lnTo>
                    <a:lnTo>
                      <a:pt x="752" y="37"/>
                    </a:lnTo>
                    <a:lnTo>
                      <a:pt x="778" y="3"/>
                    </a:lnTo>
                    <a:lnTo>
                      <a:pt x="778" y="3"/>
                    </a:lnTo>
                    <a:lnTo>
                      <a:pt x="788" y="0"/>
                    </a:lnTo>
                    <a:lnTo>
                      <a:pt x="799" y="0"/>
                    </a:lnTo>
                    <a:lnTo>
                      <a:pt x="810" y="0"/>
                    </a:lnTo>
                    <a:lnTo>
                      <a:pt x="820" y="2"/>
                    </a:lnTo>
                    <a:lnTo>
                      <a:pt x="842" y="7"/>
                    </a:lnTo>
                    <a:lnTo>
                      <a:pt x="851" y="9"/>
                    </a:lnTo>
                    <a:lnTo>
                      <a:pt x="861" y="10"/>
                    </a:lnTo>
                    <a:lnTo>
                      <a:pt x="861" y="10"/>
                    </a:lnTo>
                    <a:lnTo>
                      <a:pt x="899" y="13"/>
                    </a:lnTo>
                    <a:lnTo>
                      <a:pt x="937" y="14"/>
                    </a:lnTo>
                    <a:lnTo>
                      <a:pt x="976" y="14"/>
                    </a:lnTo>
                    <a:lnTo>
                      <a:pt x="1014" y="13"/>
                    </a:lnTo>
                    <a:lnTo>
                      <a:pt x="1092" y="10"/>
                    </a:lnTo>
                    <a:lnTo>
                      <a:pt x="1169" y="7"/>
                    </a:lnTo>
                    <a:lnTo>
                      <a:pt x="1208" y="5"/>
                    </a:lnTo>
                    <a:lnTo>
                      <a:pt x="1245" y="7"/>
                    </a:lnTo>
                    <a:lnTo>
                      <a:pt x="1283" y="8"/>
                    </a:lnTo>
                    <a:lnTo>
                      <a:pt x="1319" y="11"/>
                    </a:lnTo>
                    <a:lnTo>
                      <a:pt x="1354" y="16"/>
                    </a:lnTo>
                    <a:lnTo>
                      <a:pt x="1388" y="23"/>
                    </a:lnTo>
                    <a:lnTo>
                      <a:pt x="1405" y="28"/>
                    </a:lnTo>
                    <a:lnTo>
                      <a:pt x="1421" y="32"/>
                    </a:lnTo>
                    <a:lnTo>
                      <a:pt x="1437" y="39"/>
                    </a:lnTo>
                    <a:lnTo>
                      <a:pt x="1453" y="45"/>
                    </a:lnTo>
                    <a:lnTo>
                      <a:pt x="1453" y="45"/>
                    </a:lnTo>
                    <a:lnTo>
                      <a:pt x="1461" y="54"/>
                    </a:lnTo>
                    <a:lnTo>
                      <a:pt x="1469" y="61"/>
                    </a:lnTo>
                    <a:lnTo>
                      <a:pt x="1489" y="75"/>
                    </a:lnTo>
                    <a:lnTo>
                      <a:pt x="1498" y="83"/>
                    </a:lnTo>
                    <a:lnTo>
                      <a:pt x="1507" y="91"/>
                    </a:lnTo>
                    <a:lnTo>
                      <a:pt x="1514" y="101"/>
                    </a:lnTo>
                    <a:lnTo>
                      <a:pt x="1516" y="106"/>
                    </a:lnTo>
                    <a:lnTo>
                      <a:pt x="1520" y="111"/>
                    </a:lnTo>
                    <a:lnTo>
                      <a:pt x="1520" y="111"/>
                    </a:lnTo>
                    <a:close/>
                    <a:moveTo>
                      <a:pt x="1358" y="283"/>
                    </a:moveTo>
                    <a:lnTo>
                      <a:pt x="1358" y="283"/>
                    </a:lnTo>
                    <a:lnTo>
                      <a:pt x="1364" y="277"/>
                    </a:lnTo>
                    <a:lnTo>
                      <a:pt x="1369" y="271"/>
                    </a:lnTo>
                    <a:lnTo>
                      <a:pt x="1379" y="257"/>
                    </a:lnTo>
                    <a:lnTo>
                      <a:pt x="1389" y="243"/>
                    </a:lnTo>
                    <a:lnTo>
                      <a:pt x="1401" y="230"/>
                    </a:lnTo>
                    <a:lnTo>
                      <a:pt x="1401" y="230"/>
                    </a:lnTo>
                    <a:lnTo>
                      <a:pt x="1410" y="221"/>
                    </a:lnTo>
                    <a:lnTo>
                      <a:pt x="1424" y="210"/>
                    </a:lnTo>
                    <a:lnTo>
                      <a:pt x="1439" y="197"/>
                    </a:lnTo>
                    <a:lnTo>
                      <a:pt x="1454" y="183"/>
                    </a:lnTo>
                    <a:lnTo>
                      <a:pt x="1469" y="169"/>
                    </a:lnTo>
                    <a:lnTo>
                      <a:pt x="1481" y="155"/>
                    </a:lnTo>
                    <a:lnTo>
                      <a:pt x="1485" y="148"/>
                    </a:lnTo>
                    <a:lnTo>
                      <a:pt x="1489" y="141"/>
                    </a:lnTo>
                    <a:lnTo>
                      <a:pt x="1491" y="135"/>
                    </a:lnTo>
                    <a:lnTo>
                      <a:pt x="1492" y="129"/>
                    </a:lnTo>
                    <a:lnTo>
                      <a:pt x="1492" y="129"/>
                    </a:lnTo>
                    <a:lnTo>
                      <a:pt x="1490" y="124"/>
                    </a:lnTo>
                    <a:lnTo>
                      <a:pt x="1486" y="119"/>
                    </a:lnTo>
                    <a:lnTo>
                      <a:pt x="1475" y="106"/>
                    </a:lnTo>
                    <a:lnTo>
                      <a:pt x="1462" y="93"/>
                    </a:lnTo>
                    <a:lnTo>
                      <a:pt x="1449" y="84"/>
                    </a:lnTo>
                    <a:lnTo>
                      <a:pt x="1449" y="84"/>
                    </a:lnTo>
                    <a:lnTo>
                      <a:pt x="1436" y="75"/>
                    </a:lnTo>
                    <a:lnTo>
                      <a:pt x="1420" y="68"/>
                    </a:lnTo>
                    <a:lnTo>
                      <a:pt x="1403" y="61"/>
                    </a:lnTo>
                    <a:lnTo>
                      <a:pt x="1386" y="55"/>
                    </a:lnTo>
                    <a:lnTo>
                      <a:pt x="1370" y="50"/>
                    </a:lnTo>
                    <a:lnTo>
                      <a:pt x="1354" y="46"/>
                    </a:lnTo>
                    <a:lnTo>
                      <a:pt x="1339" y="43"/>
                    </a:lnTo>
                    <a:lnTo>
                      <a:pt x="1327" y="42"/>
                    </a:lnTo>
                    <a:lnTo>
                      <a:pt x="1327" y="42"/>
                    </a:lnTo>
                    <a:lnTo>
                      <a:pt x="1299" y="39"/>
                    </a:lnTo>
                    <a:lnTo>
                      <a:pt x="1270" y="37"/>
                    </a:lnTo>
                    <a:lnTo>
                      <a:pt x="1207" y="35"/>
                    </a:lnTo>
                    <a:lnTo>
                      <a:pt x="1139" y="34"/>
                    </a:lnTo>
                    <a:lnTo>
                      <a:pt x="1070" y="35"/>
                    </a:lnTo>
                    <a:lnTo>
                      <a:pt x="998" y="35"/>
                    </a:lnTo>
                    <a:lnTo>
                      <a:pt x="929" y="35"/>
                    </a:lnTo>
                    <a:lnTo>
                      <a:pt x="861" y="32"/>
                    </a:lnTo>
                    <a:lnTo>
                      <a:pt x="829" y="30"/>
                    </a:lnTo>
                    <a:lnTo>
                      <a:pt x="798" y="27"/>
                    </a:lnTo>
                    <a:lnTo>
                      <a:pt x="798" y="27"/>
                    </a:lnTo>
                    <a:lnTo>
                      <a:pt x="762" y="69"/>
                    </a:lnTo>
                    <a:lnTo>
                      <a:pt x="724" y="109"/>
                    </a:lnTo>
                    <a:lnTo>
                      <a:pt x="687" y="150"/>
                    </a:lnTo>
                    <a:lnTo>
                      <a:pt x="647" y="189"/>
                    </a:lnTo>
                    <a:lnTo>
                      <a:pt x="607" y="227"/>
                    </a:lnTo>
                    <a:lnTo>
                      <a:pt x="568" y="265"/>
                    </a:lnTo>
                    <a:lnTo>
                      <a:pt x="527" y="302"/>
                    </a:lnTo>
                    <a:lnTo>
                      <a:pt x="485" y="338"/>
                    </a:lnTo>
                    <a:lnTo>
                      <a:pt x="442" y="375"/>
                    </a:lnTo>
                    <a:lnTo>
                      <a:pt x="400" y="410"/>
                    </a:lnTo>
                    <a:lnTo>
                      <a:pt x="357" y="444"/>
                    </a:lnTo>
                    <a:lnTo>
                      <a:pt x="312" y="479"/>
                    </a:lnTo>
                    <a:lnTo>
                      <a:pt x="268" y="512"/>
                    </a:lnTo>
                    <a:lnTo>
                      <a:pt x="222" y="544"/>
                    </a:lnTo>
                    <a:lnTo>
                      <a:pt x="177" y="576"/>
                    </a:lnTo>
                    <a:lnTo>
                      <a:pt x="130" y="608"/>
                    </a:lnTo>
                    <a:lnTo>
                      <a:pt x="130" y="608"/>
                    </a:lnTo>
                    <a:lnTo>
                      <a:pt x="147" y="614"/>
                    </a:lnTo>
                    <a:lnTo>
                      <a:pt x="165" y="618"/>
                    </a:lnTo>
                    <a:lnTo>
                      <a:pt x="183" y="621"/>
                    </a:lnTo>
                    <a:lnTo>
                      <a:pt x="202" y="623"/>
                    </a:lnTo>
                    <a:lnTo>
                      <a:pt x="221" y="625"/>
                    </a:lnTo>
                    <a:lnTo>
                      <a:pt x="240" y="626"/>
                    </a:lnTo>
                    <a:lnTo>
                      <a:pt x="279" y="626"/>
                    </a:lnTo>
                    <a:lnTo>
                      <a:pt x="358" y="624"/>
                    </a:lnTo>
                    <a:lnTo>
                      <a:pt x="396" y="624"/>
                    </a:lnTo>
                    <a:lnTo>
                      <a:pt x="435" y="625"/>
                    </a:lnTo>
                    <a:lnTo>
                      <a:pt x="435" y="625"/>
                    </a:lnTo>
                    <a:lnTo>
                      <a:pt x="466" y="629"/>
                    </a:lnTo>
                    <a:lnTo>
                      <a:pt x="499" y="633"/>
                    </a:lnTo>
                    <a:lnTo>
                      <a:pt x="563" y="644"/>
                    </a:lnTo>
                    <a:lnTo>
                      <a:pt x="563" y="644"/>
                    </a:lnTo>
                    <a:lnTo>
                      <a:pt x="604" y="651"/>
                    </a:lnTo>
                    <a:lnTo>
                      <a:pt x="644" y="660"/>
                    </a:lnTo>
                    <a:lnTo>
                      <a:pt x="663" y="665"/>
                    </a:lnTo>
                    <a:lnTo>
                      <a:pt x="681" y="671"/>
                    </a:lnTo>
                    <a:lnTo>
                      <a:pt x="700" y="679"/>
                    </a:lnTo>
                    <a:lnTo>
                      <a:pt x="718" y="686"/>
                    </a:lnTo>
                    <a:lnTo>
                      <a:pt x="736" y="694"/>
                    </a:lnTo>
                    <a:lnTo>
                      <a:pt x="752" y="704"/>
                    </a:lnTo>
                    <a:lnTo>
                      <a:pt x="768" y="713"/>
                    </a:lnTo>
                    <a:lnTo>
                      <a:pt x="782" y="724"/>
                    </a:lnTo>
                    <a:lnTo>
                      <a:pt x="796" y="736"/>
                    </a:lnTo>
                    <a:lnTo>
                      <a:pt x="809" y="749"/>
                    </a:lnTo>
                    <a:lnTo>
                      <a:pt x="820" y="761"/>
                    </a:lnTo>
                    <a:lnTo>
                      <a:pt x="830" y="776"/>
                    </a:lnTo>
                    <a:lnTo>
                      <a:pt x="830" y="776"/>
                    </a:lnTo>
                    <a:lnTo>
                      <a:pt x="832" y="779"/>
                    </a:lnTo>
                    <a:lnTo>
                      <a:pt x="833" y="781"/>
                    </a:lnTo>
                    <a:lnTo>
                      <a:pt x="834" y="785"/>
                    </a:lnTo>
                    <a:lnTo>
                      <a:pt x="833" y="791"/>
                    </a:lnTo>
                    <a:lnTo>
                      <a:pt x="832" y="797"/>
                    </a:lnTo>
                    <a:lnTo>
                      <a:pt x="831" y="802"/>
                    </a:lnTo>
                    <a:lnTo>
                      <a:pt x="830" y="806"/>
                    </a:lnTo>
                    <a:lnTo>
                      <a:pt x="831" y="809"/>
                    </a:lnTo>
                    <a:lnTo>
                      <a:pt x="832" y="810"/>
                    </a:lnTo>
                    <a:lnTo>
                      <a:pt x="834" y="811"/>
                    </a:lnTo>
                    <a:lnTo>
                      <a:pt x="836" y="812"/>
                    </a:lnTo>
                    <a:lnTo>
                      <a:pt x="836" y="812"/>
                    </a:lnTo>
                    <a:lnTo>
                      <a:pt x="846" y="809"/>
                    </a:lnTo>
                    <a:lnTo>
                      <a:pt x="854" y="803"/>
                    </a:lnTo>
                    <a:lnTo>
                      <a:pt x="860" y="798"/>
                    </a:lnTo>
                    <a:lnTo>
                      <a:pt x="866" y="791"/>
                    </a:lnTo>
                    <a:lnTo>
                      <a:pt x="876" y="777"/>
                    </a:lnTo>
                    <a:lnTo>
                      <a:pt x="886" y="762"/>
                    </a:lnTo>
                    <a:lnTo>
                      <a:pt x="886" y="762"/>
                    </a:lnTo>
                    <a:lnTo>
                      <a:pt x="938" y="718"/>
                    </a:lnTo>
                    <a:lnTo>
                      <a:pt x="963" y="694"/>
                    </a:lnTo>
                    <a:lnTo>
                      <a:pt x="987" y="670"/>
                    </a:lnTo>
                    <a:lnTo>
                      <a:pt x="1011" y="645"/>
                    </a:lnTo>
                    <a:lnTo>
                      <a:pt x="1033" y="619"/>
                    </a:lnTo>
                    <a:lnTo>
                      <a:pt x="1055" y="592"/>
                    </a:lnTo>
                    <a:lnTo>
                      <a:pt x="1075" y="563"/>
                    </a:lnTo>
                    <a:lnTo>
                      <a:pt x="1075" y="563"/>
                    </a:lnTo>
                    <a:lnTo>
                      <a:pt x="1112" y="530"/>
                    </a:lnTo>
                    <a:lnTo>
                      <a:pt x="1148" y="495"/>
                    </a:lnTo>
                    <a:lnTo>
                      <a:pt x="1183" y="459"/>
                    </a:lnTo>
                    <a:lnTo>
                      <a:pt x="1219" y="423"/>
                    </a:lnTo>
                    <a:lnTo>
                      <a:pt x="1288" y="350"/>
                    </a:lnTo>
                    <a:lnTo>
                      <a:pt x="1323" y="316"/>
                    </a:lnTo>
                    <a:lnTo>
                      <a:pt x="1358" y="283"/>
                    </a:lnTo>
                    <a:lnTo>
                      <a:pt x="1358" y="283"/>
                    </a:lnTo>
                    <a:close/>
                    <a:moveTo>
                      <a:pt x="2152" y="391"/>
                    </a:moveTo>
                    <a:lnTo>
                      <a:pt x="2152" y="391"/>
                    </a:lnTo>
                    <a:lnTo>
                      <a:pt x="2138" y="382"/>
                    </a:lnTo>
                    <a:lnTo>
                      <a:pt x="2125" y="372"/>
                    </a:lnTo>
                    <a:lnTo>
                      <a:pt x="2112" y="361"/>
                    </a:lnTo>
                    <a:lnTo>
                      <a:pt x="2100" y="350"/>
                    </a:lnTo>
                    <a:lnTo>
                      <a:pt x="2087" y="338"/>
                    </a:lnTo>
                    <a:lnTo>
                      <a:pt x="2076" y="326"/>
                    </a:lnTo>
                    <a:lnTo>
                      <a:pt x="2054" y="300"/>
                    </a:lnTo>
                    <a:lnTo>
                      <a:pt x="2012" y="247"/>
                    </a:lnTo>
                    <a:lnTo>
                      <a:pt x="1990" y="222"/>
                    </a:lnTo>
                    <a:lnTo>
                      <a:pt x="1979" y="210"/>
                    </a:lnTo>
                    <a:lnTo>
                      <a:pt x="1967" y="199"/>
                    </a:lnTo>
                    <a:lnTo>
                      <a:pt x="1967" y="199"/>
                    </a:lnTo>
                    <a:lnTo>
                      <a:pt x="1954" y="187"/>
                    </a:lnTo>
                    <a:lnTo>
                      <a:pt x="1940" y="177"/>
                    </a:lnTo>
                    <a:lnTo>
                      <a:pt x="1926" y="166"/>
                    </a:lnTo>
                    <a:lnTo>
                      <a:pt x="1911" y="156"/>
                    </a:lnTo>
                    <a:lnTo>
                      <a:pt x="1895" y="147"/>
                    </a:lnTo>
                    <a:lnTo>
                      <a:pt x="1878" y="138"/>
                    </a:lnTo>
                    <a:lnTo>
                      <a:pt x="1861" y="131"/>
                    </a:lnTo>
                    <a:lnTo>
                      <a:pt x="1843" y="123"/>
                    </a:lnTo>
                    <a:lnTo>
                      <a:pt x="1825" y="117"/>
                    </a:lnTo>
                    <a:lnTo>
                      <a:pt x="1807" y="110"/>
                    </a:lnTo>
                    <a:lnTo>
                      <a:pt x="1787" y="105"/>
                    </a:lnTo>
                    <a:lnTo>
                      <a:pt x="1768" y="101"/>
                    </a:lnTo>
                    <a:lnTo>
                      <a:pt x="1749" y="98"/>
                    </a:lnTo>
                    <a:lnTo>
                      <a:pt x="1729" y="95"/>
                    </a:lnTo>
                    <a:lnTo>
                      <a:pt x="1710" y="94"/>
                    </a:lnTo>
                    <a:lnTo>
                      <a:pt x="1691" y="94"/>
                    </a:lnTo>
                    <a:lnTo>
                      <a:pt x="1691" y="94"/>
                    </a:lnTo>
                    <a:lnTo>
                      <a:pt x="1677" y="94"/>
                    </a:lnTo>
                    <a:lnTo>
                      <a:pt x="1665" y="96"/>
                    </a:lnTo>
                    <a:lnTo>
                      <a:pt x="1653" y="100"/>
                    </a:lnTo>
                    <a:lnTo>
                      <a:pt x="1642" y="103"/>
                    </a:lnTo>
                    <a:lnTo>
                      <a:pt x="1620" y="110"/>
                    </a:lnTo>
                    <a:lnTo>
                      <a:pt x="1597" y="118"/>
                    </a:lnTo>
                    <a:lnTo>
                      <a:pt x="1597" y="118"/>
                    </a:lnTo>
                    <a:lnTo>
                      <a:pt x="1573" y="126"/>
                    </a:lnTo>
                    <a:lnTo>
                      <a:pt x="1554" y="135"/>
                    </a:lnTo>
                    <a:lnTo>
                      <a:pt x="1538" y="145"/>
                    </a:lnTo>
                    <a:lnTo>
                      <a:pt x="1525" y="154"/>
                    </a:lnTo>
                    <a:lnTo>
                      <a:pt x="1512" y="165"/>
                    </a:lnTo>
                    <a:lnTo>
                      <a:pt x="1500" y="177"/>
                    </a:lnTo>
                    <a:lnTo>
                      <a:pt x="1474" y="202"/>
                    </a:lnTo>
                    <a:lnTo>
                      <a:pt x="1474" y="202"/>
                    </a:lnTo>
                    <a:lnTo>
                      <a:pt x="1455" y="220"/>
                    </a:lnTo>
                    <a:lnTo>
                      <a:pt x="1437" y="238"/>
                    </a:lnTo>
                    <a:lnTo>
                      <a:pt x="1401" y="276"/>
                    </a:lnTo>
                    <a:lnTo>
                      <a:pt x="1401" y="276"/>
                    </a:lnTo>
                    <a:lnTo>
                      <a:pt x="1380" y="295"/>
                    </a:lnTo>
                    <a:lnTo>
                      <a:pt x="1361" y="312"/>
                    </a:lnTo>
                    <a:lnTo>
                      <a:pt x="1341" y="329"/>
                    </a:lnTo>
                    <a:lnTo>
                      <a:pt x="1324" y="346"/>
                    </a:lnTo>
                    <a:lnTo>
                      <a:pt x="1324" y="346"/>
                    </a:lnTo>
                    <a:lnTo>
                      <a:pt x="1315" y="356"/>
                    </a:lnTo>
                    <a:lnTo>
                      <a:pt x="1306" y="366"/>
                    </a:lnTo>
                    <a:lnTo>
                      <a:pt x="1290" y="388"/>
                    </a:lnTo>
                    <a:lnTo>
                      <a:pt x="1275" y="408"/>
                    </a:lnTo>
                    <a:lnTo>
                      <a:pt x="1268" y="418"/>
                    </a:lnTo>
                    <a:lnTo>
                      <a:pt x="1260" y="426"/>
                    </a:lnTo>
                    <a:lnTo>
                      <a:pt x="1260" y="426"/>
                    </a:lnTo>
                    <a:lnTo>
                      <a:pt x="1253" y="433"/>
                    </a:lnTo>
                    <a:lnTo>
                      <a:pt x="1243" y="439"/>
                    </a:lnTo>
                    <a:lnTo>
                      <a:pt x="1234" y="444"/>
                    </a:lnTo>
                    <a:lnTo>
                      <a:pt x="1225" y="451"/>
                    </a:lnTo>
                    <a:lnTo>
                      <a:pt x="1225" y="451"/>
                    </a:lnTo>
                    <a:lnTo>
                      <a:pt x="1199" y="476"/>
                    </a:lnTo>
                    <a:lnTo>
                      <a:pt x="1175" y="501"/>
                    </a:lnTo>
                    <a:lnTo>
                      <a:pt x="1150" y="527"/>
                    </a:lnTo>
                    <a:lnTo>
                      <a:pt x="1126" y="554"/>
                    </a:lnTo>
                    <a:lnTo>
                      <a:pt x="1078" y="608"/>
                    </a:lnTo>
                    <a:lnTo>
                      <a:pt x="1032" y="661"/>
                    </a:lnTo>
                    <a:lnTo>
                      <a:pt x="1032" y="661"/>
                    </a:lnTo>
                    <a:lnTo>
                      <a:pt x="1012" y="683"/>
                    </a:lnTo>
                    <a:lnTo>
                      <a:pt x="992" y="705"/>
                    </a:lnTo>
                    <a:lnTo>
                      <a:pt x="950" y="745"/>
                    </a:lnTo>
                    <a:lnTo>
                      <a:pt x="930" y="766"/>
                    </a:lnTo>
                    <a:lnTo>
                      <a:pt x="909" y="786"/>
                    </a:lnTo>
                    <a:lnTo>
                      <a:pt x="890" y="807"/>
                    </a:lnTo>
                    <a:lnTo>
                      <a:pt x="872" y="829"/>
                    </a:lnTo>
                    <a:lnTo>
                      <a:pt x="872" y="829"/>
                    </a:lnTo>
                    <a:lnTo>
                      <a:pt x="894" y="826"/>
                    </a:lnTo>
                    <a:lnTo>
                      <a:pt x="916" y="826"/>
                    </a:lnTo>
                    <a:lnTo>
                      <a:pt x="936" y="827"/>
                    </a:lnTo>
                    <a:lnTo>
                      <a:pt x="956" y="830"/>
                    </a:lnTo>
                    <a:lnTo>
                      <a:pt x="977" y="834"/>
                    </a:lnTo>
                    <a:lnTo>
                      <a:pt x="996" y="840"/>
                    </a:lnTo>
                    <a:lnTo>
                      <a:pt x="1015" y="847"/>
                    </a:lnTo>
                    <a:lnTo>
                      <a:pt x="1035" y="856"/>
                    </a:lnTo>
                    <a:lnTo>
                      <a:pt x="1071" y="873"/>
                    </a:lnTo>
                    <a:lnTo>
                      <a:pt x="1106" y="892"/>
                    </a:lnTo>
                    <a:lnTo>
                      <a:pt x="1142" y="910"/>
                    </a:lnTo>
                    <a:lnTo>
                      <a:pt x="1159" y="919"/>
                    </a:lnTo>
                    <a:lnTo>
                      <a:pt x="1176" y="926"/>
                    </a:lnTo>
                    <a:lnTo>
                      <a:pt x="1176" y="926"/>
                    </a:lnTo>
                    <a:lnTo>
                      <a:pt x="1202" y="949"/>
                    </a:lnTo>
                    <a:lnTo>
                      <a:pt x="1227" y="970"/>
                    </a:lnTo>
                    <a:lnTo>
                      <a:pt x="1254" y="991"/>
                    </a:lnTo>
                    <a:lnTo>
                      <a:pt x="1282" y="1011"/>
                    </a:lnTo>
                    <a:lnTo>
                      <a:pt x="1310" y="1029"/>
                    </a:lnTo>
                    <a:lnTo>
                      <a:pt x="1339" y="1047"/>
                    </a:lnTo>
                    <a:lnTo>
                      <a:pt x="1369" y="1064"/>
                    </a:lnTo>
                    <a:lnTo>
                      <a:pt x="1400" y="1079"/>
                    </a:lnTo>
                    <a:lnTo>
                      <a:pt x="1432" y="1093"/>
                    </a:lnTo>
                    <a:lnTo>
                      <a:pt x="1464" y="1106"/>
                    </a:lnTo>
                    <a:lnTo>
                      <a:pt x="1498" y="1118"/>
                    </a:lnTo>
                    <a:lnTo>
                      <a:pt x="1533" y="1127"/>
                    </a:lnTo>
                    <a:lnTo>
                      <a:pt x="1569" y="1135"/>
                    </a:lnTo>
                    <a:lnTo>
                      <a:pt x="1606" y="1140"/>
                    </a:lnTo>
                    <a:lnTo>
                      <a:pt x="1645" y="1145"/>
                    </a:lnTo>
                    <a:lnTo>
                      <a:pt x="1683" y="1147"/>
                    </a:lnTo>
                    <a:lnTo>
                      <a:pt x="1683" y="1147"/>
                    </a:lnTo>
                    <a:lnTo>
                      <a:pt x="1687" y="1147"/>
                    </a:lnTo>
                    <a:lnTo>
                      <a:pt x="1690" y="1149"/>
                    </a:lnTo>
                    <a:lnTo>
                      <a:pt x="1695" y="1153"/>
                    </a:lnTo>
                    <a:lnTo>
                      <a:pt x="1701" y="1160"/>
                    </a:lnTo>
                    <a:lnTo>
                      <a:pt x="1704" y="1163"/>
                    </a:lnTo>
                    <a:lnTo>
                      <a:pt x="1708" y="1165"/>
                    </a:lnTo>
                    <a:lnTo>
                      <a:pt x="1708" y="1165"/>
                    </a:lnTo>
                    <a:lnTo>
                      <a:pt x="1736" y="1139"/>
                    </a:lnTo>
                    <a:lnTo>
                      <a:pt x="1762" y="1114"/>
                    </a:lnTo>
                    <a:lnTo>
                      <a:pt x="1786" y="1086"/>
                    </a:lnTo>
                    <a:lnTo>
                      <a:pt x="1810" y="1056"/>
                    </a:lnTo>
                    <a:lnTo>
                      <a:pt x="1810" y="1056"/>
                    </a:lnTo>
                    <a:lnTo>
                      <a:pt x="1821" y="1042"/>
                    </a:lnTo>
                    <a:lnTo>
                      <a:pt x="1833" y="1027"/>
                    </a:lnTo>
                    <a:lnTo>
                      <a:pt x="1858" y="997"/>
                    </a:lnTo>
                    <a:lnTo>
                      <a:pt x="1870" y="982"/>
                    </a:lnTo>
                    <a:lnTo>
                      <a:pt x="1880" y="966"/>
                    </a:lnTo>
                    <a:lnTo>
                      <a:pt x="1890" y="949"/>
                    </a:lnTo>
                    <a:lnTo>
                      <a:pt x="1898" y="931"/>
                    </a:lnTo>
                    <a:lnTo>
                      <a:pt x="1898" y="931"/>
                    </a:lnTo>
                    <a:lnTo>
                      <a:pt x="2009" y="804"/>
                    </a:lnTo>
                    <a:lnTo>
                      <a:pt x="2065" y="741"/>
                    </a:lnTo>
                    <a:lnTo>
                      <a:pt x="2119" y="677"/>
                    </a:lnTo>
                    <a:lnTo>
                      <a:pt x="2173" y="612"/>
                    </a:lnTo>
                    <a:lnTo>
                      <a:pt x="2226" y="545"/>
                    </a:lnTo>
                    <a:lnTo>
                      <a:pt x="2278" y="478"/>
                    </a:lnTo>
                    <a:lnTo>
                      <a:pt x="2328" y="409"/>
                    </a:lnTo>
                    <a:lnTo>
                      <a:pt x="2328" y="409"/>
                    </a:lnTo>
                    <a:lnTo>
                      <a:pt x="2303" y="411"/>
                    </a:lnTo>
                    <a:lnTo>
                      <a:pt x="2279" y="413"/>
                    </a:lnTo>
                    <a:lnTo>
                      <a:pt x="2255" y="413"/>
                    </a:lnTo>
                    <a:lnTo>
                      <a:pt x="2233" y="413"/>
                    </a:lnTo>
                    <a:lnTo>
                      <a:pt x="2211" y="411"/>
                    </a:lnTo>
                    <a:lnTo>
                      <a:pt x="2190" y="407"/>
                    </a:lnTo>
                    <a:lnTo>
                      <a:pt x="2180" y="404"/>
                    </a:lnTo>
                    <a:lnTo>
                      <a:pt x="2171" y="401"/>
                    </a:lnTo>
                    <a:lnTo>
                      <a:pt x="2162" y="396"/>
                    </a:lnTo>
                    <a:lnTo>
                      <a:pt x="2152" y="391"/>
                    </a:lnTo>
                    <a:lnTo>
                      <a:pt x="2152" y="391"/>
                    </a:lnTo>
                    <a:close/>
                    <a:moveTo>
                      <a:pt x="1677" y="1326"/>
                    </a:moveTo>
                    <a:lnTo>
                      <a:pt x="1677" y="1326"/>
                    </a:lnTo>
                    <a:lnTo>
                      <a:pt x="1722" y="1284"/>
                    </a:lnTo>
                    <a:lnTo>
                      <a:pt x="1768" y="1241"/>
                    </a:lnTo>
                    <a:lnTo>
                      <a:pt x="1790" y="1219"/>
                    </a:lnTo>
                    <a:lnTo>
                      <a:pt x="1812" y="1196"/>
                    </a:lnTo>
                    <a:lnTo>
                      <a:pt x="1832" y="1174"/>
                    </a:lnTo>
                    <a:lnTo>
                      <a:pt x="1851" y="1151"/>
                    </a:lnTo>
                    <a:lnTo>
                      <a:pt x="1851" y="1151"/>
                    </a:lnTo>
                    <a:lnTo>
                      <a:pt x="1863" y="1134"/>
                    </a:lnTo>
                    <a:lnTo>
                      <a:pt x="1875" y="1117"/>
                    </a:lnTo>
                    <a:lnTo>
                      <a:pt x="1883" y="1109"/>
                    </a:lnTo>
                    <a:lnTo>
                      <a:pt x="1889" y="1103"/>
                    </a:lnTo>
                    <a:lnTo>
                      <a:pt x="1898" y="1098"/>
                    </a:lnTo>
                    <a:lnTo>
                      <a:pt x="1908" y="1094"/>
                    </a:lnTo>
                    <a:lnTo>
                      <a:pt x="1908" y="1094"/>
                    </a:lnTo>
                    <a:lnTo>
                      <a:pt x="1901" y="1109"/>
                    </a:lnTo>
                    <a:lnTo>
                      <a:pt x="1892" y="1123"/>
                    </a:lnTo>
                    <a:lnTo>
                      <a:pt x="1884" y="1137"/>
                    </a:lnTo>
                    <a:lnTo>
                      <a:pt x="1875" y="1150"/>
                    </a:lnTo>
                    <a:lnTo>
                      <a:pt x="1855" y="1176"/>
                    </a:lnTo>
                    <a:lnTo>
                      <a:pt x="1833" y="1200"/>
                    </a:lnTo>
                    <a:lnTo>
                      <a:pt x="1812" y="1224"/>
                    </a:lnTo>
                    <a:lnTo>
                      <a:pt x="1789" y="1246"/>
                    </a:lnTo>
                    <a:lnTo>
                      <a:pt x="1768" y="1269"/>
                    </a:lnTo>
                    <a:lnTo>
                      <a:pt x="1747" y="1290"/>
                    </a:lnTo>
                    <a:lnTo>
                      <a:pt x="1747" y="1290"/>
                    </a:lnTo>
                    <a:lnTo>
                      <a:pt x="1733" y="1305"/>
                    </a:lnTo>
                    <a:lnTo>
                      <a:pt x="1718" y="1320"/>
                    </a:lnTo>
                    <a:lnTo>
                      <a:pt x="1711" y="1328"/>
                    </a:lnTo>
                    <a:lnTo>
                      <a:pt x="1706" y="1336"/>
                    </a:lnTo>
                    <a:lnTo>
                      <a:pt x="1701" y="1345"/>
                    </a:lnTo>
                    <a:lnTo>
                      <a:pt x="1697" y="1354"/>
                    </a:lnTo>
                    <a:lnTo>
                      <a:pt x="1697" y="1354"/>
                    </a:lnTo>
                    <a:lnTo>
                      <a:pt x="1706" y="1354"/>
                    </a:lnTo>
                    <a:lnTo>
                      <a:pt x="1713" y="1351"/>
                    </a:lnTo>
                    <a:lnTo>
                      <a:pt x="1721" y="1348"/>
                    </a:lnTo>
                    <a:lnTo>
                      <a:pt x="1727" y="1343"/>
                    </a:lnTo>
                    <a:lnTo>
                      <a:pt x="1739" y="1331"/>
                    </a:lnTo>
                    <a:lnTo>
                      <a:pt x="1750" y="1319"/>
                    </a:lnTo>
                    <a:lnTo>
                      <a:pt x="1750" y="1319"/>
                    </a:lnTo>
                    <a:lnTo>
                      <a:pt x="1779" y="1289"/>
                    </a:lnTo>
                    <a:lnTo>
                      <a:pt x="1807" y="1259"/>
                    </a:lnTo>
                    <a:lnTo>
                      <a:pt x="1833" y="1229"/>
                    </a:lnTo>
                    <a:lnTo>
                      <a:pt x="1859" y="1199"/>
                    </a:lnTo>
                    <a:lnTo>
                      <a:pt x="1859" y="1199"/>
                    </a:lnTo>
                    <a:lnTo>
                      <a:pt x="1883" y="1179"/>
                    </a:lnTo>
                    <a:lnTo>
                      <a:pt x="1905" y="1156"/>
                    </a:lnTo>
                    <a:lnTo>
                      <a:pt x="1927" y="1133"/>
                    </a:lnTo>
                    <a:lnTo>
                      <a:pt x="1948" y="1109"/>
                    </a:lnTo>
                    <a:lnTo>
                      <a:pt x="1968" y="1084"/>
                    </a:lnTo>
                    <a:lnTo>
                      <a:pt x="1987" y="1058"/>
                    </a:lnTo>
                    <a:lnTo>
                      <a:pt x="2006" y="1031"/>
                    </a:lnTo>
                    <a:lnTo>
                      <a:pt x="2023" y="1003"/>
                    </a:lnTo>
                    <a:lnTo>
                      <a:pt x="2023" y="1003"/>
                    </a:lnTo>
                    <a:lnTo>
                      <a:pt x="2030" y="1000"/>
                    </a:lnTo>
                    <a:lnTo>
                      <a:pt x="2037" y="996"/>
                    </a:lnTo>
                    <a:lnTo>
                      <a:pt x="2043" y="992"/>
                    </a:lnTo>
                    <a:lnTo>
                      <a:pt x="2048" y="986"/>
                    </a:lnTo>
                    <a:lnTo>
                      <a:pt x="2058" y="974"/>
                    </a:lnTo>
                    <a:lnTo>
                      <a:pt x="2068" y="963"/>
                    </a:lnTo>
                    <a:lnTo>
                      <a:pt x="2076" y="950"/>
                    </a:lnTo>
                    <a:lnTo>
                      <a:pt x="2086" y="938"/>
                    </a:lnTo>
                    <a:lnTo>
                      <a:pt x="2091" y="933"/>
                    </a:lnTo>
                    <a:lnTo>
                      <a:pt x="2097" y="927"/>
                    </a:lnTo>
                    <a:lnTo>
                      <a:pt x="2103" y="923"/>
                    </a:lnTo>
                    <a:lnTo>
                      <a:pt x="2111" y="920"/>
                    </a:lnTo>
                    <a:lnTo>
                      <a:pt x="2111" y="920"/>
                    </a:lnTo>
                    <a:lnTo>
                      <a:pt x="2123" y="898"/>
                    </a:lnTo>
                    <a:lnTo>
                      <a:pt x="2136" y="877"/>
                    </a:lnTo>
                    <a:lnTo>
                      <a:pt x="2150" y="857"/>
                    </a:lnTo>
                    <a:lnTo>
                      <a:pt x="2165" y="835"/>
                    </a:lnTo>
                    <a:lnTo>
                      <a:pt x="2195" y="795"/>
                    </a:lnTo>
                    <a:lnTo>
                      <a:pt x="2227" y="754"/>
                    </a:lnTo>
                    <a:lnTo>
                      <a:pt x="2259" y="712"/>
                    </a:lnTo>
                    <a:lnTo>
                      <a:pt x="2290" y="670"/>
                    </a:lnTo>
                    <a:lnTo>
                      <a:pt x="2305" y="649"/>
                    </a:lnTo>
                    <a:lnTo>
                      <a:pt x="2319" y="626"/>
                    </a:lnTo>
                    <a:lnTo>
                      <a:pt x="2332" y="604"/>
                    </a:lnTo>
                    <a:lnTo>
                      <a:pt x="2345" y="580"/>
                    </a:lnTo>
                    <a:lnTo>
                      <a:pt x="2345" y="580"/>
                    </a:lnTo>
                    <a:lnTo>
                      <a:pt x="2339" y="583"/>
                    </a:lnTo>
                    <a:lnTo>
                      <a:pt x="2333" y="585"/>
                    </a:lnTo>
                    <a:lnTo>
                      <a:pt x="2328" y="589"/>
                    </a:lnTo>
                    <a:lnTo>
                      <a:pt x="2323" y="593"/>
                    </a:lnTo>
                    <a:lnTo>
                      <a:pt x="2313" y="603"/>
                    </a:lnTo>
                    <a:lnTo>
                      <a:pt x="2303" y="615"/>
                    </a:lnTo>
                    <a:lnTo>
                      <a:pt x="2294" y="628"/>
                    </a:lnTo>
                    <a:lnTo>
                      <a:pt x="2284" y="639"/>
                    </a:lnTo>
                    <a:lnTo>
                      <a:pt x="2273" y="649"/>
                    </a:lnTo>
                    <a:lnTo>
                      <a:pt x="2267" y="653"/>
                    </a:lnTo>
                    <a:lnTo>
                      <a:pt x="2262" y="658"/>
                    </a:lnTo>
                    <a:lnTo>
                      <a:pt x="2262" y="658"/>
                    </a:lnTo>
                    <a:lnTo>
                      <a:pt x="2263" y="649"/>
                    </a:lnTo>
                    <a:lnTo>
                      <a:pt x="2266" y="640"/>
                    </a:lnTo>
                    <a:lnTo>
                      <a:pt x="2269" y="633"/>
                    </a:lnTo>
                    <a:lnTo>
                      <a:pt x="2273" y="625"/>
                    </a:lnTo>
                    <a:lnTo>
                      <a:pt x="2284" y="610"/>
                    </a:lnTo>
                    <a:lnTo>
                      <a:pt x="2296" y="597"/>
                    </a:lnTo>
                    <a:lnTo>
                      <a:pt x="2308" y="582"/>
                    </a:lnTo>
                    <a:lnTo>
                      <a:pt x="2319" y="568"/>
                    </a:lnTo>
                    <a:lnTo>
                      <a:pt x="2330" y="552"/>
                    </a:lnTo>
                    <a:lnTo>
                      <a:pt x="2334" y="543"/>
                    </a:lnTo>
                    <a:lnTo>
                      <a:pt x="2339" y="534"/>
                    </a:lnTo>
                    <a:lnTo>
                      <a:pt x="2339" y="534"/>
                    </a:lnTo>
                    <a:lnTo>
                      <a:pt x="2333" y="533"/>
                    </a:lnTo>
                    <a:lnTo>
                      <a:pt x="2329" y="533"/>
                    </a:lnTo>
                    <a:lnTo>
                      <a:pt x="2325" y="534"/>
                    </a:lnTo>
                    <a:lnTo>
                      <a:pt x="2320" y="537"/>
                    </a:lnTo>
                    <a:lnTo>
                      <a:pt x="2313" y="541"/>
                    </a:lnTo>
                    <a:lnTo>
                      <a:pt x="2307" y="545"/>
                    </a:lnTo>
                    <a:lnTo>
                      <a:pt x="2307" y="545"/>
                    </a:lnTo>
                    <a:lnTo>
                      <a:pt x="2296" y="555"/>
                    </a:lnTo>
                    <a:lnTo>
                      <a:pt x="2286" y="564"/>
                    </a:lnTo>
                    <a:lnTo>
                      <a:pt x="2277" y="575"/>
                    </a:lnTo>
                    <a:lnTo>
                      <a:pt x="2267" y="587"/>
                    </a:lnTo>
                    <a:lnTo>
                      <a:pt x="2249" y="610"/>
                    </a:lnTo>
                    <a:lnTo>
                      <a:pt x="2232" y="635"/>
                    </a:lnTo>
                    <a:lnTo>
                      <a:pt x="2213" y="660"/>
                    </a:lnTo>
                    <a:lnTo>
                      <a:pt x="2193" y="682"/>
                    </a:lnTo>
                    <a:lnTo>
                      <a:pt x="2183" y="693"/>
                    </a:lnTo>
                    <a:lnTo>
                      <a:pt x="2173" y="704"/>
                    </a:lnTo>
                    <a:lnTo>
                      <a:pt x="2161" y="712"/>
                    </a:lnTo>
                    <a:lnTo>
                      <a:pt x="2149" y="721"/>
                    </a:lnTo>
                    <a:lnTo>
                      <a:pt x="2149" y="721"/>
                    </a:lnTo>
                    <a:lnTo>
                      <a:pt x="2158" y="705"/>
                    </a:lnTo>
                    <a:lnTo>
                      <a:pt x="2166" y="691"/>
                    </a:lnTo>
                    <a:lnTo>
                      <a:pt x="2175" y="676"/>
                    </a:lnTo>
                    <a:lnTo>
                      <a:pt x="2186" y="663"/>
                    </a:lnTo>
                    <a:lnTo>
                      <a:pt x="2206" y="636"/>
                    </a:lnTo>
                    <a:lnTo>
                      <a:pt x="2227" y="610"/>
                    </a:lnTo>
                    <a:lnTo>
                      <a:pt x="2249" y="586"/>
                    </a:lnTo>
                    <a:lnTo>
                      <a:pt x="2270" y="560"/>
                    </a:lnTo>
                    <a:lnTo>
                      <a:pt x="2290" y="534"/>
                    </a:lnTo>
                    <a:lnTo>
                      <a:pt x="2301" y="520"/>
                    </a:lnTo>
                    <a:lnTo>
                      <a:pt x="2310" y="507"/>
                    </a:lnTo>
                    <a:lnTo>
                      <a:pt x="2310" y="507"/>
                    </a:lnTo>
                    <a:lnTo>
                      <a:pt x="2318" y="507"/>
                    </a:lnTo>
                    <a:lnTo>
                      <a:pt x="2322" y="506"/>
                    </a:lnTo>
                    <a:lnTo>
                      <a:pt x="2324" y="503"/>
                    </a:lnTo>
                    <a:lnTo>
                      <a:pt x="2324" y="503"/>
                    </a:lnTo>
                    <a:lnTo>
                      <a:pt x="2330" y="478"/>
                    </a:lnTo>
                    <a:lnTo>
                      <a:pt x="2333" y="465"/>
                    </a:lnTo>
                    <a:lnTo>
                      <a:pt x="2334" y="451"/>
                    </a:lnTo>
                    <a:lnTo>
                      <a:pt x="2334" y="451"/>
                    </a:lnTo>
                    <a:lnTo>
                      <a:pt x="2326" y="457"/>
                    </a:lnTo>
                    <a:lnTo>
                      <a:pt x="2319" y="465"/>
                    </a:lnTo>
                    <a:lnTo>
                      <a:pt x="2313" y="473"/>
                    </a:lnTo>
                    <a:lnTo>
                      <a:pt x="2308" y="483"/>
                    </a:lnTo>
                    <a:lnTo>
                      <a:pt x="2301" y="492"/>
                    </a:lnTo>
                    <a:lnTo>
                      <a:pt x="2295" y="500"/>
                    </a:lnTo>
                    <a:lnTo>
                      <a:pt x="2287" y="508"/>
                    </a:lnTo>
                    <a:lnTo>
                      <a:pt x="2279" y="514"/>
                    </a:lnTo>
                    <a:lnTo>
                      <a:pt x="2279" y="514"/>
                    </a:lnTo>
                    <a:lnTo>
                      <a:pt x="2272" y="526"/>
                    </a:lnTo>
                    <a:lnTo>
                      <a:pt x="2265" y="538"/>
                    </a:lnTo>
                    <a:lnTo>
                      <a:pt x="2257" y="548"/>
                    </a:lnTo>
                    <a:lnTo>
                      <a:pt x="2249" y="559"/>
                    </a:lnTo>
                    <a:lnTo>
                      <a:pt x="2232" y="579"/>
                    </a:lnTo>
                    <a:lnTo>
                      <a:pt x="2213" y="600"/>
                    </a:lnTo>
                    <a:lnTo>
                      <a:pt x="2195" y="619"/>
                    </a:lnTo>
                    <a:lnTo>
                      <a:pt x="2178" y="639"/>
                    </a:lnTo>
                    <a:lnTo>
                      <a:pt x="2171" y="650"/>
                    </a:lnTo>
                    <a:lnTo>
                      <a:pt x="2163" y="661"/>
                    </a:lnTo>
                    <a:lnTo>
                      <a:pt x="2156" y="673"/>
                    </a:lnTo>
                    <a:lnTo>
                      <a:pt x="2149" y="685"/>
                    </a:lnTo>
                    <a:lnTo>
                      <a:pt x="2149" y="685"/>
                    </a:lnTo>
                    <a:lnTo>
                      <a:pt x="2118" y="718"/>
                    </a:lnTo>
                    <a:lnTo>
                      <a:pt x="2089" y="750"/>
                    </a:lnTo>
                    <a:lnTo>
                      <a:pt x="2060" y="783"/>
                    </a:lnTo>
                    <a:lnTo>
                      <a:pt x="2031" y="817"/>
                    </a:lnTo>
                    <a:lnTo>
                      <a:pt x="1976" y="886"/>
                    </a:lnTo>
                    <a:lnTo>
                      <a:pt x="1920" y="955"/>
                    </a:lnTo>
                    <a:lnTo>
                      <a:pt x="1864" y="1024"/>
                    </a:lnTo>
                    <a:lnTo>
                      <a:pt x="1836" y="1058"/>
                    </a:lnTo>
                    <a:lnTo>
                      <a:pt x="1808" y="1091"/>
                    </a:lnTo>
                    <a:lnTo>
                      <a:pt x="1778" y="1124"/>
                    </a:lnTo>
                    <a:lnTo>
                      <a:pt x="1748" y="1156"/>
                    </a:lnTo>
                    <a:lnTo>
                      <a:pt x="1717" y="1188"/>
                    </a:lnTo>
                    <a:lnTo>
                      <a:pt x="1683" y="1218"/>
                    </a:lnTo>
                    <a:lnTo>
                      <a:pt x="1683" y="1218"/>
                    </a:lnTo>
                    <a:lnTo>
                      <a:pt x="1690" y="1237"/>
                    </a:lnTo>
                    <a:lnTo>
                      <a:pt x="1691" y="1246"/>
                    </a:lnTo>
                    <a:lnTo>
                      <a:pt x="1691" y="1250"/>
                    </a:lnTo>
                    <a:lnTo>
                      <a:pt x="1691" y="1252"/>
                    </a:lnTo>
                    <a:lnTo>
                      <a:pt x="1691" y="1252"/>
                    </a:lnTo>
                    <a:lnTo>
                      <a:pt x="1698" y="1248"/>
                    </a:lnTo>
                    <a:lnTo>
                      <a:pt x="1705" y="1243"/>
                    </a:lnTo>
                    <a:lnTo>
                      <a:pt x="1719" y="1231"/>
                    </a:lnTo>
                    <a:lnTo>
                      <a:pt x="1732" y="1220"/>
                    </a:lnTo>
                    <a:lnTo>
                      <a:pt x="1744" y="1207"/>
                    </a:lnTo>
                    <a:lnTo>
                      <a:pt x="1756" y="1194"/>
                    </a:lnTo>
                    <a:lnTo>
                      <a:pt x="1769" y="1183"/>
                    </a:lnTo>
                    <a:lnTo>
                      <a:pt x="1775" y="1178"/>
                    </a:lnTo>
                    <a:lnTo>
                      <a:pt x="1782" y="1174"/>
                    </a:lnTo>
                    <a:lnTo>
                      <a:pt x="1788" y="1170"/>
                    </a:lnTo>
                    <a:lnTo>
                      <a:pt x="1796" y="1168"/>
                    </a:lnTo>
                    <a:lnTo>
                      <a:pt x="1796" y="1168"/>
                    </a:lnTo>
                    <a:lnTo>
                      <a:pt x="1789" y="1179"/>
                    </a:lnTo>
                    <a:lnTo>
                      <a:pt x="1783" y="1190"/>
                    </a:lnTo>
                    <a:lnTo>
                      <a:pt x="1767" y="1210"/>
                    </a:lnTo>
                    <a:lnTo>
                      <a:pt x="1750" y="1229"/>
                    </a:lnTo>
                    <a:lnTo>
                      <a:pt x="1733" y="1248"/>
                    </a:lnTo>
                    <a:lnTo>
                      <a:pt x="1715" y="1266"/>
                    </a:lnTo>
                    <a:lnTo>
                      <a:pt x="1699" y="1285"/>
                    </a:lnTo>
                    <a:lnTo>
                      <a:pt x="1693" y="1295"/>
                    </a:lnTo>
                    <a:lnTo>
                      <a:pt x="1687" y="1305"/>
                    </a:lnTo>
                    <a:lnTo>
                      <a:pt x="1681" y="1315"/>
                    </a:lnTo>
                    <a:lnTo>
                      <a:pt x="1677" y="1326"/>
                    </a:lnTo>
                    <a:lnTo>
                      <a:pt x="1677" y="1326"/>
                    </a:lnTo>
                    <a:close/>
                    <a:moveTo>
                      <a:pt x="2345" y="644"/>
                    </a:moveTo>
                    <a:lnTo>
                      <a:pt x="2345" y="644"/>
                    </a:lnTo>
                    <a:lnTo>
                      <a:pt x="2309" y="690"/>
                    </a:lnTo>
                    <a:lnTo>
                      <a:pt x="2271" y="735"/>
                    </a:lnTo>
                    <a:lnTo>
                      <a:pt x="2254" y="757"/>
                    </a:lnTo>
                    <a:lnTo>
                      <a:pt x="2238" y="781"/>
                    </a:lnTo>
                    <a:lnTo>
                      <a:pt x="2224" y="803"/>
                    </a:lnTo>
                    <a:lnTo>
                      <a:pt x="2212" y="826"/>
                    </a:lnTo>
                    <a:lnTo>
                      <a:pt x="2212" y="826"/>
                    </a:lnTo>
                    <a:lnTo>
                      <a:pt x="2201" y="836"/>
                    </a:lnTo>
                    <a:lnTo>
                      <a:pt x="2190" y="848"/>
                    </a:lnTo>
                    <a:lnTo>
                      <a:pt x="2179" y="861"/>
                    </a:lnTo>
                    <a:lnTo>
                      <a:pt x="2169" y="874"/>
                    </a:lnTo>
                    <a:lnTo>
                      <a:pt x="2160" y="888"/>
                    </a:lnTo>
                    <a:lnTo>
                      <a:pt x="2151" y="902"/>
                    </a:lnTo>
                    <a:lnTo>
                      <a:pt x="2135" y="931"/>
                    </a:lnTo>
                    <a:lnTo>
                      <a:pt x="2135" y="931"/>
                    </a:lnTo>
                    <a:lnTo>
                      <a:pt x="2103" y="963"/>
                    </a:lnTo>
                    <a:lnTo>
                      <a:pt x="2072" y="996"/>
                    </a:lnTo>
                    <a:lnTo>
                      <a:pt x="2042" y="1030"/>
                    </a:lnTo>
                    <a:lnTo>
                      <a:pt x="2012" y="1064"/>
                    </a:lnTo>
                    <a:lnTo>
                      <a:pt x="1953" y="1137"/>
                    </a:lnTo>
                    <a:lnTo>
                      <a:pt x="1893" y="1210"/>
                    </a:lnTo>
                    <a:lnTo>
                      <a:pt x="1893" y="1210"/>
                    </a:lnTo>
                    <a:lnTo>
                      <a:pt x="1884" y="1222"/>
                    </a:lnTo>
                    <a:lnTo>
                      <a:pt x="1873" y="1233"/>
                    </a:lnTo>
                    <a:lnTo>
                      <a:pt x="1848" y="1255"/>
                    </a:lnTo>
                    <a:lnTo>
                      <a:pt x="1823" y="1277"/>
                    </a:lnTo>
                    <a:lnTo>
                      <a:pt x="1810" y="1290"/>
                    </a:lnTo>
                    <a:lnTo>
                      <a:pt x="1796" y="1304"/>
                    </a:lnTo>
                    <a:lnTo>
                      <a:pt x="1796" y="1304"/>
                    </a:lnTo>
                    <a:lnTo>
                      <a:pt x="1773" y="1329"/>
                    </a:lnTo>
                    <a:lnTo>
                      <a:pt x="1760" y="1343"/>
                    </a:lnTo>
                    <a:lnTo>
                      <a:pt x="1747" y="1358"/>
                    </a:lnTo>
                    <a:lnTo>
                      <a:pt x="1733" y="1371"/>
                    </a:lnTo>
                    <a:lnTo>
                      <a:pt x="1718" y="1381"/>
                    </a:lnTo>
                    <a:lnTo>
                      <a:pt x="1711" y="1386"/>
                    </a:lnTo>
                    <a:lnTo>
                      <a:pt x="1704" y="1389"/>
                    </a:lnTo>
                    <a:lnTo>
                      <a:pt x="1697" y="1391"/>
                    </a:lnTo>
                    <a:lnTo>
                      <a:pt x="1691" y="1392"/>
                    </a:lnTo>
                    <a:lnTo>
                      <a:pt x="1691" y="1392"/>
                    </a:lnTo>
                    <a:lnTo>
                      <a:pt x="1682" y="1392"/>
                    </a:lnTo>
                    <a:lnTo>
                      <a:pt x="1674" y="1391"/>
                    </a:lnTo>
                    <a:lnTo>
                      <a:pt x="1666" y="1388"/>
                    </a:lnTo>
                    <a:lnTo>
                      <a:pt x="1658" y="1385"/>
                    </a:lnTo>
                    <a:lnTo>
                      <a:pt x="1643" y="1377"/>
                    </a:lnTo>
                    <a:lnTo>
                      <a:pt x="1635" y="1374"/>
                    </a:lnTo>
                    <a:lnTo>
                      <a:pt x="1628" y="1372"/>
                    </a:lnTo>
                    <a:lnTo>
                      <a:pt x="1628" y="1372"/>
                    </a:lnTo>
                    <a:lnTo>
                      <a:pt x="1607" y="1367"/>
                    </a:lnTo>
                    <a:lnTo>
                      <a:pt x="1587" y="1364"/>
                    </a:lnTo>
                    <a:lnTo>
                      <a:pt x="1567" y="1362"/>
                    </a:lnTo>
                    <a:lnTo>
                      <a:pt x="1557" y="1360"/>
                    </a:lnTo>
                    <a:lnTo>
                      <a:pt x="1547" y="1357"/>
                    </a:lnTo>
                    <a:lnTo>
                      <a:pt x="1547" y="1357"/>
                    </a:lnTo>
                    <a:lnTo>
                      <a:pt x="1521" y="1349"/>
                    </a:lnTo>
                    <a:lnTo>
                      <a:pt x="1495" y="1340"/>
                    </a:lnTo>
                    <a:lnTo>
                      <a:pt x="1469" y="1330"/>
                    </a:lnTo>
                    <a:lnTo>
                      <a:pt x="1444" y="1319"/>
                    </a:lnTo>
                    <a:lnTo>
                      <a:pt x="1394" y="1297"/>
                    </a:lnTo>
                    <a:lnTo>
                      <a:pt x="1345" y="1272"/>
                    </a:lnTo>
                    <a:lnTo>
                      <a:pt x="1296" y="1248"/>
                    </a:lnTo>
                    <a:lnTo>
                      <a:pt x="1247" y="1224"/>
                    </a:lnTo>
                    <a:lnTo>
                      <a:pt x="1197" y="1201"/>
                    </a:lnTo>
                    <a:lnTo>
                      <a:pt x="1173" y="1192"/>
                    </a:lnTo>
                    <a:lnTo>
                      <a:pt x="1148" y="1182"/>
                    </a:lnTo>
                    <a:lnTo>
                      <a:pt x="1148" y="1182"/>
                    </a:lnTo>
                    <a:lnTo>
                      <a:pt x="1147" y="1186"/>
                    </a:lnTo>
                    <a:lnTo>
                      <a:pt x="1146" y="1191"/>
                    </a:lnTo>
                    <a:lnTo>
                      <a:pt x="1145" y="1201"/>
                    </a:lnTo>
                    <a:lnTo>
                      <a:pt x="1144" y="1212"/>
                    </a:lnTo>
                    <a:lnTo>
                      <a:pt x="1143" y="1216"/>
                    </a:lnTo>
                    <a:lnTo>
                      <a:pt x="1142" y="1221"/>
                    </a:lnTo>
                    <a:lnTo>
                      <a:pt x="1142" y="1221"/>
                    </a:lnTo>
                    <a:lnTo>
                      <a:pt x="1169" y="1221"/>
                    </a:lnTo>
                    <a:lnTo>
                      <a:pt x="1169" y="1221"/>
                    </a:lnTo>
                    <a:lnTo>
                      <a:pt x="1189" y="1235"/>
                    </a:lnTo>
                    <a:lnTo>
                      <a:pt x="1209" y="1249"/>
                    </a:lnTo>
                    <a:lnTo>
                      <a:pt x="1230" y="1261"/>
                    </a:lnTo>
                    <a:lnTo>
                      <a:pt x="1252" y="1273"/>
                    </a:lnTo>
                    <a:lnTo>
                      <a:pt x="1274" y="1286"/>
                    </a:lnTo>
                    <a:lnTo>
                      <a:pt x="1297" y="1297"/>
                    </a:lnTo>
                    <a:lnTo>
                      <a:pt x="1344" y="1319"/>
                    </a:lnTo>
                    <a:lnTo>
                      <a:pt x="1344" y="1319"/>
                    </a:lnTo>
                    <a:lnTo>
                      <a:pt x="1358" y="1325"/>
                    </a:lnTo>
                    <a:lnTo>
                      <a:pt x="1372" y="1329"/>
                    </a:lnTo>
                    <a:lnTo>
                      <a:pt x="1400" y="1336"/>
                    </a:lnTo>
                    <a:lnTo>
                      <a:pt x="1429" y="1345"/>
                    </a:lnTo>
                    <a:lnTo>
                      <a:pt x="1442" y="1349"/>
                    </a:lnTo>
                    <a:lnTo>
                      <a:pt x="1456" y="1354"/>
                    </a:lnTo>
                    <a:lnTo>
                      <a:pt x="1456" y="1354"/>
                    </a:lnTo>
                    <a:lnTo>
                      <a:pt x="1481" y="1364"/>
                    </a:lnTo>
                    <a:lnTo>
                      <a:pt x="1507" y="1376"/>
                    </a:lnTo>
                    <a:lnTo>
                      <a:pt x="1532" y="1388"/>
                    </a:lnTo>
                    <a:lnTo>
                      <a:pt x="1558" y="1400"/>
                    </a:lnTo>
                    <a:lnTo>
                      <a:pt x="1558" y="1400"/>
                    </a:lnTo>
                    <a:lnTo>
                      <a:pt x="1593" y="1413"/>
                    </a:lnTo>
                    <a:lnTo>
                      <a:pt x="1629" y="1428"/>
                    </a:lnTo>
                    <a:lnTo>
                      <a:pt x="1663" y="1440"/>
                    </a:lnTo>
                    <a:lnTo>
                      <a:pt x="1679" y="1445"/>
                    </a:lnTo>
                    <a:lnTo>
                      <a:pt x="1694" y="1448"/>
                    </a:lnTo>
                    <a:lnTo>
                      <a:pt x="1694" y="1448"/>
                    </a:lnTo>
                    <a:lnTo>
                      <a:pt x="1707" y="1441"/>
                    </a:lnTo>
                    <a:lnTo>
                      <a:pt x="1719" y="1433"/>
                    </a:lnTo>
                    <a:lnTo>
                      <a:pt x="1729" y="1423"/>
                    </a:lnTo>
                    <a:lnTo>
                      <a:pt x="1739" y="1412"/>
                    </a:lnTo>
                    <a:lnTo>
                      <a:pt x="1749" y="1403"/>
                    </a:lnTo>
                    <a:lnTo>
                      <a:pt x="1759" y="1393"/>
                    </a:lnTo>
                    <a:lnTo>
                      <a:pt x="1771" y="1385"/>
                    </a:lnTo>
                    <a:lnTo>
                      <a:pt x="1779" y="1381"/>
                    </a:lnTo>
                    <a:lnTo>
                      <a:pt x="1785" y="1378"/>
                    </a:lnTo>
                    <a:lnTo>
                      <a:pt x="1785" y="1378"/>
                    </a:lnTo>
                    <a:lnTo>
                      <a:pt x="1787" y="1371"/>
                    </a:lnTo>
                    <a:lnTo>
                      <a:pt x="1790" y="1364"/>
                    </a:lnTo>
                    <a:lnTo>
                      <a:pt x="1797" y="1352"/>
                    </a:lnTo>
                    <a:lnTo>
                      <a:pt x="1805" y="1342"/>
                    </a:lnTo>
                    <a:lnTo>
                      <a:pt x="1814" y="1332"/>
                    </a:lnTo>
                    <a:lnTo>
                      <a:pt x="1824" y="1322"/>
                    </a:lnTo>
                    <a:lnTo>
                      <a:pt x="1832" y="1312"/>
                    </a:lnTo>
                    <a:lnTo>
                      <a:pt x="1840" y="1300"/>
                    </a:lnTo>
                    <a:lnTo>
                      <a:pt x="1842" y="1295"/>
                    </a:lnTo>
                    <a:lnTo>
                      <a:pt x="1845" y="1287"/>
                    </a:lnTo>
                    <a:lnTo>
                      <a:pt x="1845" y="1287"/>
                    </a:lnTo>
                    <a:lnTo>
                      <a:pt x="1848" y="1288"/>
                    </a:lnTo>
                    <a:lnTo>
                      <a:pt x="1851" y="1288"/>
                    </a:lnTo>
                    <a:lnTo>
                      <a:pt x="1855" y="1287"/>
                    </a:lnTo>
                    <a:lnTo>
                      <a:pt x="1857" y="1286"/>
                    </a:lnTo>
                    <a:lnTo>
                      <a:pt x="1861" y="1281"/>
                    </a:lnTo>
                    <a:lnTo>
                      <a:pt x="1865" y="1274"/>
                    </a:lnTo>
                    <a:lnTo>
                      <a:pt x="1871" y="1268"/>
                    </a:lnTo>
                    <a:lnTo>
                      <a:pt x="1875" y="1261"/>
                    </a:lnTo>
                    <a:lnTo>
                      <a:pt x="1878" y="1259"/>
                    </a:lnTo>
                    <a:lnTo>
                      <a:pt x="1881" y="1257"/>
                    </a:lnTo>
                    <a:lnTo>
                      <a:pt x="1886" y="1256"/>
                    </a:lnTo>
                    <a:lnTo>
                      <a:pt x="1890" y="1256"/>
                    </a:lnTo>
                    <a:lnTo>
                      <a:pt x="1890" y="1256"/>
                    </a:lnTo>
                    <a:lnTo>
                      <a:pt x="1898" y="1244"/>
                    </a:lnTo>
                    <a:lnTo>
                      <a:pt x="1905" y="1234"/>
                    </a:lnTo>
                    <a:lnTo>
                      <a:pt x="1922" y="1214"/>
                    </a:lnTo>
                    <a:lnTo>
                      <a:pt x="1938" y="1194"/>
                    </a:lnTo>
                    <a:lnTo>
                      <a:pt x="1947" y="1183"/>
                    </a:lnTo>
                    <a:lnTo>
                      <a:pt x="1953" y="1171"/>
                    </a:lnTo>
                    <a:lnTo>
                      <a:pt x="1953" y="1171"/>
                    </a:lnTo>
                    <a:lnTo>
                      <a:pt x="1967" y="1162"/>
                    </a:lnTo>
                    <a:lnTo>
                      <a:pt x="1979" y="1151"/>
                    </a:lnTo>
                    <a:lnTo>
                      <a:pt x="1991" y="1140"/>
                    </a:lnTo>
                    <a:lnTo>
                      <a:pt x="2002" y="1129"/>
                    </a:lnTo>
                    <a:lnTo>
                      <a:pt x="2013" y="1116"/>
                    </a:lnTo>
                    <a:lnTo>
                      <a:pt x="2024" y="1103"/>
                    </a:lnTo>
                    <a:lnTo>
                      <a:pt x="2043" y="1076"/>
                    </a:lnTo>
                    <a:lnTo>
                      <a:pt x="2081" y="1022"/>
                    </a:lnTo>
                    <a:lnTo>
                      <a:pt x="2100" y="995"/>
                    </a:lnTo>
                    <a:lnTo>
                      <a:pt x="2121" y="969"/>
                    </a:lnTo>
                    <a:lnTo>
                      <a:pt x="2121" y="969"/>
                    </a:lnTo>
                    <a:lnTo>
                      <a:pt x="2133" y="955"/>
                    </a:lnTo>
                    <a:lnTo>
                      <a:pt x="2147" y="943"/>
                    </a:lnTo>
                    <a:lnTo>
                      <a:pt x="2174" y="918"/>
                    </a:lnTo>
                    <a:lnTo>
                      <a:pt x="2187" y="905"/>
                    </a:lnTo>
                    <a:lnTo>
                      <a:pt x="2198" y="891"/>
                    </a:lnTo>
                    <a:lnTo>
                      <a:pt x="2208" y="876"/>
                    </a:lnTo>
                    <a:lnTo>
                      <a:pt x="2212" y="868"/>
                    </a:lnTo>
                    <a:lnTo>
                      <a:pt x="2216" y="860"/>
                    </a:lnTo>
                    <a:lnTo>
                      <a:pt x="2216" y="860"/>
                    </a:lnTo>
                    <a:lnTo>
                      <a:pt x="2229" y="848"/>
                    </a:lnTo>
                    <a:lnTo>
                      <a:pt x="2242" y="835"/>
                    </a:lnTo>
                    <a:lnTo>
                      <a:pt x="2254" y="821"/>
                    </a:lnTo>
                    <a:lnTo>
                      <a:pt x="2266" y="807"/>
                    </a:lnTo>
                    <a:lnTo>
                      <a:pt x="2289" y="776"/>
                    </a:lnTo>
                    <a:lnTo>
                      <a:pt x="2314" y="745"/>
                    </a:lnTo>
                    <a:lnTo>
                      <a:pt x="2314" y="745"/>
                    </a:lnTo>
                    <a:lnTo>
                      <a:pt x="2335" y="718"/>
                    </a:lnTo>
                    <a:lnTo>
                      <a:pt x="2355" y="692"/>
                    </a:lnTo>
                    <a:lnTo>
                      <a:pt x="2387" y="644"/>
                    </a:lnTo>
                    <a:lnTo>
                      <a:pt x="2387" y="644"/>
                    </a:lnTo>
                    <a:lnTo>
                      <a:pt x="2401" y="624"/>
                    </a:lnTo>
                    <a:lnTo>
                      <a:pt x="2407" y="616"/>
                    </a:lnTo>
                    <a:lnTo>
                      <a:pt x="2411" y="607"/>
                    </a:lnTo>
                    <a:lnTo>
                      <a:pt x="2414" y="599"/>
                    </a:lnTo>
                    <a:lnTo>
                      <a:pt x="2414" y="593"/>
                    </a:lnTo>
                    <a:lnTo>
                      <a:pt x="2414" y="589"/>
                    </a:lnTo>
                    <a:lnTo>
                      <a:pt x="2411" y="585"/>
                    </a:lnTo>
                    <a:lnTo>
                      <a:pt x="2409" y="579"/>
                    </a:lnTo>
                    <a:lnTo>
                      <a:pt x="2406" y="575"/>
                    </a:lnTo>
                    <a:lnTo>
                      <a:pt x="2401" y="570"/>
                    </a:lnTo>
                    <a:lnTo>
                      <a:pt x="2401" y="570"/>
                    </a:lnTo>
                    <a:lnTo>
                      <a:pt x="2398" y="571"/>
                    </a:lnTo>
                    <a:lnTo>
                      <a:pt x="2393" y="571"/>
                    </a:lnTo>
                    <a:lnTo>
                      <a:pt x="2386" y="569"/>
                    </a:lnTo>
                    <a:lnTo>
                      <a:pt x="2379" y="568"/>
                    </a:lnTo>
                    <a:lnTo>
                      <a:pt x="2377" y="569"/>
                    </a:lnTo>
                    <a:lnTo>
                      <a:pt x="2376" y="570"/>
                    </a:lnTo>
                    <a:lnTo>
                      <a:pt x="2376" y="570"/>
                    </a:lnTo>
                    <a:lnTo>
                      <a:pt x="2379" y="573"/>
                    </a:lnTo>
                    <a:lnTo>
                      <a:pt x="2381" y="577"/>
                    </a:lnTo>
                    <a:lnTo>
                      <a:pt x="2383" y="582"/>
                    </a:lnTo>
                    <a:lnTo>
                      <a:pt x="2383" y="586"/>
                    </a:lnTo>
                    <a:lnTo>
                      <a:pt x="2381" y="591"/>
                    </a:lnTo>
                    <a:lnTo>
                      <a:pt x="2379" y="595"/>
                    </a:lnTo>
                    <a:lnTo>
                      <a:pt x="2374" y="606"/>
                    </a:lnTo>
                    <a:lnTo>
                      <a:pt x="2368" y="616"/>
                    </a:lnTo>
                    <a:lnTo>
                      <a:pt x="2359" y="626"/>
                    </a:lnTo>
                    <a:lnTo>
                      <a:pt x="2345" y="644"/>
                    </a:lnTo>
                    <a:lnTo>
                      <a:pt x="2345" y="644"/>
                    </a:lnTo>
                    <a:close/>
                    <a:moveTo>
                      <a:pt x="148" y="721"/>
                    </a:moveTo>
                    <a:lnTo>
                      <a:pt x="148" y="721"/>
                    </a:lnTo>
                    <a:lnTo>
                      <a:pt x="159" y="724"/>
                    </a:lnTo>
                    <a:lnTo>
                      <a:pt x="172" y="727"/>
                    </a:lnTo>
                    <a:lnTo>
                      <a:pt x="197" y="731"/>
                    </a:lnTo>
                    <a:lnTo>
                      <a:pt x="225" y="735"/>
                    </a:lnTo>
                    <a:lnTo>
                      <a:pt x="253" y="738"/>
                    </a:lnTo>
                    <a:lnTo>
                      <a:pt x="280" y="741"/>
                    </a:lnTo>
                    <a:lnTo>
                      <a:pt x="306" y="745"/>
                    </a:lnTo>
                    <a:lnTo>
                      <a:pt x="318" y="749"/>
                    </a:lnTo>
                    <a:lnTo>
                      <a:pt x="330" y="753"/>
                    </a:lnTo>
                    <a:lnTo>
                      <a:pt x="341" y="757"/>
                    </a:lnTo>
                    <a:lnTo>
                      <a:pt x="350" y="762"/>
                    </a:lnTo>
                    <a:lnTo>
                      <a:pt x="350" y="762"/>
                    </a:lnTo>
                    <a:lnTo>
                      <a:pt x="339" y="765"/>
                    </a:lnTo>
                    <a:lnTo>
                      <a:pt x="326" y="766"/>
                    </a:lnTo>
                    <a:lnTo>
                      <a:pt x="314" y="767"/>
                    </a:lnTo>
                    <a:lnTo>
                      <a:pt x="302" y="767"/>
                    </a:lnTo>
                    <a:lnTo>
                      <a:pt x="278" y="765"/>
                    </a:lnTo>
                    <a:lnTo>
                      <a:pt x="252" y="761"/>
                    </a:lnTo>
                    <a:lnTo>
                      <a:pt x="199" y="753"/>
                    </a:lnTo>
                    <a:lnTo>
                      <a:pt x="170" y="750"/>
                    </a:lnTo>
                    <a:lnTo>
                      <a:pt x="140" y="749"/>
                    </a:lnTo>
                    <a:lnTo>
                      <a:pt x="140" y="749"/>
                    </a:lnTo>
                    <a:lnTo>
                      <a:pt x="140" y="753"/>
                    </a:lnTo>
                    <a:lnTo>
                      <a:pt x="140" y="757"/>
                    </a:lnTo>
                    <a:lnTo>
                      <a:pt x="143" y="760"/>
                    </a:lnTo>
                    <a:lnTo>
                      <a:pt x="144" y="764"/>
                    </a:lnTo>
                    <a:lnTo>
                      <a:pt x="149" y="768"/>
                    </a:lnTo>
                    <a:lnTo>
                      <a:pt x="157" y="771"/>
                    </a:lnTo>
                    <a:lnTo>
                      <a:pt x="164" y="773"/>
                    </a:lnTo>
                    <a:lnTo>
                      <a:pt x="172" y="774"/>
                    </a:lnTo>
                    <a:lnTo>
                      <a:pt x="185" y="776"/>
                    </a:lnTo>
                    <a:lnTo>
                      <a:pt x="185" y="776"/>
                    </a:lnTo>
                    <a:lnTo>
                      <a:pt x="259" y="790"/>
                    </a:lnTo>
                    <a:lnTo>
                      <a:pt x="329" y="802"/>
                    </a:lnTo>
                    <a:lnTo>
                      <a:pt x="395" y="813"/>
                    </a:lnTo>
                    <a:lnTo>
                      <a:pt x="427" y="819"/>
                    </a:lnTo>
                    <a:lnTo>
                      <a:pt x="458" y="826"/>
                    </a:lnTo>
                    <a:lnTo>
                      <a:pt x="458" y="826"/>
                    </a:lnTo>
                    <a:lnTo>
                      <a:pt x="485" y="833"/>
                    </a:lnTo>
                    <a:lnTo>
                      <a:pt x="510" y="842"/>
                    </a:lnTo>
                    <a:lnTo>
                      <a:pt x="559" y="860"/>
                    </a:lnTo>
                    <a:lnTo>
                      <a:pt x="585" y="868"/>
                    </a:lnTo>
                    <a:lnTo>
                      <a:pt x="611" y="875"/>
                    </a:lnTo>
                    <a:lnTo>
                      <a:pt x="639" y="881"/>
                    </a:lnTo>
                    <a:lnTo>
                      <a:pt x="653" y="883"/>
                    </a:lnTo>
                    <a:lnTo>
                      <a:pt x="669" y="885"/>
                    </a:lnTo>
                    <a:lnTo>
                      <a:pt x="669" y="885"/>
                    </a:lnTo>
                    <a:lnTo>
                      <a:pt x="670" y="879"/>
                    </a:lnTo>
                    <a:lnTo>
                      <a:pt x="673" y="875"/>
                    </a:lnTo>
                    <a:lnTo>
                      <a:pt x="678" y="867"/>
                    </a:lnTo>
                    <a:lnTo>
                      <a:pt x="684" y="861"/>
                    </a:lnTo>
                    <a:lnTo>
                      <a:pt x="690" y="853"/>
                    </a:lnTo>
                    <a:lnTo>
                      <a:pt x="690" y="853"/>
                    </a:lnTo>
                    <a:lnTo>
                      <a:pt x="683" y="849"/>
                    </a:lnTo>
                    <a:lnTo>
                      <a:pt x="677" y="846"/>
                    </a:lnTo>
                    <a:lnTo>
                      <a:pt x="662" y="841"/>
                    </a:lnTo>
                    <a:lnTo>
                      <a:pt x="647" y="837"/>
                    </a:lnTo>
                    <a:lnTo>
                      <a:pt x="630" y="834"/>
                    </a:lnTo>
                    <a:lnTo>
                      <a:pt x="596" y="830"/>
                    </a:lnTo>
                    <a:lnTo>
                      <a:pt x="577" y="827"/>
                    </a:lnTo>
                    <a:lnTo>
                      <a:pt x="560" y="821"/>
                    </a:lnTo>
                    <a:lnTo>
                      <a:pt x="560" y="821"/>
                    </a:lnTo>
                    <a:lnTo>
                      <a:pt x="571" y="818"/>
                    </a:lnTo>
                    <a:lnTo>
                      <a:pt x="583" y="815"/>
                    </a:lnTo>
                    <a:lnTo>
                      <a:pt x="596" y="813"/>
                    </a:lnTo>
                    <a:lnTo>
                      <a:pt x="611" y="813"/>
                    </a:lnTo>
                    <a:lnTo>
                      <a:pt x="626" y="813"/>
                    </a:lnTo>
                    <a:lnTo>
                      <a:pt x="641" y="814"/>
                    </a:lnTo>
                    <a:lnTo>
                      <a:pt x="654" y="816"/>
                    </a:lnTo>
                    <a:lnTo>
                      <a:pt x="669" y="818"/>
                    </a:lnTo>
                    <a:lnTo>
                      <a:pt x="669" y="818"/>
                    </a:lnTo>
                    <a:lnTo>
                      <a:pt x="678" y="821"/>
                    </a:lnTo>
                    <a:lnTo>
                      <a:pt x="687" y="825"/>
                    </a:lnTo>
                    <a:lnTo>
                      <a:pt x="702" y="832"/>
                    </a:lnTo>
                    <a:lnTo>
                      <a:pt x="709" y="834"/>
                    </a:lnTo>
                    <a:lnTo>
                      <a:pt x="715" y="835"/>
                    </a:lnTo>
                    <a:lnTo>
                      <a:pt x="719" y="835"/>
                    </a:lnTo>
                    <a:lnTo>
                      <a:pt x="722" y="833"/>
                    </a:lnTo>
                    <a:lnTo>
                      <a:pt x="725" y="832"/>
                    </a:lnTo>
                    <a:lnTo>
                      <a:pt x="728" y="829"/>
                    </a:lnTo>
                    <a:lnTo>
                      <a:pt x="728" y="829"/>
                    </a:lnTo>
                    <a:lnTo>
                      <a:pt x="720" y="821"/>
                    </a:lnTo>
                    <a:lnTo>
                      <a:pt x="711" y="815"/>
                    </a:lnTo>
                    <a:lnTo>
                      <a:pt x="692" y="803"/>
                    </a:lnTo>
                    <a:lnTo>
                      <a:pt x="670" y="792"/>
                    </a:lnTo>
                    <a:lnTo>
                      <a:pt x="647" y="784"/>
                    </a:lnTo>
                    <a:lnTo>
                      <a:pt x="623" y="776"/>
                    </a:lnTo>
                    <a:lnTo>
                      <a:pt x="598" y="770"/>
                    </a:lnTo>
                    <a:lnTo>
                      <a:pt x="572" y="766"/>
                    </a:lnTo>
                    <a:lnTo>
                      <a:pt x="546" y="762"/>
                    </a:lnTo>
                    <a:lnTo>
                      <a:pt x="546" y="762"/>
                    </a:lnTo>
                    <a:lnTo>
                      <a:pt x="540" y="762"/>
                    </a:lnTo>
                    <a:lnTo>
                      <a:pt x="533" y="762"/>
                    </a:lnTo>
                    <a:lnTo>
                      <a:pt x="517" y="764"/>
                    </a:lnTo>
                    <a:lnTo>
                      <a:pt x="510" y="764"/>
                    </a:lnTo>
                    <a:lnTo>
                      <a:pt x="503" y="761"/>
                    </a:lnTo>
                    <a:lnTo>
                      <a:pt x="500" y="760"/>
                    </a:lnTo>
                    <a:lnTo>
                      <a:pt x="498" y="758"/>
                    </a:lnTo>
                    <a:lnTo>
                      <a:pt x="496" y="755"/>
                    </a:lnTo>
                    <a:lnTo>
                      <a:pt x="494" y="752"/>
                    </a:lnTo>
                    <a:lnTo>
                      <a:pt x="494" y="752"/>
                    </a:lnTo>
                    <a:lnTo>
                      <a:pt x="514" y="750"/>
                    </a:lnTo>
                    <a:lnTo>
                      <a:pt x="533" y="749"/>
                    </a:lnTo>
                    <a:lnTo>
                      <a:pt x="553" y="749"/>
                    </a:lnTo>
                    <a:lnTo>
                      <a:pt x="571" y="750"/>
                    </a:lnTo>
                    <a:lnTo>
                      <a:pt x="589" y="752"/>
                    </a:lnTo>
                    <a:lnTo>
                      <a:pt x="606" y="754"/>
                    </a:lnTo>
                    <a:lnTo>
                      <a:pt x="623" y="758"/>
                    </a:lnTo>
                    <a:lnTo>
                      <a:pt x="639" y="762"/>
                    </a:lnTo>
                    <a:lnTo>
                      <a:pt x="656" y="768"/>
                    </a:lnTo>
                    <a:lnTo>
                      <a:pt x="672" y="773"/>
                    </a:lnTo>
                    <a:lnTo>
                      <a:pt x="702" y="785"/>
                    </a:lnTo>
                    <a:lnTo>
                      <a:pt x="729" y="798"/>
                    </a:lnTo>
                    <a:lnTo>
                      <a:pt x="756" y="812"/>
                    </a:lnTo>
                    <a:lnTo>
                      <a:pt x="756" y="812"/>
                    </a:lnTo>
                    <a:lnTo>
                      <a:pt x="763" y="809"/>
                    </a:lnTo>
                    <a:lnTo>
                      <a:pt x="769" y="806"/>
                    </a:lnTo>
                    <a:lnTo>
                      <a:pt x="784" y="804"/>
                    </a:lnTo>
                    <a:lnTo>
                      <a:pt x="798" y="802"/>
                    </a:lnTo>
                    <a:lnTo>
                      <a:pt x="802" y="800"/>
                    </a:lnTo>
                    <a:lnTo>
                      <a:pt x="805" y="798"/>
                    </a:lnTo>
                    <a:lnTo>
                      <a:pt x="805" y="798"/>
                    </a:lnTo>
                    <a:lnTo>
                      <a:pt x="804" y="790"/>
                    </a:lnTo>
                    <a:lnTo>
                      <a:pt x="801" y="785"/>
                    </a:lnTo>
                    <a:lnTo>
                      <a:pt x="797" y="781"/>
                    </a:lnTo>
                    <a:lnTo>
                      <a:pt x="794" y="776"/>
                    </a:lnTo>
                    <a:lnTo>
                      <a:pt x="789" y="772"/>
                    </a:lnTo>
                    <a:lnTo>
                      <a:pt x="785" y="768"/>
                    </a:lnTo>
                    <a:lnTo>
                      <a:pt x="782" y="762"/>
                    </a:lnTo>
                    <a:lnTo>
                      <a:pt x="781" y="755"/>
                    </a:lnTo>
                    <a:lnTo>
                      <a:pt x="781" y="755"/>
                    </a:lnTo>
                    <a:lnTo>
                      <a:pt x="764" y="744"/>
                    </a:lnTo>
                    <a:lnTo>
                      <a:pt x="747" y="735"/>
                    </a:lnTo>
                    <a:lnTo>
                      <a:pt x="728" y="725"/>
                    </a:lnTo>
                    <a:lnTo>
                      <a:pt x="710" y="716"/>
                    </a:lnTo>
                    <a:lnTo>
                      <a:pt x="692" y="709"/>
                    </a:lnTo>
                    <a:lnTo>
                      <a:pt x="674" y="701"/>
                    </a:lnTo>
                    <a:lnTo>
                      <a:pt x="654" y="696"/>
                    </a:lnTo>
                    <a:lnTo>
                      <a:pt x="636" y="690"/>
                    </a:lnTo>
                    <a:lnTo>
                      <a:pt x="597" y="680"/>
                    </a:lnTo>
                    <a:lnTo>
                      <a:pt x="557" y="674"/>
                    </a:lnTo>
                    <a:lnTo>
                      <a:pt x="517" y="667"/>
                    </a:lnTo>
                    <a:lnTo>
                      <a:pt x="476" y="663"/>
                    </a:lnTo>
                    <a:lnTo>
                      <a:pt x="435" y="660"/>
                    </a:lnTo>
                    <a:lnTo>
                      <a:pt x="392" y="658"/>
                    </a:lnTo>
                    <a:lnTo>
                      <a:pt x="306" y="653"/>
                    </a:lnTo>
                    <a:lnTo>
                      <a:pt x="263" y="651"/>
                    </a:lnTo>
                    <a:lnTo>
                      <a:pt x="219" y="649"/>
                    </a:lnTo>
                    <a:lnTo>
                      <a:pt x="175" y="645"/>
                    </a:lnTo>
                    <a:lnTo>
                      <a:pt x="130" y="639"/>
                    </a:lnTo>
                    <a:lnTo>
                      <a:pt x="130" y="639"/>
                    </a:lnTo>
                    <a:lnTo>
                      <a:pt x="134" y="654"/>
                    </a:lnTo>
                    <a:lnTo>
                      <a:pt x="136" y="668"/>
                    </a:lnTo>
                    <a:lnTo>
                      <a:pt x="140" y="692"/>
                    </a:lnTo>
                    <a:lnTo>
                      <a:pt x="140" y="692"/>
                    </a:lnTo>
                    <a:lnTo>
                      <a:pt x="142" y="686"/>
                    </a:lnTo>
                    <a:lnTo>
                      <a:pt x="144" y="683"/>
                    </a:lnTo>
                    <a:lnTo>
                      <a:pt x="147" y="680"/>
                    </a:lnTo>
                    <a:lnTo>
                      <a:pt x="151" y="678"/>
                    </a:lnTo>
                    <a:lnTo>
                      <a:pt x="151" y="678"/>
                    </a:lnTo>
                    <a:lnTo>
                      <a:pt x="160" y="682"/>
                    </a:lnTo>
                    <a:lnTo>
                      <a:pt x="169" y="685"/>
                    </a:lnTo>
                    <a:lnTo>
                      <a:pt x="192" y="691"/>
                    </a:lnTo>
                    <a:lnTo>
                      <a:pt x="217" y="696"/>
                    </a:lnTo>
                    <a:lnTo>
                      <a:pt x="242" y="699"/>
                    </a:lnTo>
                    <a:lnTo>
                      <a:pt x="269" y="704"/>
                    </a:lnTo>
                    <a:lnTo>
                      <a:pt x="295" y="709"/>
                    </a:lnTo>
                    <a:lnTo>
                      <a:pt x="319" y="715"/>
                    </a:lnTo>
                    <a:lnTo>
                      <a:pt x="330" y="720"/>
                    </a:lnTo>
                    <a:lnTo>
                      <a:pt x="340" y="724"/>
                    </a:lnTo>
                    <a:lnTo>
                      <a:pt x="340" y="724"/>
                    </a:lnTo>
                    <a:lnTo>
                      <a:pt x="316" y="724"/>
                    </a:lnTo>
                    <a:lnTo>
                      <a:pt x="289" y="722"/>
                    </a:lnTo>
                    <a:lnTo>
                      <a:pt x="263" y="719"/>
                    </a:lnTo>
                    <a:lnTo>
                      <a:pt x="234" y="715"/>
                    </a:lnTo>
                    <a:lnTo>
                      <a:pt x="182" y="706"/>
                    </a:lnTo>
                    <a:lnTo>
                      <a:pt x="144" y="699"/>
                    </a:lnTo>
                    <a:lnTo>
                      <a:pt x="144" y="699"/>
                    </a:lnTo>
                    <a:lnTo>
                      <a:pt x="146" y="700"/>
                    </a:lnTo>
                    <a:lnTo>
                      <a:pt x="148" y="701"/>
                    </a:lnTo>
                    <a:lnTo>
                      <a:pt x="148" y="705"/>
                    </a:lnTo>
                    <a:lnTo>
                      <a:pt x="148" y="708"/>
                    </a:lnTo>
                    <a:lnTo>
                      <a:pt x="147" y="714"/>
                    </a:lnTo>
                    <a:lnTo>
                      <a:pt x="148" y="721"/>
                    </a:lnTo>
                    <a:lnTo>
                      <a:pt x="148" y="721"/>
                    </a:lnTo>
                    <a:close/>
                    <a:moveTo>
                      <a:pt x="32" y="798"/>
                    </a:moveTo>
                    <a:lnTo>
                      <a:pt x="32" y="798"/>
                    </a:lnTo>
                    <a:lnTo>
                      <a:pt x="66" y="809"/>
                    </a:lnTo>
                    <a:lnTo>
                      <a:pt x="103" y="818"/>
                    </a:lnTo>
                    <a:lnTo>
                      <a:pt x="143" y="828"/>
                    </a:lnTo>
                    <a:lnTo>
                      <a:pt x="185" y="836"/>
                    </a:lnTo>
                    <a:lnTo>
                      <a:pt x="227" y="844"/>
                    </a:lnTo>
                    <a:lnTo>
                      <a:pt x="269" y="850"/>
                    </a:lnTo>
                    <a:lnTo>
                      <a:pt x="308" y="856"/>
                    </a:lnTo>
                    <a:lnTo>
                      <a:pt x="344" y="860"/>
                    </a:lnTo>
                    <a:lnTo>
                      <a:pt x="344" y="860"/>
                    </a:lnTo>
                    <a:lnTo>
                      <a:pt x="375" y="872"/>
                    </a:lnTo>
                    <a:lnTo>
                      <a:pt x="406" y="880"/>
                    </a:lnTo>
                    <a:lnTo>
                      <a:pt x="438" y="889"/>
                    </a:lnTo>
                    <a:lnTo>
                      <a:pt x="471" y="896"/>
                    </a:lnTo>
                    <a:lnTo>
                      <a:pt x="505" y="902"/>
                    </a:lnTo>
                    <a:lnTo>
                      <a:pt x="538" y="907"/>
                    </a:lnTo>
                    <a:lnTo>
                      <a:pt x="606" y="917"/>
                    </a:lnTo>
                    <a:lnTo>
                      <a:pt x="606" y="917"/>
                    </a:lnTo>
                    <a:lnTo>
                      <a:pt x="620" y="919"/>
                    </a:lnTo>
                    <a:lnTo>
                      <a:pt x="635" y="921"/>
                    </a:lnTo>
                    <a:lnTo>
                      <a:pt x="643" y="921"/>
                    </a:lnTo>
                    <a:lnTo>
                      <a:pt x="650" y="920"/>
                    </a:lnTo>
                    <a:lnTo>
                      <a:pt x="657" y="918"/>
                    </a:lnTo>
                    <a:lnTo>
                      <a:pt x="662" y="912"/>
                    </a:lnTo>
                    <a:lnTo>
                      <a:pt x="662" y="912"/>
                    </a:lnTo>
                    <a:lnTo>
                      <a:pt x="653" y="905"/>
                    </a:lnTo>
                    <a:lnTo>
                      <a:pt x="644" y="900"/>
                    </a:lnTo>
                    <a:lnTo>
                      <a:pt x="633" y="895"/>
                    </a:lnTo>
                    <a:lnTo>
                      <a:pt x="622" y="892"/>
                    </a:lnTo>
                    <a:lnTo>
                      <a:pt x="600" y="889"/>
                    </a:lnTo>
                    <a:lnTo>
                      <a:pt x="578" y="885"/>
                    </a:lnTo>
                    <a:lnTo>
                      <a:pt x="578" y="885"/>
                    </a:lnTo>
                    <a:lnTo>
                      <a:pt x="477" y="861"/>
                    </a:lnTo>
                    <a:lnTo>
                      <a:pt x="378" y="836"/>
                    </a:lnTo>
                    <a:lnTo>
                      <a:pt x="328" y="824"/>
                    </a:lnTo>
                    <a:lnTo>
                      <a:pt x="276" y="812"/>
                    </a:lnTo>
                    <a:lnTo>
                      <a:pt x="224" y="801"/>
                    </a:lnTo>
                    <a:lnTo>
                      <a:pt x="168" y="790"/>
                    </a:lnTo>
                    <a:lnTo>
                      <a:pt x="168" y="790"/>
                    </a:lnTo>
                    <a:lnTo>
                      <a:pt x="163" y="792"/>
                    </a:lnTo>
                    <a:lnTo>
                      <a:pt x="157" y="794"/>
                    </a:lnTo>
                    <a:lnTo>
                      <a:pt x="151" y="794"/>
                    </a:lnTo>
                    <a:lnTo>
                      <a:pt x="146" y="792"/>
                    </a:lnTo>
                    <a:lnTo>
                      <a:pt x="134" y="789"/>
                    </a:lnTo>
                    <a:lnTo>
                      <a:pt x="123" y="787"/>
                    </a:lnTo>
                    <a:lnTo>
                      <a:pt x="123" y="787"/>
                    </a:lnTo>
                    <a:lnTo>
                      <a:pt x="119" y="771"/>
                    </a:lnTo>
                    <a:lnTo>
                      <a:pt x="115" y="758"/>
                    </a:lnTo>
                    <a:lnTo>
                      <a:pt x="111" y="747"/>
                    </a:lnTo>
                    <a:lnTo>
                      <a:pt x="105" y="738"/>
                    </a:lnTo>
                    <a:lnTo>
                      <a:pt x="105" y="738"/>
                    </a:lnTo>
                    <a:lnTo>
                      <a:pt x="83" y="750"/>
                    </a:lnTo>
                    <a:lnTo>
                      <a:pt x="71" y="756"/>
                    </a:lnTo>
                    <a:lnTo>
                      <a:pt x="60" y="762"/>
                    </a:lnTo>
                    <a:lnTo>
                      <a:pt x="51" y="770"/>
                    </a:lnTo>
                    <a:lnTo>
                      <a:pt x="42" y="779"/>
                    </a:lnTo>
                    <a:lnTo>
                      <a:pt x="36" y="787"/>
                    </a:lnTo>
                    <a:lnTo>
                      <a:pt x="33" y="792"/>
                    </a:lnTo>
                    <a:lnTo>
                      <a:pt x="32" y="798"/>
                    </a:lnTo>
                    <a:lnTo>
                      <a:pt x="32" y="798"/>
                    </a:lnTo>
                    <a:close/>
                    <a:moveTo>
                      <a:pt x="893" y="923"/>
                    </a:moveTo>
                    <a:lnTo>
                      <a:pt x="893" y="923"/>
                    </a:lnTo>
                    <a:lnTo>
                      <a:pt x="892" y="915"/>
                    </a:lnTo>
                    <a:lnTo>
                      <a:pt x="890" y="905"/>
                    </a:lnTo>
                    <a:lnTo>
                      <a:pt x="888" y="897"/>
                    </a:lnTo>
                    <a:lnTo>
                      <a:pt x="885" y="889"/>
                    </a:lnTo>
                    <a:lnTo>
                      <a:pt x="880" y="882"/>
                    </a:lnTo>
                    <a:lnTo>
                      <a:pt x="876" y="875"/>
                    </a:lnTo>
                    <a:lnTo>
                      <a:pt x="871" y="868"/>
                    </a:lnTo>
                    <a:lnTo>
                      <a:pt x="865" y="863"/>
                    </a:lnTo>
                    <a:lnTo>
                      <a:pt x="859" y="858"/>
                    </a:lnTo>
                    <a:lnTo>
                      <a:pt x="853" y="853"/>
                    </a:lnTo>
                    <a:lnTo>
                      <a:pt x="846" y="849"/>
                    </a:lnTo>
                    <a:lnTo>
                      <a:pt x="839" y="846"/>
                    </a:lnTo>
                    <a:lnTo>
                      <a:pt x="824" y="841"/>
                    </a:lnTo>
                    <a:lnTo>
                      <a:pt x="808" y="837"/>
                    </a:lnTo>
                    <a:lnTo>
                      <a:pt x="791" y="836"/>
                    </a:lnTo>
                    <a:lnTo>
                      <a:pt x="775" y="837"/>
                    </a:lnTo>
                    <a:lnTo>
                      <a:pt x="759" y="842"/>
                    </a:lnTo>
                    <a:lnTo>
                      <a:pt x="752" y="845"/>
                    </a:lnTo>
                    <a:lnTo>
                      <a:pt x="744" y="848"/>
                    </a:lnTo>
                    <a:lnTo>
                      <a:pt x="738" y="852"/>
                    </a:lnTo>
                    <a:lnTo>
                      <a:pt x="730" y="857"/>
                    </a:lnTo>
                    <a:lnTo>
                      <a:pt x="724" y="862"/>
                    </a:lnTo>
                    <a:lnTo>
                      <a:pt x="719" y="868"/>
                    </a:lnTo>
                    <a:lnTo>
                      <a:pt x="713" y="875"/>
                    </a:lnTo>
                    <a:lnTo>
                      <a:pt x="708" y="882"/>
                    </a:lnTo>
                    <a:lnTo>
                      <a:pt x="704" y="890"/>
                    </a:lnTo>
                    <a:lnTo>
                      <a:pt x="700" y="898"/>
                    </a:lnTo>
                    <a:lnTo>
                      <a:pt x="700" y="898"/>
                    </a:lnTo>
                    <a:lnTo>
                      <a:pt x="709" y="897"/>
                    </a:lnTo>
                    <a:lnTo>
                      <a:pt x="719" y="895"/>
                    </a:lnTo>
                    <a:lnTo>
                      <a:pt x="737" y="888"/>
                    </a:lnTo>
                    <a:lnTo>
                      <a:pt x="755" y="879"/>
                    </a:lnTo>
                    <a:lnTo>
                      <a:pt x="774" y="871"/>
                    </a:lnTo>
                    <a:lnTo>
                      <a:pt x="784" y="867"/>
                    </a:lnTo>
                    <a:lnTo>
                      <a:pt x="794" y="865"/>
                    </a:lnTo>
                    <a:lnTo>
                      <a:pt x="803" y="863"/>
                    </a:lnTo>
                    <a:lnTo>
                      <a:pt x="813" y="863"/>
                    </a:lnTo>
                    <a:lnTo>
                      <a:pt x="824" y="864"/>
                    </a:lnTo>
                    <a:lnTo>
                      <a:pt x="833" y="866"/>
                    </a:lnTo>
                    <a:lnTo>
                      <a:pt x="844" y="872"/>
                    </a:lnTo>
                    <a:lnTo>
                      <a:pt x="855" y="878"/>
                    </a:lnTo>
                    <a:lnTo>
                      <a:pt x="855" y="878"/>
                    </a:lnTo>
                    <a:lnTo>
                      <a:pt x="859" y="883"/>
                    </a:lnTo>
                    <a:lnTo>
                      <a:pt x="862" y="889"/>
                    </a:lnTo>
                    <a:lnTo>
                      <a:pt x="869" y="901"/>
                    </a:lnTo>
                    <a:lnTo>
                      <a:pt x="873" y="913"/>
                    </a:lnTo>
                    <a:lnTo>
                      <a:pt x="875" y="926"/>
                    </a:lnTo>
                    <a:lnTo>
                      <a:pt x="876" y="939"/>
                    </a:lnTo>
                    <a:lnTo>
                      <a:pt x="877" y="952"/>
                    </a:lnTo>
                    <a:lnTo>
                      <a:pt x="879" y="976"/>
                    </a:lnTo>
                    <a:lnTo>
                      <a:pt x="879" y="976"/>
                    </a:lnTo>
                    <a:lnTo>
                      <a:pt x="880" y="968"/>
                    </a:lnTo>
                    <a:lnTo>
                      <a:pt x="882" y="961"/>
                    </a:lnTo>
                    <a:lnTo>
                      <a:pt x="887" y="948"/>
                    </a:lnTo>
                    <a:lnTo>
                      <a:pt x="891" y="936"/>
                    </a:lnTo>
                    <a:lnTo>
                      <a:pt x="892" y="930"/>
                    </a:lnTo>
                    <a:lnTo>
                      <a:pt x="893" y="923"/>
                    </a:lnTo>
                    <a:lnTo>
                      <a:pt x="893" y="923"/>
                    </a:lnTo>
                    <a:close/>
                    <a:moveTo>
                      <a:pt x="1435" y="1133"/>
                    </a:moveTo>
                    <a:lnTo>
                      <a:pt x="1435" y="1133"/>
                    </a:lnTo>
                    <a:lnTo>
                      <a:pt x="1414" y="1123"/>
                    </a:lnTo>
                    <a:lnTo>
                      <a:pt x="1391" y="1113"/>
                    </a:lnTo>
                    <a:lnTo>
                      <a:pt x="1370" y="1100"/>
                    </a:lnTo>
                    <a:lnTo>
                      <a:pt x="1348" y="1086"/>
                    </a:lnTo>
                    <a:lnTo>
                      <a:pt x="1327" y="1072"/>
                    </a:lnTo>
                    <a:lnTo>
                      <a:pt x="1305" y="1057"/>
                    </a:lnTo>
                    <a:lnTo>
                      <a:pt x="1267" y="1028"/>
                    </a:lnTo>
                    <a:lnTo>
                      <a:pt x="1267" y="1028"/>
                    </a:lnTo>
                    <a:lnTo>
                      <a:pt x="1208" y="984"/>
                    </a:lnTo>
                    <a:lnTo>
                      <a:pt x="1178" y="964"/>
                    </a:lnTo>
                    <a:lnTo>
                      <a:pt x="1148" y="944"/>
                    </a:lnTo>
                    <a:lnTo>
                      <a:pt x="1148" y="944"/>
                    </a:lnTo>
                    <a:lnTo>
                      <a:pt x="1122" y="927"/>
                    </a:lnTo>
                    <a:lnTo>
                      <a:pt x="1093" y="911"/>
                    </a:lnTo>
                    <a:lnTo>
                      <a:pt x="1065" y="895"/>
                    </a:lnTo>
                    <a:lnTo>
                      <a:pt x="1033" y="880"/>
                    </a:lnTo>
                    <a:lnTo>
                      <a:pt x="1017" y="874"/>
                    </a:lnTo>
                    <a:lnTo>
                      <a:pt x="1001" y="867"/>
                    </a:lnTo>
                    <a:lnTo>
                      <a:pt x="985" y="862"/>
                    </a:lnTo>
                    <a:lnTo>
                      <a:pt x="968" y="858"/>
                    </a:lnTo>
                    <a:lnTo>
                      <a:pt x="952" y="856"/>
                    </a:lnTo>
                    <a:lnTo>
                      <a:pt x="936" y="853"/>
                    </a:lnTo>
                    <a:lnTo>
                      <a:pt x="920" y="852"/>
                    </a:lnTo>
                    <a:lnTo>
                      <a:pt x="903" y="853"/>
                    </a:lnTo>
                    <a:lnTo>
                      <a:pt x="903" y="853"/>
                    </a:lnTo>
                    <a:lnTo>
                      <a:pt x="901" y="853"/>
                    </a:lnTo>
                    <a:lnTo>
                      <a:pt x="900" y="855"/>
                    </a:lnTo>
                    <a:lnTo>
                      <a:pt x="900" y="857"/>
                    </a:lnTo>
                    <a:lnTo>
                      <a:pt x="900" y="857"/>
                    </a:lnTo>
                    <a:lnTo>
                      <a:pt x="907" y="863"/>
                    </a:lnTo>
                    <a:lnTo>
                      <a:pt x="916" y="867"/>
                    </a:lnTo>
                    <a:lnTo>
                      <a:pt x="924" y="872"/>
                    </a:lnTo>
                    <a:lnTo>
                      <a:pt x="934" y="875"/>
                    </a:lnTo>
                    <a:lnTo>
                      <a:pt x="954" y="881"/>
                    </a:lnTo>
                    <a:lnTo>
                      <a:pt x="976" y="886"/>
                    </a:lnTo>
                    <a:lnTo>
                      <a:pt x="997" y="891"/>
                    </a:lnTo>
                    <a:lnTo>
                      <a:pt x="1017" y="897"/>
                    </a:lnTo>
                    <a:lnTo>
                      <a:pt x="1027" y="901"/>
                    </a:lnTo>
                    <a:lnTo>
                      <a:pt x="1036" y="905"/>
                    </a:lnTo>
                    <a:lnTo>
                      <a:pt x="1043" y="910"/>
                    </a:lnTo>
                    <a:lnTo>
                      <a:pt x="1051" y="917"/>
                    </a:lnTo>
                    <a:lnTo>
                      <a:pt x="1051" y="917"/>
                    </a:lnTo>
                    <a:lnTo>
                      <a:pt x="1044" y="919"/>
                    </a:lnTo>
                    <a:lnTo>
                      <a:pt x="1037" y="920"/>
                    </a:lnTo>
                    <a:lnTo>
                      <a:pt x="1029" y="920"/>
                    </a:lnTo>
                    <a:lnTo>
                      <a:pt x="1021" y="919"/>
                    </a:lnTo>
                    <a:lnTo>
                      <a:pt x="1002" y="913"/>
                    </a:lnTo>
                    <a:lnTo>
                      <a:pt x="984" y="908"/>
                    </a:lnTo>
                    <a:lnTo>
                      <a:pt x="966" y="903"/>
                    </a:lnTo>
                    <a:lnTo>
                      <a:pt x="957" y="902"/>
                    </a:lnTo>
                    <a:lnTo>
                      <a:pt x="949" y="901"/>
                    </a:lnTo>
                    <a:lnTo>
                      <a:pt x="940" y="902"/>
                    </a:lnTo>
                    <a:lnTo>
                      <a:pt x="933" y="904"/>
                    </a:lnTo>
                    <a:lnTo>
                      <a:pt x="926" y="907"/>
                    </a:lnTo>
                    <a:lnTo>
                      <a:pt x="921" y="912"/>
                    </a:lnTo>
                    <a:lnTo>
                      <a:pt x="921" y="912"/>
                    </a:lnTo>
                    <a:lnTo>
                      <a:pt x="976" y="928"/>
                    </a:lnTo>
                    <a:lnTo>
                      <a:pt x="1002" y="936"/>
                    </a:lnTo>
                    <a:lnTo>
                      <a:pt x="1027" y="943"/>
                    </a:lnTo>
                    <a:lnTo>
                      <a:pt x="1052" y="952"/>
                    </a:lnTo>
                    <a:lnTo>
                      <a:pt x="1075" y="962"/>
                    </a:lnTo>
                    <a:lnTo>
                      <a:pt x="1098" y="973"/>
                    </a:lnTo>
                    <a:lnTo>
                      <a:pt x="1120" y="986"/>
                    </a:lnTo>
                    <a:lnTo>
                      <a:pt x="1120" y="986"/>
                    </a:lnTo>
                    <a:lnTo>
                      <a:pt x="1134" y="996"/>
                    </a:lnTo>
                    <a:lnTo>
                      <a:pt x="1147" y="1007"/>
                    </a:lnTo>
                    <a:lnTo>
                      <a:pt x="1173" y="1029"/>
                    </a:lnTo>
                    <a:lnTo>
                      <a:pt x="1184" y="1041"/>
                    </a:lnTo>
                    <a:lnTo>
                      <a:pt x="1197" y="1052"/>
                    </a:lnTo>
                    <a:lnTo>
                      <a:pt x="1211" y="1061"/>
                    </a:lnTo>
                    <a:lnTo>
                      <a:pt x="1225" y="1070"/>
                    </a:lnTo>
                    <a:lnTo>
                      <a:pt x="1225" y="1070"/>
                    </a:lnTo>
                    <a:lnTo>
                      <a:pt x="1228" y="1076"/>
                    </a:lnTo>
                    <a:lnTo>
                      <a:pt x="1232" y="1082"/>
                    </a:lnTo>
                    <a:lnTo>
                      <a:pt x="1239" y="1094"/>
                    </a:lnTo>
                    <a:lnTo>
                      <a:pt x="1242" y="1100"/>
                    </a:lnTo>
                    <a:lnTo>
                      <a:pt x="1244" y="1106"/>
                    </a:lnTo>
                    <a:lnTo>
                      <a:pt x="1244" y="1113"/>
                    </a:lnTo>
                    <a:lnTo>
                      <a:pt x="1243" y="1119"/>
                    </a:lnTo>
                    <a:lnTo>
                      <a:pt x="1243" y="1119"/>
                    </a:lnTo>
                    <a:lnTo>
                      <a:pt x="1234" y="1119"/>
                    </a:lnTo>
                    <a:lnTo>
                      <a:pt x="1227" y="1117"/>
                    </a:lnTo>
                    <a:lnTo>
                      <a:pt x="1222" y="1113"/>
                    </a:lnTo>
                    <a:lnTo>
                      <a:pt x="1218" y="1107"/>
                    </a:lnTo>
                    <a:lnTo>
                      <a:pt x="1210" y="1097"/>
                    </a:lnTo>
                    <a:lnTo>
                      <a:pt x="1206" y="1091"/>
                    </a:lnTo>
                    <a:lnTo>
                      <a:pt x="1200" y="1088"/>
                    </a:lnTo>
                    <a:lnTo>
                      <a:pt x="1200" y="1088"/>
                    </a:lnTo>
                    <a:lnTo>
                      <a:pt x="1188" y="1103"/>
                    </a:lnTo>
                    <a:lnTo>
                      <a:pt x="1174" y="1120"/>
                    </a:lnTo>
                    <a:lnTo>
                      <a:pt x="1167" y="1130"/>
                    </a:lnTo>
                    <a:lnTo>
                      <a:pt x="1162" y="1139"/>
                    </a:lnTo>
                    <a:lnTo>
                      <a:pt x="1160" y="1148"/>
                    </a:lnTo>
                    <a:lnTo>
                      <a:pt x="1159" y="1153"/>
                    </a:lnTo>
                    <a:lnTo>
                      <a:pt x="1159" y="1158"/>
                    </a:lnTo>
                    <a:lnTo>
                      <a:pt x="1159" y="1158"/>
                    </a:lnTo>
                    <a:lnTo>
                      <a:pt x="1163" y="1158"/>
                    </a:lnTo>
                    <a:lnTo>
                      <a:pt x="1166" y="1158"/>
                    </a:lnTo>
                    <a:lnTo>
                      <a:pt x="1174" y="1160"/>
                    </a:lnTo>
                    <a:lnTo>
                      <a:pt x="1181" y="1164"/>
                    </a:lnTo>
                    <a:lnTo>
                      <a:pt x="1190" y="1168"/>
                    </a:lnTo>
                    <a:lnTo>
                      <a:pt x="1197" y="1174"/>
                    </a:lnTo>
                    <a:lnTo>
                      <a:pt x="1206" y="1178"/>
                    </a:lnTo>
                    <a:lnTo>
                      <a:pt x="1215" y="1181"/>
                    </a:lnTo>
                    <a:lnTo>
                      <a:pt x="1225" y="1182"/>
                    </a:lnTo>
                    <a:lnTo>
                      <a:pt x="1225" y="1182"/>
                    </a:lnTo>
                    <a:lnTo>
                      <a:pt x="1315" y="1228"/>
                    </a:lnTo>
                    <a:lnTo>
                      <a:pt x="1362" y="1251"/>
                    </a:lnTo>
                    <a:lnTo>
                      <a:pt x="1409" y="1273"/>
                    </a:lnTo>
                    <a:lnTo>
                      <a:pt x="1459" y="1295"/>
                    </a:lnTo>
                    <a:lnTo>
                      <a:pt x="1483" y="1304"/>
                    </a:lnTo>
                    <a:lnTo>
                      <a:pt x="1509" y="1314"/>
                    </a:lnTo>
                    <a:lnTo>
                      <a:pt x="1533" y="1322"/>
                    </a:lnTo>
                    <a:lnTo>
                      <a:pt x="1559" y="1330"/>
                    </a:lnTo>
                    <a:lnTo>
                      <a:pt x="1585" y="1337"/>
                    </a:lnTo>
                    <a:lnTo>
                      <a:pt x="1611" y="1343"/>
                    </a:lnTo>
                    <a:lnTo>
                      <a:pt x="1611" y="1343"/>
                    </a:lnTo>
                    <a:lnTo>
                      <a:pt x="1620" y="1346"/>
                    </a:lnTo>
                    <a:lnTo>
                      <a:pt x="1629" y="1347"/>
                    </a:lnTo>
                    <a:lnTo>
                      <a:pt x="1633" y="1347"/>
                    </a:lnTo>
                    <a:lnTo>
                      <a:pt x="1636" y="1347"/>
                    </a:lnTo>
                    <a:lnTo>
                      <a:pt x="1639" y="1346"/>
                    </a:lnTo>
                    <a:lnTo>
                      <a:pt x="1642" y="1343"/>
                    </a:lnTo>
                    <a:lnTo>
                      <a:pt x="1642" y="1343"/>
                    </a:lnTo>
                    <a:lnTo>
                      <a:pt x="1637" y="1339"/>
                    </a:lnTo>
                    <a:lnTo>
                      <a:pt x="1633" y="1334"/>
                    </a:lnTo>
                    <a:lnTo>
                      <a:pt x="1623" y="1327"/>
                    </a:lnTo>
                    <a:lnTo>
                      <a:pt x="1612" y="1321"/>
                    </a:lnTo>
                    <a:lnTo>
                      <a:pt x="1600" y="1317"/>
                    </a:lnTo>
                    <a:lnTo>
                      <a:pt x="1575" y="1312"/>
                    </a:lnTo>
                    <a:lnTo>
                      <a:pt x="1562" y="1309"/>
                    </a:lnTo>
                    <a:lnTo>
                      <a:pt x="1551" y="1304"/>
                    </a:lnTo>
                    <a:lnTo>
                      <a:pt x="1551" y="1304"/>
                    </a:lnTo>
                    <a:lnTo>
                      <a:pt x="1526" y="1296"/>
                    </a:lnTo>
                    <a:lnTo>
                      <a:pt x="1501" y="1286"/>
                    </a:lnTo>
                    <a:lnTo>
                      <a:pt x="1478" y="1276"/>
                    </a:lnTo>
                    <a:lnTo>
                      <a:pt x="1454" y="1266"/>
                    </a:lnTo>
                    <a:lnTo>
                      <a:pt x="1410" y="1244"/>
                    </a:lnTo>
                    <a:lnTo>
                      <a:pt x="1369" y="1221"/>
                    </a:lnTo>
                    <a:lnTo>
                      <a:pt x="1369" y="1221"/>
                    </a:lnTo>
                    <a:lnTo>
                      <a:pt x="1346" y="1209"/>
                    </a:lnTo>
                    <a:lnTo>
                      <a:pt x="1335" y="1203"/>
                    </a:lnTo>
                    <a:lnTo>
                      <a:pt x="1325" y="1196"/>
                    </a:lnTo>
                    <a:lnTo>
                      <a:pt x="1314" y="1190"/>
                    </a:lnTo>
                    <a:lnTo>
                      <a:pt x="1304" y="1181"/>
                    </a:lnTo>
                    <a:lnTo>
                      <a:pt x="1297" y="1173"/>
                    </a:lnTo>
                    <a:lnTo>
                      <a:pt x="1295" y="1167"/>
                    </a:lnTo>
                    <a:lnTo>
                      <a:pt x="1291" y="1161"/>
                    </a:lnTo>
                    <a:lnTo>
                      <a:pt x="1291" y="1161"/>
                    </a:lnTo>
                    <a:lnTo>
                      <a:pt x="1300" y="1163"/>
                    </a:lnTo>
                    <a:lnTo>
                      <a:pt x="1308" y="1165"/>
                    </a:lnTo>
                    <a:lnTo>
                      <a:pt x="1323" y="1170"/>
                    </a:lnTo>
                    <a:lnTo>
                      <a:pt x="1336" y="1178"/>
                    </a:lnTo>
                    <a:lnTo>
                      <a:pt x="1350" y="1186"/>
                    </a:lnTo>
                    <a:lnTo>
                      <a:pt x="1376" y="1206"/>
                    </a:lnTo>
                    <a:lnTo>
                      <a:pt x="1390" y="1215"/>
                    </a:lnTo>
                    <a:lnTo>
                      <a:pt x="1404" y="1224"/>
                    </a:lnTo>
                    <a:lnTo>
                      <a:pt x="1404" y="1224"/>
                    </a:lnTo>
                    <a:lnTo>
                      <a:pt x="1433" y="1239"/>
                    </a:lnTo>
                    <a:lnTo>
                      <a:pt x="1463" y="1254"/>
                    </a:lnTo>
                    <a:lnTo>
                      <a:pt x="1494" y="1266"/>
                    </a:lnTo>
                    <a:lnTo>
                      <a:pt x="1526" y="1277"/>
                    </a:lnTo>
                    <a:lnTo>
                      <a:pt x="1558" y="1286"/>
                    </a:lnTo>
                    <a:lnTo>
                      <a:pt x="1591" y="1294"/>
                    </a:lnTo>
                    <a:lnTo>
                      <a:pt x="1626" y="1299"/>
                    </a:lnTo>
                    <a:lnTo>
                      <a:pt x="1659" y="1301"/>
                    </a:lnTo>
                    <a:lnTo>
                      <a:pt x="1659" y="1301"/>
                    </a:lnTo>
                    <a:lnTo>
                      <a:pt x="1661" y="1295"/>
                    </a:lnTo>
                    <a:lnTo>
                      <a:pt x="1664" y="1289"/>
                    </a:lnTo>
                    <a:lnTo>
                      <a:pt x="1667" y="1283"/>
                    </a:lnTo>
                    <a:lnTo>
                      <a:pt x="1669" y="1276"/>
                    </a:lnTo>
                    <a:lnTo>
                      <a:pt x="1669" y="1276"/>
                    </a:lnTo>
                    <a:lnTo>
                      <a:pt x="1662" y="1274"/>
                    </a:lnTo>
                    <a:lnTo>
                      <a:pt x="1653" y="1272"/>
                    </a:lnTo>
                    <a:lnTo>
                      <a:pt x="1637" y="1266"/>
                    </a:lnTo>
                    <a:lnTo>
                      <a:pt x="1621" y="1258"/>
                    </a:lnTo>
                    <a:lnTo>
                      <a:pt x="1603" y="1252"/>
                    </a:lnTo>
                    <a:lnTo>
                      <a:pt x="1603" y="1252"/>
                    </a:lnTo>
                    <a:lnTo>
                      <a:pt x="1593" y="1251"/>
                    </a:lnTo>
                    <a:lnTo>
                      <a:pt x="1584" y="1249"/>
                    </a:lnTo>
                    <a:lnTo>
                      <a:pt x="1563" y="1246"/>
                    </a:lnTo>
                    <a:lnTo>
                      <a:pt x="1554" y="1244"/>
                    </a:lnTo>
                    <a:lnTo>
                      <a:pt x="1545" y="1241"/>
                    </a:lnTo>
                    <a:lnTo>
                      <a:pt x="1542" y="1238"/>
                    </a:lnTo>
                    <a:lnTo>
                      <a:pt x="1539" y="1236"/>
                    </a:lnTo>
                    <a:lnTo>
                      <a:pt x="1536" y="1231"/>
                    </a:lnTo>
                    <a:lnTo>
                      <a:pt x="1533" y="1228"/>
                    </a:lnTo>
                    <a:lnTo>
                      <a:pt x="1533" y="1228"/>
                    </a:lnTo>
                    <a:lnTo>
                      <a:pt x="1551" y="1227"/>
                    </a:lnTo>
                    <a:lnTo>
                      <a:pt x="1567" y="1228"/>
                    </a:lnTo>
                    <a:lnTo>
                      <a:pt x="1582" y="1229"/>
                    </a:lnTo>
                    <a:lnTo>
                      <a:pt x="1597" y="1230"/>
                    </a:lnTo>
                    <a:lnTo>
                      <a:pt x="1624" y="1236"/>
                    </a:lnTo>
                    <a:lnTo>
                      <a:pt x="1652" y="1242"/>
                    </a:lnTo>
                    <a:lnTo>
                      <a:pt x="1652" y="1242"/>
                    </a:lnTo>
                    <a:lnTo>
                      <a:pt x="1654" y="1231"/>
                    </a:lnTo>
                    <a:lnTo>
                      <a:pt x="1657" y="1223"/>
                    </a:lnTo>
                    <a:lnTo>
                      <a:pt x="1658" y="1208"/>
                    </a:lnTo>
                    <a:lnTo>
                      <a:pt x="1659" y="1193"/>
                    </a:lnTo>
                    <a:lnTo>
                      <a:pt x="1660" y="1186"/>
                    </a:lnTo>
                    <a:lnTo>
                      <a:pt x="1663" y="1179"/>
                    </a:lnTo>
                    <a:lnTo>
                      <a:pt x="1663" y="1179"/>
                    </a:lnTo>
                    <a:lnTo>
                      <a:pt x="1647" y="1175"/>
                    </a:lnTo>
                    <a:lnTo>
                      <a:pt x="1632" y="1170"/>
                    </a:lnTo>
                    <a:lnTo>
                      <a:pt x="1603" y="1165"/>
                    </a:lnTo>
                    <a:lnTo>
                      <a:pt x="1574" y="1161"/>
                    </a:lnTo>
                    <a:lnTo>
                      <a:pt x="1545" y="1158"/>
                    </a:lnTo>
                    <a:lnTo>
                      <a:pt x="1517" y="1154"/>
                    </a:lnTo>
                    <a:lnTo>
                      <a:pt x="1491" y="1149"/>
                    </a:lnTo>
                    <a:lnTo>
                      <a:pt x="1463" y="1143"/>
                    </a:lnTo>
                    <a:lnTo>
                      <a:pt x="1449" y="1138"/>
                    </a:lnTo>
                    <a:lnTo>
                      <a:pt x="1435" y="1133"/>
                    </a:lnTo>
                    <a:lnTo>
                      <a:pt x="1435" y="1133"/>
                    </a:lnTo>
                    <a:close/>
                    <a:moveTo>
                      <a:pt x="841" y="1000"/>
                    </a:moveTo>
                    <a:lnTo>
                      <a:pt x="841" y="1000"/>
                    </a:lnTo>
                    <a:lnTo>
                      <a:pt x="796" y="986"/>
                    </a:lnTo>
                    <a:lnTo>
                      <a:pt x="775" y="981"/>
                    </a:lnTo>
                    <a:lnTo>
                      <a:pt x="756" y="974"/>
                    </a:lnTo>
                    <a:lnTo>
                      <a:pt x="739" y="967"/>
                    </a:lnTo>
                    <a:lnTo>
                      <a:pt x="722" y="958"/>
                    </a:lnTo>
                    <a:lnTo>
                      <a:pt x="706" y="949"/>
                    </a:lnTo>
                    <a:lnTo>
                      <a:pt x="690" y="937"/>
                    </a:lnTo>
                    <a:lnTo>
                      <a:pt x="690" y="937"/>
                    </a:lnTo>
                    <a:lnTo>
                      <a:pt x="693" y="948"/>
                    </a:lnTo>
                    <a:lnTo>
                      <a:pt x="698" y="958"/>
                    </a:lnTo>
                    <a:lnTo>
                      <a:pt x="704" y="967"/>
                    </a:lnTo>
                    <a:lnTo>
                      <a:pt x="711" y="976"/>
                    </a:lnTo>
                    <a:lnTo>
                      <a:pt x="720" y="983"/>
                    </a:lnTo>
                    <a:lnTo>
                      <a:pt x="729" y="989"/>
                    </a:lnTo>
                    <a:lnTo>
                      <a:pt x="740" y="995"/>
                    </a:lnTo>
                    <a:lnTo>
                      <a:pt x="751" y="999"/>
                    </a:lnTo>
                    <a:lnTo>
                      <a:pt x="762" y="1002"/>
                    </a:lnTo>
                    <a:lnTo>
                      <a:pt x="773" y="1006"/>
                    </a:lnTo>
                    <a:lnTo>
                      <a:pt x="785" y="1007"/>
                    </a:lnTo>
                    <a:lnTo>
                      <a:pt x="797" y="1008"/>
                    </a:lnTo>
                    <a:lnTo>
                      <a:pt x="809" y="1008"/>
                    </a:lnTo>
                    <a:lnTo>
                      <a:pt x="819" y="1006"/>
                    </a:lnTo>
                    <a:lnTo>
                      <a:pt x="830" y="1003"/>
                    </a:lnTo>
                    <a:lnTo>
                      <a:pt x="841" y="1000"/>
                    </a:lnTo>
                    <a:lnTo>
                      <a:pt x="841" y="1000"/>
                    </a:lnTo>
                    <a:close/>
                    <a:moveTo>
                      <a:pt x="903" y="997"/>
                    </a:moveTo>
                    <a:lnTo>
                      <a:pt x="903" y="997"/>
                    </a:lnTo>
                    <a:lnTo>
                      <a:pt x="912" y="1007"/>
                    </a:lnTo>
                    <a:lnTo>
                      <a:pt x="922" y="1016"/>
                    </a:lnTo>
                    <a:lnTo>
                      <a:pt x="933" y="1025"/>
                    </a:lnTo>
                    <a:lnTo>
                      <a:pt x="944" y="1033"/>
                    </a:lnTo>
                    <a:lnTo>
                      <a:pt x="966" y="1049"/>
                    </a:lnTo>
                    <a:lnTo>
                      <a:pt x="977" y="1058"/>
                    </a:lnTo>
                    <a:lnTo>
                      <a:pt x="987" y="1067"/>
                    </a:lnTo>
                    <a:lnTo>
                      <a:pt x="987" y="1067"/>
                    </a:lnTo>
                    <a:lnTo>
                      <a:pt x="1031" y="1028"/>
                    </a:lnTo>
                    <a:lnTo>
                      <a:pt x="1075" y="989"/>
                    </a:lnTo>
                    <a:lnTo>
                      <a:pt x="1075" y="989"/>
                    </a:lnTo>
                    <a:lnTo>
                      <a:pt x="1056" y="981"/>
                    </a:lnTo>
                    <a:lnTo>
                      <a:pt x="1032" y="971"/>
                    </a:lnTo>
                    <a:lnTo>
                      <a:pt x="1006" y="962"/>
                    </a:lnTo>
                    <a:lnTo>
                      <a:pt x="992" y="957"/>
                    </a:lnTo>
                    <a:lnTo>
                      <a:pt x="978" y="954"/>
                    </a:lnTo>
                    <a:lnTo>
                      <a:pt x="964" y="953"/>
                    </a:lnTo>
                    <a:lnTo>
                      <a:pt x="951" y="952"/>
                    </a:lnTo>
                    <a:lnTo>
                      <a:pt x="939" y="954"/>
                    </a:lnTo>
                    <a:lnTo>
                      <a:pt x="929" y="957"/>
                    </a:lnTo>
                    <a:lnTo>
                      <a:pt x="924" y="959"/>
                    </a:lnTo>
                    <a:lnTo>
                      <a:pt x="920" y="963"/>
                    </a:lnTo>
                    <a:lnTo>
                      <a:pt x="916" y="967"/>
                    </a:lnTo>
                    <a:lnTo>
                      <a:pt x="912" y="971"/>
                    </a:lnTo>
                    <a:lnTo>
                      <a:pt x="909" y="977"/>
                    </a:lnTo>
                    <a:lnTo>
                      <a:pt x="907" y="982"/>
                    </a:lnTo>
                    <a:lnTo>
                      <a:pt x="905" y="989"/>
                    </a:lnTo>
                    <a:lnTo>
                      <a:pt x="903" y="997"/>
                    </a:lnTo>
                    <a:lnTo>
                      <a:pt x="903" y="997"/>
                    </a:lnTo>
                    <a:close/>
                    <a:moveTo>
                      <a:pt x="998" y="1147"/>
                    </a:moveTo>
                    <a:lnTo>
                      <a:pt x="998" y="1147"/>
                    </a:lnTo>
                    <a:lnTo>
                      <a:pt x="990" y="1156"/>
                    </a:lnTo>
                    <a:lnTo>
                      <a:pt x="982" y="1167"/>
                    </a:lnTo>
                    <a:lnTo>
                      <a:pt x="976" y="1179"/>
                    </a:lnTo>
                    <a:lnTo>
                      <a:pt x="970" y="1192"/>
                    </a:lnTo>
                    <a:lnTo>
                      <a:pt x="967" y="1206"/>
                    </a:lnTo>
                    <a:lnTo>
                      <a:pt x="965" y="1220"/>
                    </a:lnTo>
                    <a:lnTo>
                      <a:pt x="965" y="1227"/>
                    </a:lnTo>
                    <a:lnTo>
                      <a:pt x="966" y="1235"/>
                    </a:lnTo>
                    <a:lnTo>
                      <a:pt x="967" y="1241"/>
                    </a:lnTo>
                    <a:lnTo>
                      <a:pt x="970" y="1249"/>
                    </a:lnTo>
                    <a:lnTo>
                      <a:pt x="970" y="1249"/>
                    </a:lnTo>
                    <a:lnTo>
                      <a:pt x="980" y="1239"/>
                    </a:lnTo>
                    <a:lnTo>
                      <a:pt x="990" y="1229"/>
                    </a:lnTo>
                    <a:lnTo>
                      <a:pt x="1009" y="1209"/>
                    </a:lnTo>
                    <a:lnTo>
                      <a:pt x="1018" y="1199"/>
                    </a:lnTo>
                    <a:lnTo>
                      <a:pt x="1030" y="1191"/>
                    </a:lnTo>
                    <a:lnTo>
                      <a:pt x="1043" y="1183"/>
                    </a:lnTo>
                    <a:lnTo>
                      <a:pt x="1050" y="1181"/>
                    </a:lnTo>
                    <a:lnTo>
                      <a:pt x="1057" y="1179"/>
                    </a:lnTo>
                    <a:lnTo>
                      <a:pt x="1057" y="1179"/>
                    </a:lnTo>
                    <a:lnTo>
                      <a:pt x="1061" y="1182"/>
                    </a:lnTo>
                    <a:lnTo>
                      <a:pt x="1066" y="1188"/>
                    </a:lnTo>
                    <a:lnTo>
                      <a:pt x="1069" y="1192"/>
                    </a:lnTo>
                    <a:lnTo>
                      <a:pt x="1071" y="1197"/>
                    </a:lnTo>
                    <a:lnTo>
                      <a:pt x="1074" y="1209"/>
                    </a:lnTo>
                    <a:lnTo>
                      <a:pt x="1077" y="1222"/>
                    </a:lnTo>
                    <a:lnTo>
                      <a:pt x="1081" y="1235"/>
                    </a:lnTo>
                    <a:lnTo>
                      <a:pt x="1085" y="1245"/>
                    </a:lnTo>
                    <a:lnTo>
                      <a:pt x="1088" y="1251"/>
                    </a:lnTo>
                    <a:lnTo>
                      <a:pt x="1092" y="1255"/>
                    </a:lnTo>
                    <a:lnTo>
                      <a:pt x="1097" y="1259"/>
                    </a:lnTo>
                    <a:lnTo>
                      <a:pt x="1103" y="1263"/>
                    </a:lnTo>
                    <a:lnTo>
                      <a:pt x="1103" y="1263"/>
                    </a:lnTo>
                    <a:lnTo>
                      <a:pt x="1107" y="1233"/>
                    </a:lnTo>
                    <a:lnTo>
                      <a:pt x="1113" y="1204"/>
                    </a:lnTo>
                    <a:lnTo>
                      <a:pt x="1119" y="1177"/>
                    </a:lnTo>
                    <a:lnTo>
                      <a:pt x="1127" y="1152"/>
                    </a:lnTo>
                    <a:lnTo>
                      <a:pt x="1136" y="1129"/>
                    </a:lnTo>
                    <a:lnTo>
                      <a:pt x="1143" y="1117"/>
                    </a:lnTo>
                    <a:lnTo>
                      <a:pt x="1148" y="1106"/>
                    </a:lnTo>
                    <a:lnTo>
                      <a:pt x="1156" y="1095"/>
                    </a:lnTo>
                    <a:lnTo>
                      <a:pt x="1163" y="1086"/>
                    </a:lnTo>
                    <a:lnTo>
                      <a:pt x="1171" y="1076"/>
                    </a:lnTo>
                    <a:lnTo>
                      <a:pt x="1180" y="1067"/>
                    </a:lnTo>
                    <a:lnTo>
                      <a:pt x="1180" y="1067"/>
                    </a:lnTo>
                    <a:lnTo>
                      <a:pt x="1160" y="1052"/>
                    </a:lnTo>
                    <a:lnTo>
                      <a:pt x="1141" y="1036"/>
                    </a:lnTo>
                    <a:lnTo>
                      <a:pt x="1121" y="1021"/>
                    </a:lnTo>
                    <a:lnTo>
                      <a:pt x="1111" y="1014"/>
                    </a:lnTo>
                    <a:lnTo>
                      <a:pt x="1100" y="1008"/>
                    </a:lnTo>
                    <a:lnTo>
                      <a:pt x="1100" y="1008"/>
                    </a:lnTo>
                    <a:lnTo>
                      <a:pt x="1082" y="1022"/>
                    </a:lnTo>
                    <a:lnTo>
                      <a:pt x="1065" y="1036"/>
                    </a:lnTo>
                    <a:lnTo>
                      <a:pt x="1048" y="1049"/>
                    </a:lnTo>
                    <a:lnTo>
                      <a:pt x="1033" y="1064"/>
                    </a:lnTo>
                    <a:lnTo>
                      <a:pt x="1026" y="1072"/>
                    </a:lnTo>
                    <a:lnTo>
                      <a:pt x="1020" y="1080"/>
                    </a:lnTo>
                    <a:lnTo>
                      <a:pt x="1014" y="1089"/>
                    </a:lnTo>
                    <a:lnTo>
                      <a:pt x="1009" y="1099"/>
                    </a:lnTo>
                    <a:lnTo>
                      <a:pt x="1005" y="1109"/>
                    </a:lnTo>
                    <a:lnTo>
                      <a:pt x="1001" y="1121"/>
                    </a:lnTo>
                    <a:lnTo>
                      <a:pt x="999" y="1133"/>
                    </a:lnTo>
                    <a:lnTo>
                      <a:pt x="998" y="1147"/>
                    </a:lnTo>
                    <a:lnTo>
                      <a:pt x="998" y="1147"/>
                    </a:lnTo>
                    <a:close/>
                    <a:moveTo>
                      <a:pt x="858" y="1022"/>
                    </a:moveTo>
                    <a:lnTo>
                      <a:pt x="858" y="1022"/>
                    </a:lnTo>
                    <a:lnTo>
                      <a:pt x="882" y="1050"/>
                    </a:lnTo>
                    <a:lnTo>
                      <a:pt x="895" y="1064"/>
                    </a:lnTo>
                    <a:lnTo>
                      <a:pt x="908" y="1077"/>
                    </a:lnTo>
                    <a:lnTo>
                      <a:pt x="923" y="1089"/>
                    </a:lnTo>
                    <a:lnTo>
                      <a:pt x="938" y="1101"/>
                    </a:lnTo>
                    <a:lnTo>
                      <a:pt x="955" y="1110"/>
                    </a:lnTo>
                    <a:lnTo>
                      <a:pt x="974" y="1119"/>
                    </a:lnTo>
                    <a:lnTo>
                      <a:pt x="974" y="1119"/>
                    </a:lnTo>
                    <a:lnTo>
                      <a:pt x="974" y="1114"/>
                    </a:lnTo>
                    <a:lnTo>
                      <a:pt x="974" y="1108"/>
                    </a:lnTo>
                    <a:lnTo>
                      <a:pt x="975" y="1104"/>
                    </a:lnTo>
                    <a:lnTo>
                      <a:pt x="977" y="1100"/>
                    </a:lnTo>
                    <a:lnTo>
                      <a:pt x="981" y="1092"/>
                    </a:lnTo>
                    <a:lnTo>
                      <a:pt x="982" y="1089"/>
                    </a:lnTo>
                    <a:lnTo>
                      <a:pt x="984" y="1085"/>
                    </a:lnTo>
                    <a:lnTo>
                      <a:pt x="984" y="1085"/>
                    </a:lnTo>
                    <a:lnTo>
                      <a:pt x="975" y="1082"/>
                    </a:lnTo>
                    <a:lnTo>
                      <a:pt x="966" y="1078"/>
                    </a:lnTo>
                    <a:lnTo>
                      <a:pt x="957" y="1074"/>
                    </a:lnTo>
                    <a:lnTo>
                      <a:pt x="950" y="1069"/>
                    </a:lnTo>
                    <a:lnTo>
                      <a:pt x="935" y="1057"/>
                    </a:lnTo>
                    <a:lnTo>
                      <a:pt x="921" y="1044"/>
                    </a:lnTo>
                    <a:lnTo>
                      <a:pt x="907" y="1033"/>
                    </a:lnTo>
                    <a:lnTo>
                      <a:pt x="900" y="1028"/>
                    </a:lnTo>
                    <a:lnTo>
                      <a:pt x="892" y="1025"/>
                    </a:lnTo>
                    <a:lnTo>
                      <a:pt x="885" y="1022"/>
                    </a:lnTo>
                    <a:lnTo>
                      <a:pt x="876" y="1019"/>
                    </a:lnTo>
                    <a:lnTo>
                      <a:pt x="868" y="1019"/>
                    </a:lnTo>
                    <a:lnTo>
                      <a:pt x="858" y="1022"/>
                    </a:lnTo>
                    <a:lnTo>
                      <a:pt x="858" y="1022"/>
                    </a:lnTo>
                    <a:close/>
                  </a:path>
                </a:pathLst>
              </a:custGeom>
              <a:solidFill>
                <a:schemeClr val="accent6"/>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32" name="组合 31"/>
            <p:cNvGrpSpPr/>
            <p:nvPr/>
          </p:nvGrpSpPr>
          <p:grpSpPr>
            <a:xfrm>
              <a:off x="7346245" y="1518509"/>
              <a:ext cx="3289270" cy="3650849"/>
              <a:chOff x="7157059" y="1518842"/>
              <a:chExt cx="2714644" cy="3013056"/>
            </a:xfrm>
          </p:grpSpPr>
          <p:sp>
            <p:nvSpPr>
              <p:cNvPr id="28" name="对角圆角矩形 353"/>
              <p:cNvSpPr/>
              <p:nvPr/>
            </p:nvSpPr>
            <p:spPr>
              <a:xfrm>
                <a:off x="7157059" y="1520419"/>
                <a:ext cx="2714644" cy="3011479"/>
              </a:xfrm>
              <a:prstGeom prst="round2Diag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1" name="Freeform 169"/>
              <p:cNvSpPr>
                <a:spLocks noEditPoints="1"/>
              </p:cNvSpPr>
              <p:nvPr/>
            </p:nvSpPr>
            <p:spPr bwMode="auto">
              <a:xfrm>
                <a:off x="7927112" y="1518842"/>
                <a:ext cx="1143008" cy="893764"/>
              </a:xfrm>
              <a:custGeom>
                <a:avLst/>
                <a:gdLst/>
                <a:ahLst/>
                <a:cxnLst>
                  <a:cxn ang="0">
                    <a:pos x="1295" y="0"/>
                  </a:cxn>
                  <a:cxn ang="0">
                    <a:pos x="1395" y="211"/>
                  </a:cxn>
                  <a:cxn ang="0">
                    <a:pos x="1559" y="467"/>
                  </a:cxn>
                  <a:cxn ang="0">
                    <a:pos x="1684" y="753"/>
                  </a:cxn>
                  <a:cxn ang="0">
                    <a:pos x="1802" y="854"/>
                  </a:cxn>
                  <a:cxn ang="0">
                    <a:pos x="1584" y="1254"/>
                  </a:cxn>
                  <a:cxn ang="0">
                    <a:pos x="1045" y="1270"/>
                  </a:cxn>
                  <a:cxn ang="0">
                    <a:pos x="637" y="1242"/>
                  </a:cxn>
                  <a:cxn ang="0">
                    <a:pos x="0" y="1223"/>
                  </a:cxn>
                  <a:cxn ang="0">
                    <a:pos x="82" y="1065"/>
                  </a:cxn>
                  <a:cxn ang="0">
                    <a:pos x="128" y="892"/>
                  </a:cxn>
                  <a:cxn ang="0">
                    <a:pos x="697" y="639"/>
                  </a:cxn>
                  <a:cxn ang="0">
                    <a:pos x="1049" y="723"/>
                  </a:cxn>
                  <a:cxn ang="0">
                    <a:pos x="1030" y="376"/>
                  </a:cxn>
                  <a:cxn ang="0">
                    <a:pos x="1077" y="239"/>
                  </a:cxn>
                  <a:cxn ang="0">
                    <a:pos x="1254" y="286"/>
                  </a:cxn>
                  <a:cxn ang="0">
                    <a:pos x="1601" y="1112"/>
                  </a:cxn>
                  <a:cxn ang="0">
                    <a:pos x="1394" y="1216"/>
                  </a:cxn>
                  <a:cxn ang="0">
                    <a:pos x="1089" y="1247"/>
                  </a:cxn>
                  <a:cxn ang="0">
                    <a:pos x="1591" y="1179"/>
                  </a:cxn>
                  <a:cxn ang="0">
                    <a:pos x="1246" y="186"/>
                  </a:cxn>
                  <a:cxn ang="0">
                    <a:pos x="1311" y="236"/>
                  </a:cxn>
                  <a:cxn ang="0">
                    <a:pos x="1286" y="142"/>
                  </a:cxn>
                  <a:cxn ang="0">
                    <a:pos x="1344" y="138"/>
                  </a:cxn>
                  <a:cxn ang="0">
                    <a:pos x="1330" y="251"/>
                  </a:cxn>
                  <a:cxn ang="0">
                    <a:pos x="1317" y="66"/>
                  </a:cxn>
                  <a:cxn ang="0">
                    <a:pos x="1114" y="227"/>
                  </a:cxn>
                  <a:cxn ang="0">
                    <a:pos x="1219" y="270"/>
                  </a:cxn>
                  <a:cxn ang="0">
                    <a:pos x="1434" y="352"/>
                  </a:cxn>
                  <a:cxn ang="0">
                    <a:pos x="1177" y="427"/>
                  </a:cxn>
                  <a:cxn ang="0">
                    <a:pos x="1207" y="371"/>
                  </a:cxn>
                  <a:cxn ang="0">
                    <a:pos x="982" y="557"/>
                  </a:cxn>
                  <a:cxn ang="0">
                    <a:pos x="1312" y="640"/>
                  </a:cxn>
                  <a:cxn ang="0">
                    <a:pos x="1308" y="365"/>
                  </a:cxn>
                  <a:cxn ang="0">
                    <a:pos x="1147" y="699"/>
                  </a:cxn>
                  <a:cxn ang="0">
                    <a:pos x="1034" y="1037"/>
                  </a:cxn>
                  <a:cxn ang="0">
                    <a:pos x="1711" y="684"/>
                  </a:cxn>
                  <a:cxn ang="0">
                    <a:pos x="389" y="664"/>
                  </a:cxn>
                  <a:cxn ang="0">
                    <a:pos x="171" y="854"/>
                  </a:cxn>
                  <a:cxn ang="0">
                    <a:pos x="151" y="1023"/>
                  </a:cxn>
                  <a:cxn ang="0">
                    <a:pos x="801" y="1112"/>
                  </a:cxn>
                  <a:cxn ang="0">
                    <a:pos x="1526" y="963"/>
                  </a:cxn>
                  <a:cxn ang="0">
                    <a:pos x="1690" y="854"/>
                  </a:cxn>
                  <a:cxn ang="0">
                    <a:pos x="1539" y="1149"/>
                  </a:cxn>
                  <a:cxn ang="0">
                    <a:pos x="1720" y="829"/>
                  </a:cxn>
                  <a:cxn ang="0">
                    <a:pos x="287" y="1056"/>
                  </a:cxn>
                  <a:cxn ang="0">
                    <a:pos x="585" y="1053"/>
                  </a:cxn>
                  <a:cxn ang="0">
                    <a:pos x="1416" y="1084"/>
                  </a:cxn>
                  <a:cxn ang="0">
                    <a:pos x="143" y="1132"/>
                  </a:cxn>
                  <a:cxn ang="0">
                    <a:pos x="448" y="1162"/>
                  </a:cxn>
                  <a:cxn ang="0">
                    <a:pos x="522" y="1125"/>
                  </a:cxn>
                  <a:cxn ang="0">
                    <a:pos x="1433" y="1108"/>
                  </a:cxn>
                  <a:cxn ang="0">
                    <a:pos x="885" y="1143"/>
                  </a:cxn>
                  <a:cxn ang="0">
                    <a:pos x="1014" y="1163"/>
                  </a:cxn>
                  <a:cxn ang="0">
                    <a:pos x="1500" y="1178"/>
                  </a:cxn>
                  <a:cxn ang="0">
                    <a:pos x="1477" y="1119"/>
                  </a:cxn>
                  <a:cxn ang="0">
                    <a:pos x="725" y="1166"/>
                  </a:cxn>
                  <a:cxn ang="0">
                    <a:pos x="730" y="1151"/>
                  </a:cxn>
                  <a:cxn ang="0">
                    <a:pos x="371" y="1188"/>
                  </a:cxn>
                  <a:cxn ang="0">
                    <a:pos x="426" y="1219"/>
                  </a:cxn>
                  <a:cxn ang="0">
                    <a:pos x="730" y="1200"/>
                  </a:cxn>
                </a:cxnLst>
                <a:rect l="0" t="0" r="r" b="b"/>
                <a:pathLst>
                  <a:path w="1812" h="1282">
                    <a:moveTo>
                      <a:pt x="1256" y="298"/>
                    </a:moveTo>
                    <a:lnTo>
                      <a:pt x="1256" y="298"/>
                    </a:lnTo>
                    <a:lnTo>
                      <a:pt x="1257" y="293"/>
                    </a:lnTo>
                    <a:lnTo>
                      <a:pt x="1257" y="288"/>
                    </a:lnTo>
                    <a:lnTo>
                      <a:pt x="1255" y="278"/>
                    </a:lnTo>
                    <a:lnTo>
                      <a:pt x="1252" y="269"/>
                    </a:lnTo>
                    <a:lnTo>
                      <a:pt x="1248" y="258"/>
                    </a:lnTo>
                    <a:lnTo>
                      <a:pt x="1238" y="238"/>
                    </a:lnTo>
                    <a:lnTo>
                      <a:pt x="1233" y="226"/>
                    </a:lnTo>
                    <a:lnTo>
                      <a:pt x="1229" y="214"/>
                    </a:lnTo>
                    <a:lnTo>
                      <a:pt x="1229" y="214"/>
                    </a:lnTo>
                    <a:lnTo>
                      <a:pt x="1226" y="199"/>
                    </a:lnTo>
                    <a:lnTo>
                      <a:pt x="1225" y="184"/>
                    </a:lnTo>
                    <a:lnTo>
                      <a:pt x="1224" y="168"/>
                    </a:lnTo>
                    <a:lnTo>
                      <a:pt x="1225" y="153"/>
                    </a:lnTo>
                    <a:lnTo>
                      <a:pt x="1226" y="138"/>
                    </a:lnTo>
                    <a:lnTo>
                      <a:pt x="1229" y="123"/>
                    </a:lnTo>
                    <a:lnTo>
                      <a:pt x="1233" y="108"/>
                    </a:lnTo>
                    <a:lnTo>
                      <a:pt x="1237" y="94"/>
                    </a:lnTo>
                    <a:lnTo>
                      <a:pt x="1242" y="80"/>
                    </a:lnTo>
                    <a:lnTo>
                      <a:pt x="1248" y="67"/>
                    </a:lnTo>
                    <a:lnTo>
                      <a:pt x="1253" y="54"/>
                    </a:lnTo>
                    <a:lnTo>
                      <a:pt x="1259" y="42"/>
                    </a:lnTo>
                    <a:lnTo>
                      <a:pt x="1273" y="19"/>
                    </a:lnTo>
                    <a:lnTo>
                      <a:pt x="1288" y="1"/>
                    </a:lnTo>
                    <a:lnTo>
                      <a:pt x="1288" y="1"/>
                    </a:lnTo>
                    <a:lnTo>
                      <a:pt x="1291" y="0"/>
                    </a:lnTo>
                    <a:lnTo>
                      <a:pt x="1295" y="0"/>
                    </a:lnTo>
                    <a:lnTo>
                      <a:pt x="1298" y="2"/>
                    </a:lnTo>
                    <a:lnTo>
                      <a:pt x="1301" y="4"/>
                    </a:lnTo>
                    <a:lnTo>
                      <a:pt x="1303" y="5"/>
                    </a:lnTo>
                    <a:lnTo>
                      <a:pt x="1305" y="5"/>
                    </a:lnTo>
                    <a:lnTo>
                      <a:pt x="1305" y="5"/>
                    </a:lnTo>
                    <a:lnTo>
                      <a:pt x="1308" y="7"/>
                    </a:lnTo>
                    <a:lnTo>
                      <a:pt x="1308" y="9"/>
                    </a:lnTo>
                    <a:lnTo>
                      <a:pt x="1306" y="14"/>
                    </a:lnTo>
                    <a:lnTo>
                      <a:pt x="1305" y="19"/>
                    </a:lnTo>
                    <a:lnTo>
                      <a:pt x="1305" y="21"/>
                    </a:lnTo>
                    <a:lnTo>
                      <a:pt x="1305" y="26"/>
                    </a:lnTo>
                    <a:lnTo>
                      <a:pt x="1305" y="26"/>
                    </a:lnTo>
                    <a:lnTo>
                      <a:pt x="1313" y="36"/>
                    </a:lnTo>
                    <a:lnTo>
                      <a:pt x="1323" y="46"/>
                    </a:lnTo>
                    <a:lnTo>
                      <a:pt x="1333" y="56"/>
                    </a:lnTo>
                    <a:lnTo>
                      <a:pt x="1344" y="65"/>
                    </a:lnTo>
                    <a:lnTo>
                      <a:pt x="1355" y="74"/>
                    </a:lnTo>
                    <a:lnTo>
                      <a:pt x="1365" y="84"/>
                    </a:lnTo>
                    <a:lnTo>
                      <a:pt x="1374" y="94"/>
                    </a:lnTo>
                    <a:lnTo>
                      <a:pt x="1381" y="106"/>
                    </a:lnTo>
                    <a:lnTo>
                      <a:pt x="1381" y="106"/>
                    </a:lnTo>
                    <a:lnTo>
                      <a:pt x="1389" y="122"/>
                    </a:lnTo>
                    <a:lnTo>
                      <a:pt x="1394" y="137"/>
                    </a:lnTo>
                    <a:lnTo>
                      <a:pt x="1397" y="152"/>
                    </a:lnTo>
                    <a:lnTo>
                      <a:pt x="1400" y="167"/>
                    </a:lnTo>
                    <a:lnTo>
                      <a:pt x="1400" y="182"/>
                    </a:lnTo>
                    <a:lnTo>
                      <a:pt x="1399" y="197"/>
                    </a:lnTo>
                    <a:lnTo>
                      <a:pt x="1395" y="211"/>
                    </a:lnTo>
                    <a:lnTo>
                      <a:pt x="1391" y="226"/>
                    </a:lnTo>
                    <a:lnTo>
                      <a:pt x="1387" y="240"/>
                    </a:lnTo>
                    <a:lnTo>
                      <a:pt x="1380" y="254"/>
                    </a:lnTo>
                    <a:lnTo>
                      <a:pt x="1373" y="266"/>
                    </a:lnTo>
                    <a:lnTo>
                      <a:pt x="1365" y="280"/>
                    </a:lnTo>
                    <a:lnTo>
                      <a:pt x="1357" y="293"/>
                    </a:lnTo>
                    <a:lnTo>
                      <a:pt x="1347" y="306"/>
                    </a:lnTo>
                    <a:lnTo>
                      <a:pt x="1328" y="330"/>
                    </a:lnTo>
                    <a:lnTo>
                      <a:pt x="1328" y="330"/>
                    </a:lnTo>
                    <a:lnTo>
                      <a:pt x="1352" y="329"/>
                    </a:lnTo>
                    <a:lnTo>
                      <a:pt x="1377" y="329"/>
                    </a:lnTo>
                    <a:lnTo>
                      <a:pt x="1401" y="330"/>
                    </a:lnTo>
                    <a:lnTo>
                      <a:pt x="1424" y="334"/>
                    </a:lnTo>
                    <a:lnTo>
                      <a:pt x="1446" y="340"/>
                    </a:lnTo>
                    <a:lnTo>
                      <a:pt x="1456" y="344"/>
                    </a:lnTo>
                    <a:lnTo>
                      <a:pt x="1467" y="348"/>
                    </a:lnTo>
                    <a:lnTo>
                      <a:pt x="1477" y="353"/>
                    </a:lnTo>
                    <a:lnTo>
                      <a:pt x="1486" y="359"/>
                    </a:lnTo>
                    <a:lnTo>
                      <a:pt x="1496" y="365"/>
                    </a:lnTo>
                    <a:lnTo>
                      <a:pt x="1505" y="371"/>
                    </a:lnTo>
                    <a:lnTo>
                      <a:pt x="1505" y="371"/>
                    </a:lnTo>
                    <a:lnTo>
                      <a:pt x="1516" y="383"/>
                    </a:lnTo>
                    <a:lnTo>
                      <a:pt x="1527" y="395"/>
                    </a:lnTo>
                    <a:lnTo>
                      <a:pt x="1537" y="408"/>
                    </a:lnTo>
                    <a:lnTo>
                      <a:pt x="1544" y="422"/>
                    </a:lnTo>
                    <a:lnTo>
                      <a:pt x="1551" y="437"/>
                    </a:lnTo>
                    <a:lnTo>
                      <a:pt x="1556" y="452"/>
                    </a:lnTo>
                    <a:lnTo>
                      <a:pt x="1559" y="467"/>
                    </a:lnTo>
                    <a:lnTo>
                      <a:pt x="1561" y="484"/>
                    </a:lnTo>
                    <a:lnTo>
                      <a:pt x="1562" y="500"/>
                    </a:lnTo>
                    <a:lnTo>
                      <a:pt x="1562" y="517"/>
                    </a:lnTo>
                    <a:lnTo>
                      <a:pt x="1561" y="534"/>
                    </a:lnTo>
                    <a:lnTo>
                      <a:pt x="1559" y="551"/>
                    </a:lnTo>
                    <a:lnTo>
                      <a:pt x="1556" y="569"/>
                    </a:lnTo>
                    <a:lnTo>
                      <a:pt x="1552" y="587"/>
                    </a:lnTo>
                    <a:lnTo>
                      <a:pt x="1546" y="605"/>
                    </a:lnTo>
                    <a:lnTo>
                      <a:pt x="1539" y="623"/>
                    </a:lnTo>
                    <a:lnTo>
                      <a:pt x="1539" y="623"/>
                    </a:lnTo>
                    <a:lnTo>
                      <a:pt x="1567" y="629"/>
                    </a:lnTo>
                    <a:lnTo>
                      <a:pt x="1594" y="636"/>
                    </a:lnTo>
                    <a:lnTo>
                      <a:pt x="1650" y="647"/>
                    </a:lnTo>
                    <a:lnTo>
                      <a:pt x="1705" y="657"/>
                    </a:lnTo>
                    <a:lnTo>
                      <a:pt x="1729" y="664"/>
                    </a:lnTo>
                    <a:lnTo>
                      <a:pt x="1753" y="669"/>
                    </a:lnTo>
                    <a:lnTo>
                      <a:pt x="1753" y="669"/>
                    </a:lnTo>
                    <a:lnTo>
                      <a:pt x="1751" y="677"/>
                    </a:lnTo>
                    <a:lnTo>
                      <a:pt x="1748" y="682"/>
                    </a:lnTo>
                    <a:lnTo>
                      <a:pt x="1743" y="687"/>
                    </a:lnTo>
                    <a:lnTo>
                      <a:pt x="1739" y="693"/>
                    </a:lnTo>
                    <a:lnTo>
                      <a:pt x="1728" y="702"/>
                    </a:lnTo>
                    <a:lnTo>
                      <a:pt x="1719" y="711"/>
                    </a:lnTo>
                    <a:lnTo>
                      <a:pt x="1719" y="711"/>
                    </a:lnTo>
                    <a:lnTo>
                      <a:pt x="1710" y="722"/>
                    </a:lnTo>
                    <a:lnTo>
                      <a:pt x="1703" y="732"/>
                    </a:lnTo>
                    <a:lnTo>
                      <a:pt x="1694" y="743"/>
                    </a:lnTo>
                    <a:lnTo>
                      <a:pt x="1684" y="753"/>
                    </a:lnTo>
                    <a:lnTo>
                      <a:pt x="1684" y="753"/>
                    </a:lnTo>
                    <a:lnTo>
                      <a:pt x="1692" y="758"/>
                    </a:lnTo>
                    <a:lnTo>
                      <a:pt x="1699" y="760"/>
                    </a:lnTo>
                    <a:lnTo>
                      <a:pt x="1707" y="762"/>
                    </a:lnTo>
                    <a:lnTo>
                      <a:pt x="1715" y="763"/>
                    </a:lnTo>
                    <a:lnTo>
                      <a:pt x="1732" y="766"/>
                    </a:lnTo>
                    <a:lnTo>
                      <a:pt x="1739" y="769"/>
                    </a:lnTo>
                    <a:lnTo>
                      <a:pt x="1745" y="773"/>
                    </a:lnTo>
                    <a:lnTo>
                      <a:pt x="1745" y="773"/>
                    </a:lnTo>
                    <a:lnTo>
                      <a:pt x="1745" y="778"/>
                    </a:lnTo>
                    <a:lnTo>
                      <a:pt x="1745" y="785"/>
                    </a:lnTo>
                    <a:lnTo>
                      <a:pt x="1742" y="799"/>
                    </a:lnTo>
                    <a:lnTo>
                      <a:pt x="1740" y="814"/>
                    </a:lnTo>
                    <a:lnTo>
                      <a:pt x="1739" y="821"/>
                    </a:lnTo>
                    <a:lnTo>
                      <a:pt x="1738" y="830"/>
                    </a:lnTo>
                    <a:lnTo>
                      <a:pt x="1738" y="830"/>
                    </a:lnTo>
                    <a:lnTo>
                      <a:pt x="1743" y="829"/>
                    </a:lnTo>
                    <a:lnTo>
                      <a:pt x="1748" y="831"/>
                    </a:lnTo>
                    <a:lnTo>
                      <a:pt x="1753" y="833"/>
                    </a:lnTo>
                    <a:lnTo>
                      <a:pt x="1757" y="837"/>
                    </a:lnTo>
                    <a:lnTo>
                      <a:pt x="1767" y="845"/>
                    </a:lnTo>
                    <a:lnTo>
                      <a:pt x="1772" y="849"/>
                    </a:lnTo>
                    <a:lnTo>
                      <a:pt x="1778" y="851"/>
                    </a:lnTo>
                    <a:lnTo>
                      <a:pt x="1778" y="851"/>
                    </a:lnTo>
                    <a:lnTo>
                      <a:pt x="1783" y="852"/>
                    </a:lnTo>
                    <a:lnTo>
                      <a:pt x="1788" y="853"/>
                    </a:lnTo>
                    <a:lnTo>
                      <a:pt x="1798" y="853"/>
                    </a:lnTo>
                    <a:lnTo>
                      <a:pt x="1802" y="854"/>
                    </a:lnTo>
                    <a:lnTo>
                      <a:pt x="1806" y="855"/>
                    </a:lnTo>
                    <a:lnTo>
                      <a:pt x="1810" y="857"/>
                    </a:lnTo>
                    <a:lnTo>
                      <a:pt x="1812" y="861"/>
                    </a:lnTo>
                    <a:lnTo>
                      <a:pt x="1812" y="861"/>
                    </a:lnTo>
                    <a:lnTo>
                      <a:pt x="1811" y="867"/>
                    </a:lnTo>
                    <a:lnTo>
                      <a:pt x="1810" y="872"/>
                    </a:lnTo>
                    <a:lnTo>
                      <a:pt x="1803" y="883"/>
                    </a:lnTo>
                    <a:lnTo>
                      <a:pt x="1796" y="895"/>
                    </a:lnTo>
                    <a:lnTo>
                      <a:pt x="1788" y="906"/>
                    </a:lnTo>
                    <a:lnTo>
                      <a:pt x="1780" y="916"/>
                    </a:lnTo>
                    <a:lnTo>
                      <a:pt x="1772" y="927"/>
                    </a:lnTo>
                    <a:lnTo>
                      <a:pt x="1766" y="939"/>
                    </a:lnTo>
                    <a:lnTo>
                      <a:pt x="1765" y="944"/>
                    </a:lnTo>
                    <a:lnTo>
                      <a:pt x="1763" y="950"/>
                    </a:lnTo>
                    <a:lnTo>
                      <a:pt x="1763" y="950"/>
                    </a:lnTo>
                    <a:lnTo>
                      <a:pt x="1740" y="986"/>
                    </a:lnTo>
                    <a:lnTo>
                      <a:pt x="1717" y="1021"/>
                    </a:lnTo>
                    <a:lnTo>
                      <a:pt x="1692" y="1058"/>
                    </a:lnTo>
                    <a:lnTo>
                      <a:pt x="1668" y="1094"/>
                    </a:lnTo>
                    <a:lnTo>
                      <a:pt x="1646" y="1132"/>
                    </a:lnTo>
                    <a:lnTo>
                      <a:pt x="1624" y="1170"/>
                    </a:lnTo>
                    <a:lnTo>
                      <a:pt x="1615" y="1189"/>
                    </a:lnTo>
                    <a:lnTo>
                      <a:pt x="1606" y="1209"/>
                    </a:lnTo>
                    <a:lnTo>
                      <a:pt x="1599" y="1229"/>
                    </a:lnTo>
                    <a:lnTo>
                      <a:pt x="1591" y="1249"/>
                    </a:lnTo>
                    <a:lnTo>
                      <a:pt x="1591" y="1249"/>
                    </a:lnTo>
                    <a:lnTo>
                      <a:pt x="1587" y="1252"/>
                    </a:lnTo>
                    <a:lnTo>
                      <a:pt x="1584" y="1254"/>
                    </a:lnTo>
                    <a:lnTo>
                      <a:pt x="1581" y="1260"/>
                    </a:lnTo>
                    <a:lnTo>
                      <a:pt x="1576" y="1267"/>
                    </a:lnTo>
                    <a:lnTo>
                      <a:pt x="1574" y="1270"/>
                    </a:lnTo>
                    <a:lnTo>
                      <a:pt x="1571" y="1272"/>
                    </a:lnTo>
                    <a:lnTo>
                      <a:pt x="1571" y="1272"/>
                    </a:lnTo>
                    <a:lnTo>
                      <a:pt x="1568" y="1274"/>
                    </a:lnTo>
                    <a:lnTo>
                      <a:pt x="1564" y="1275"/>
                    </a:lnTo>
                    <a:lnTo>
                      <a:pt x="1557" y="1276"/>
                    </a:lnTo>
                    <a:lnTo>
                      <a:pt x="1551" y="1278"/>
                    </a:lnTo>
                    <a:lnTo>
                      <a:pt x="1547" y="1279"/>
                    </a:lnTo>
                    <a:lnTo>
                      <a:pt x="1544" y="1282"/>
                    </a:lnTo>
                    <a:lnTo>
                      <a:pt x="1544" y="1282"/>
                    </a:lnTo>
                    <a:lnTo>
                      <a:pt x="1530" y="1277"/>
                    </a:lnTo>
                    <a:lnTo>
                      <a:pt x="1517" y="1274"/>
                    </a:lnTo>
                    <a:lnTo>
                      <a:pt x="1503" y="1271"/>
                    </a:lnTo>
                    <a:lnTo>
                      <a:pt x="1490" y="1269"/>
                    </a:lnTo>
                    <a:lnTo>
                      <a:pt x="1461" y="1268"/>
                    </a:lnTo>
                    <a:lnTo>
                      <a:pt x="1431" y="1268"/>
                    </a:lnTo>
                    <a:lnTo>
                      <a:pt x="1367" y="1270"/>
                    </a:lnTo>
                    <a:lnTo>
                      <a:pt x="1333" y="1271"/>
                    </a:lnTo>
                    <a:lnTo>
                      <a:pt x="1298" y="1270"/>
                    </a:lnTo>
                    <a:lnTo>
                      <a:pt x="1298" y="1270"/>
                    </a:lnTo>
                    <a:lnTo>
                      <a:pt x="1267" y="1269"/>
                    </a:lnTo>
                    <a:lnTo>
                      <a:pt x="1235" y="1269"/>
                    </a:lnTo>
                    <a:lnTo>
                      <a:pt x="1172" y="1270"/>
                    </a:lnTo>
                    <a:lnTo>
                      <a:pt x="1108" y="1271"/>
                    </a:lnTo>
                    <a:lnTo>
                      <a:pt x="1076" y="1271"/>
                    </a:lnTo>
                    <a:lnTo>
                      <a:pt x="1045" y="1270"/>
                    </a:lnTo>
                    <a:lnTo>
                      <a:pt x="1045" y="1270"/>
                    </a:lnTo>
                    <a:lnTo>
                      <a:pt x="1013" y="1267"/>
                    </a:lnTo>
                    <a:lnTo>
                      <a:pt x="982" y="1264"/>
                    </a:lnTo>
                    <a:lnTo>
                      <a:pt x="951" y="1261"/>
                    </a:lnTo>
                    <a:lnTo>
                      <a:pt x="922" y="1260"/>
                    </a:lnTo>
                    <a:lnTo>
                      <a:pt x="922" y="1260"/>
                    </a:lnTo>
                    <a:lnTo>
                      <a:pt x="904" y="1258"/>
                    </a:lnTo>
                    <a:lnTo>
                      <a:pt x="887" y="1257"/>
                    </a:lnTo>
                    <a:lnTo>
                      <a:pt x="854" y="1253"/>
                    </a:lnTo>
                    <a:lnTo>
                      <a:pt x="839" y="1252"/>
                    </a:lnTo>
                    <a:lnTo>
                      <a:pt x="825" y="1252"/>
                    </a:lnTo>
                    <a:lnTo>
                      <a:pt x="817" y="1253"/>
                    </a:lnTo>
                    <a:lnTo>
                      <a:pt x="811" y="1255"/>
                    </a:lnTo>
                    <a:lnTo>
                      <a:pt x="805" y="1257"/>
                    </a:lnTo>
                    <a:lnTo>
                      <a:pt x="799" y="1260"/>
                    </a:lnTo>
                    <a:lnTo>
                      <a:pt x="799" y="1260"/>
                    </a:lnTo>
                    <a:lnTo>
                      <a:pt x="791" y="1257"/>
                    </a:lnTo>
                    <a:lnTo>
                      <a:pt x="783" y="1256"/>
                    </a:lnTo>
                    <a:lnTo>
                      <a:pt x="767" y="1255"/>
                    </a:lnTo>
                    <a:lnTo>
                      <a:pt x="751" y="1255"/>
                    </a:lnTo>
                    <a:lnTo>
                      <a:pt x="735" y="1255"/>
                    </a:lnTo>
                    <a:lnTo>
                      <a:pt x="735" y="1255"/>
                    </a:lnTo>
                    <a:lnTo>
                      <a:pt x="716" y="1252"/>
                    </a:lnTo>
                    <a:lnTo>
                      <a:pt x="698" y="1248"/>
                    </a:lnTo>
                    <a:lnTo>
                      <a:pt x="679" y="1244"/>
                    </a:lnTo>
                    <a:lnTo>
                      <a:pt x="659" y="1242"/>
                    </a:lnTo>
                    <a:lnTo>
                      <a:pt x="659" y="1242"/>
                    </a:lnTo>
                    <a:lnTo>
                      <a:pt x="637" y="1242"/>
                    </a:lnTo>
                    <a:lnTo>
                      <a:pt x="615" y="1242"/>
                    </a:lnTo>
                    <a:lnTo>
                      <a:pt x="568" y="1242"/>
                    </a:lnTo>
                    <a:lnTo>
                      <a:pt x="568" y="1242"/>
                    </a:lnTo>
                    <a:lnTo>
                      <a:pt x="475" y="1241"/>
                    </a:lnTo>
                    <a:lnTo>
                      <a:pt x="387" y="1238"/>
                    </a:lnTo>
                    <a:lnTo>
                      <a:pt x="300" y="1234"/>
                    </a:lnTo>
                    <a:lnTo>
                      <a:pt x="211" y="1232"/>
                    </a:lnTo>
                    <a:lnTo>
                      <a:pt x="211" y="1232"/>
                    </a:lnTo>
                    <a:lnTo>
                      <a:pt x="204" y="1232"/>
                    </a:lnTo>
                    <a:lnTo>
                      <a:pt x="195" y="1230"/>
                    </a:lnTo>
                    <a:lnTo>
                      <a:pt x="188" y="1228"/>
                    </a:lnTo>
                    <a:lnTo>
                      <a:pt x="179" y="1228"/>
                    </a:lnTo>
                    <a:lnTo>
                      <a:pt x="179" y="1228"/>
                    </a:lnTo>
                    <a:lnTo>
                      <a:pt x="164" y="1228"/>
                    </a:lnTo>
                    <a:lnTo>
                      <a:pt x="149" y="1229"/>
                    </a:lnTo>
                    <a:lnTo>
                      <a:pt x="119" y="1233"/>
                    </a:lnTo>
                    <a:lnTo>
                      <a:pt x="89" y="1238"/>
                    </a:lnTo>
                    <a:lnTo>
                      <a:pt x="74" y="1239"/>
                    </a:lnTo>
                    <a:lnTo>
                      <a:pt x="59" y="1240"/>
                    </a:lnTo>
                    <a:lnTo>
                      <a:pt x="59" y="1240"/>
                    </a:lnTo>
                    <a:lnTo>
                      <a:pt x="40" y="1241"/>
                    </a:lnTo>
                    <a:lnTo>
                      <a:pt x="31" y="1241"/>
                    </a:lnTo>
                    <a:lnTo>
                      <a:pt x="24" y="1240"/>
                    </a:lnTo>
                    <a:lnTo>
                      <a:pt x="17" y="1238"/>
                    </a:lnTo>
                    <a:lnTo>
                      <a:pt x="11" y="1234"/>
                    </a:lnTo>
                    <a:lnTo>
                      <a:pt x="6" y="1229"/>
                    </a:lnTo>
                    <a:lnTo>
                      <a:pt x="0" y="1223"/>
                    </a:lnTo>
                    <a:lnTo>
                      <a:pt x="0" y="1223"/>
                    </a:lnTo>
                    <a:lnTo>
                      <a:pt x="4" y="1211"/>
                    </a:lnTo>
                    <a:lnTo>
                      <a:pt x="10" y="1198"/>
                    </a:lnTo>
                    <a:lnTo>
                      <a:pt x="15" y="1187"/>
                    </a:lnTo>
                    <a:lnTo>
                      <a:pt x="23" y="1177"/>
                    </a:lnTo>
                    <a:lnTo>
                      <a:pt x="31" y="1168"/>
                    </a:lnTo>
                    <a:lnTo>
                      <a:pt x="36" y="1165"/>
                    </a:lnTo>
                    <a:lnTo>
                      <a:pt x="40" y="1162"/>
                    </a:lnTo>
                    <a:lnTo>
                      <a:pt x="45" y="1161"/>
                    </a:lnTo>
                    <a:lnTo>
                      <a:pt x="52" y="1158"/>
                    </a:lnTo>
                    <a:lnTo>
                      <a:pt x="57" y="1158"/>
                    </a:lnTo>
                    <a:lnTo>
                      <a:pt x="63" y="1158"/>
                    </a:lnTo>
                    <a:lnTo>
                      <a:pt x="63" y="1158"/>
                    </a:lnTo>
                    <a:lnTo>
                      <a:pt x="64" y="1152"/>
                    </a:lnTo>
                    <a:lnTo>
                      <a:pt x="65" y="1146"/>
                    </a:lnTo>
                    <a:lnTo>
                      <a:pt x="67" y="1140"/>
                    </a:lnTo>
                    <a:lnTo>
                      <a:pt x="69" y="1136"/>
                    </a:lnTo>
                    <a:lnTo>
                      <a:pt x="74" y="1127"/>
                    </a:lnTo>
                    <a:lnTo>
                      <a:pt x="80" y="1120"/>
                    </a:lnTo>
                    <a:lnTo>
                      <a:pt x="80" y="1120"/>
                    </a:lnTo>
                    <a:lnTo>
                      <a:pt x="71" y="1116"/>
                    </a:lnTo>
                    <a:lnTo>
                      <a:pt x="64" y="1111"/>
                    </a:lnTo>
                    <a:lnTo>
                      <a:pt x="60" y="1107"/>
                    </a:lnTo>
                    <a:lnTo>
                      <a:pt x="58" y="1102"/>
                    </a:lnTo>
                    <a:lnTo>
                      <a:pt x="58" y="1096"/>
                    </a:lnTo>
                    <a:lnTo>
                      <a:pt x="60" y="1090"/>
                    </a:lnTo>
                    <a:lnTo>
                      <a:pt x="63" y="1084"/>
                    </a:lnTo>
                    <a:lnTo>
                      <a:pt x="69" y="1078"/>
                    </a:lnTo>
                    <a:lnTo>
                      <a:pt x="82" y="1065"/>
                    </a:lnTo>
                    <a:lnTo>
                      <a:pt x="95" y="1053"/>
                    </a:lnTo>
                    <a:lnTo>
                      <a:pt x="120" y="1033"/>
                    </a:lnTo>
                    <a:lnTo>
                      <a:pt x="120" y="1033"/>
                    </a:lnTo>
                    <a:lnTo>
                      <a:pt x="118" y="1029"/>
                    </a:lnTo>
                    <a:lnTo>
                      <a:pt x="114" y="1026"/>
                    </a:lnTo>
                    <a:lnTo>
                      <a:pt x="109" y="1022"/>
                    </a:lnTo>
                    <a:lnTo>
                      <a:pt x="104" y="1019"/>
                    </a:lnTo>
                    <a:lnTo>
                      <a:pt x="93" y="1013"/>
                    </a:lnTo>
                    <a:lnTo>
                      <a:pt x="80" y="1008"/>
                    </a:lnTo>
                    <a:lnTo>
                      <a:pt x="69" y="1003"/>
                    </a:lnTo>
                    <a:lnTo>
                      <a:pt x="59" y="999"/>
                    </a:lnTo>
                    <a:lnTo>
                      <a:pt x="55" y="996"/>
                    </a:lnTo>
                    <a:lnTo>
                      <a:pt x="52" y="993"/>
                    </a:lnTo>
                    <a:lnTo>
                      <a:pt x="49" y="990"/>
                    </a:lnTo>
                    <a:lnTo>
                      <a:pt x="49" y="987"/>
                    </a:lnTo>
                    <a:lnTo>
                      <a:pt x="49" y="987"/>
                    </a:lnTo>
                    <a:lnTo>
                      <a:pt x="49" y="983"/>
                    </a:lnTo>
                    <a:lnTo>
                      <a:pt x="51" y="980"/>
                    </a:lnTo>
                    <a:lnTo>
                      <a:pt x="55" y="972"/>
                    </a:lnTo>
                    <a:lnTo>
                      <a:pt x="60" y="965"/>
                    </a:lnTo>
                    <a:lnTo>
                      <a:pt x="68" y="957"/>
                    </a:lnTo>
                    <a:lnTo>
                      <a:pt x="85" y="943"/>
                    </a:lnTo>
                    <a:lnTo>
                      <a:pt x="92" y="937"/>
                    </a:lnTo>
                    <a:lnTo>
                      <a:pt x="98" y="930"/>
                    </a:lnTo>
                    <a:lnTo>
                      <a:pt x="98" y="930"/>
                    </a:lnTo>
                    <a:lnTo>
                      <a:pt x="112" y="914"/>
                    </a:lnTo>
                    <a:lnTo>
                      <a:pt x="122" y="899"/>
                    </a:lnTo>
                    <a:lnTo>
                      <a:pt x="128" y="892"/>
                    </a:lnTo>
                    <a:lnTo>
                      <a:pt x="132" y="883"/>
                    </a:lnTo>
                    <a:lnTo>
                      <a:pt x="135" y="875"/>
                    </a:lnTo>
                    <a:lnTo>
                      <a:pt x="137" y="866"/>
                    </a:lnTo>
                    <a:lnTo>
                      <a:pt x="137" y="866"/>
                    </a:lnTo>
                    <a:lnTo>
                      <a:pt x="178" y="806"/>
                    </a:lnTo>
                    <a:lnTo>
                      <a:pt x="198" y="776"/>
                    </a:lnTo>
                    <a:lnTo>
                      <a:pt x="218" y="746"/>
                    </a:lnTo>
                    <a:lnTo>
                      <a:pt x="237" y="714"/>
                    </a:lnTo>
                    <a:lnTo>
                      <a:pt x="254" y="682"/>
                    </a:lnTo>
                    <a:lnTo>
                      <a:pt x="270" y="649"/>
                    </a:lnTo>
                    <a:lnTo>
                      <a:pt x="285" y="612"/>
                    </a:lnTo>
                    <a:lnTo>
                      <a:pt x="285" y="612"/>
                    </a:lnTo>
                    <a:lnTo>
                      <a:pt x="296" y="613"/>
                    </a:lnTo>
                    <a:lnTo>
                      <a:pt x="305" y="617"/>
                    </a:lnTo>
                    <a:lnTo>
                      <a:pt x="314" y="621"/>
                    </a:lnTo>
                    <a:lnTo>
                      <a:pt x="321" y="627"/>
                    </a:lnTo>
                    <a:lnTo>
                      <a:pt x="321" y="627"/>
                    </a:lnTo>
                    <a:lnTo>
                      <a:pt x="351" y="633"/>
                    </a:lnTo>
                    <a:lnTo>
                      <a:pt x="380" y="638"/>
                    </a:lnTo>
                    <a:lnTo>
                      <a:pt x="409" y="641"/>
                    </a:lnTo>
                    <a:lnTo>
                      <a:pt x="424" y="642"/>
                    </a:lnTo>
                    <a:lnTo>
                      <a:pt x="440" y="642"/>
                    </a:lnTo>
                    <a:lnTo>
                      <a:pt x="440" y="642"/>
                    </a:lnTo>
                    <a:lnTo>
                      <a:pt x="544" y="638"/>
                    </a:lnTo>
                    <a:lnTo>
                      <a:pt x="597" y="637"/>
                    </a:lnTo>
                    <a:lnTo>
                      <a:pt x="647" y="637"/>
                    </a:lnTo>
                    <a:lnTo>
                      <a:pt x="673" y="637"/>
                    </a:lnTo>
                    <a:lnTo>
                      <a:pt x="697" y="639"/>
                    </a:lnTo>
                    <a:lnTo>
                      <a:pt x="721" y="641"/>
                    </a:lnTo>
                    <a:lnTo>
                      <a:pt x="745" y="644"/>
                    </a:lnTo>
                    <a:lnTo>
                      <a:pt x="769" y="649"/>
                    </a:lnTo>
                    <a:lnTo>
                      <a:pt x="791" y="654"/>
                    </a:lnTo>
                    <a:lnTo>
                      <a:pt x="814" y="662"/>
                    </a:lnTo>
                    <a:lnTo>
                      <a:pt x="836" y="669"/>
                    </a:lnTo>
                    <a:lnTo>
                      <a:pt x="836" y="669"/>
                    </a:lnTo>
                    <a:lnTo>
                      <a:pt x="860" y="680"/>
                    </a:lnTo>
                    <a:lnTo>
                      <a:pt x="885" y="690"/>
                    </a:lnTo>
                    <a:lnTo>
                      <a:pt x="908" y="703"/>
                    </a:lnTo>
                    <a:lnTo>
                      <a:pt x="930" y="717"/>
                    </a:lnTo>
                    <a:lnTo>
                      <a:pt x="939" y="725"/>
                    </a:lnTo>
                    <a:lnTo>
                      <a:pt x="949" y="733"/>
                    </a:lnTo>
                    <a:lnTo>
                      <a:pt x="958" y="742"/>
                    </a:lnTo>
                    <a:lnTo>
                      <a:pt x="967" y="751"/>
                    </a:lnTo>
                    <a:lnTo>
                      <a:pt x="975" y="761"/>
                    </a:lnTo>
                    <a:lnTo>
                      <a:pt x="982" y="773"/>
                    </a:lnTo>
                    <a:lnTo>
                      <a:pt x="988" y="785"/>
                    </a:lnTo>
                    <a:lnTo>
                      <a:pt x="994" y="798"/>
                    </a:lnTo>
                    <a:lnTo>
                      <a:pt x="994" y="798"/>
                    </a:lnTo>
                    <a:lnTo>
                      <a:pt x="1009" y="780"/>
                    </a:lnTo>
                    <a:lnTo>
                      <a:pt x="1025" y="764"/>
                    </a:lnTo>
                    <a:lnTo>
                      <a:pt x="1041" y="747"/>
                    </a:lnTo>
                    <a:lnTo>
                      <a:pt x="1048" y="739"/>
                    </a:lnTo>
                    <a:lnTo>
                      <a:pt x="1055" y="728"/>
                    </a:lnTo>
                    <a:lnTo>
                      <a:pt x="1055" y="728"/>
                    </a:lnTo>
                    <a:lnTo>
                      <a:pt x="1053" y="726"/>
                    </a:lnTo>
                    <a:lnTo>
                      <a:pt x="1049" y="723"/>
                    </a:lnTo>
                    <a:lnTo>
                      <a:pt x="1044" y="718"/>
                    </a:lnTo>
                    <a:lnTo>
                      <a:pt x="1030" y="711"/>
                    </a:lnTo>
                    <a:lnTo>
                      <a:pt x="1030" y="711"/>
                    </a:lnTo>
                    <a:lnTo>
                      <a:pt x="1025" y="702"/>
                    </a:lnTo>
                    <a:lnTo>
                      <a:pt x="1019" y="695"/>
                    </a:lnTo>
                    <a:lnTo>
                      <a:pt x="1008" y="680"/>
                    </a:lnTo>
                    <a:lnTo>
                      <a:pt x="995" y="665"/>
                    </a:lnTo>
                    <a:lnTo>
                      <a:pt x="988" y="656"/>
                    </a:lnTo>
                    <a:lnTo>
                      <a:pt x="983" y="648"/>
                    </a:lnTo>
                    <a:lnTo>
                      <a:pt x="983" y="648"/>
                    </a:lnTo>
                    <a:lnTo>
                      <a:pt x="977" y="633"/>
                    </a:lnTo>
                    <a:lnTo>
                      <a:pt x="970" y="617"/>
                    </a:lnTo>
                    <a:lnTo>
                      <a:pt x="966" y="599"/>
                    </a:lnTo>
                    <a:lnTo>
                      <a:pt x="962" y="582"/>
                    </a:lnTo>
                    <a:lnTo>
                      <a:pt x="960" y="564"/>
                    </a:lnTo>
                    <a:lnTo>
                      <a:pt x="958" y="546"/>
                    </a:lnTo>
                    <a:lnTo>
                      <a:pt x="958" y="528"/>
                    </a:lnTo>
                    <a:lnTo>
                      <a:pt x="960" y="510"/>
                    </a:lnTo>
                    <a:lnTo>
                      <a:pt x="963" y="491"/>
                    </a:lnTo>
                    <a:lnTo>
                      <a:pt x="967" y="473"/>
                    </a:lnTo>
                    <a:lnTo>
                      <a:pt x="972" y="456"/>
                    </a:lnTo>
                    <a:lnTo>
                      <a:pt x="980" y="439"/>
                    </a:lnTo>
                    <a:lnTo>
                      <a:pt x="988" y="423"/>
                    </a:lnTo>
                    <a:lnTo>
                      <a:pt x="998" y="408"/>
                    </a:lnTo>
                    <a:lnTo>
                      <a:pt x="1010" y="394"/>
                    </a:lnTo>
                    <a:lnTo>
                      <a:pt x="1023" y="382"/>
                    </a:lnTo>
                    <a:lnTo>
                      <a:pt x="1023" y="382"/>
                    </a:lnTo>
                    <a:lnTo>
                      <a:pt x="1030" y="376"/>
                    </a:lnTo>
                    <a:lnTo>
                      <a:pt x="1039" y="369"/>
                    </a:lnTo>
                    <a:lnTo>
                      <a:pt x="1048" y="364"/>
                    </a:lnTo>
                    <a:lnTo>
                      <a:pt x="1058" y="359"/>
                    </a:lnTo>
                    <a:lnTo>
                      <a:pt x="1069" y="354"/>
                    </a:lnTo>
                    <a:lnTo>
                      <a:pt x="1081" y="350"/>
                    </a:lnTo>
                    <a:lnTo>
                      <a:pt x="1092" y="346"/>
                    </a:lnTo>
                    <a:lnTo>
                      <a:pt x="1104" y="342"/>
                    </a:lnTo>
                    <a:lnTo>
                      <a:pt x="1117" y="340"/>
                    </a:lnTo>
                    <a:lnTo>
                      <a:pt x="1130" y="338"/>
                    </a:lnTo>
                    <a:lnTo>
                      <a:pt x="1143" y="338"/>
                    </a:lnTo>
                    <a:lnTo>
                      <a:pt x="1155" y="338"/>
                    </a:lnTo>
                    <a:lnTo>
                      <a:pt x="1168" y="339"/>
                    </a:lnTo>
                    <a:lnTo>
                      <a:pt x="1181" y="341"/>
                    </a:lnTo>
                    <a:lnTo>
                      <a:pt x="1194" y="345"/>
                    </a:lnTo>
                    <a:lnTo>
                      <a:pt x="1207" y="350"/>
                    </a:lnTo>
                    <a:lnTo>
                      <a:pt x="1207" y="350"/>
                    </a:lnTo>
                    <a:lnTo>
                      <a:pt x="1205" y="340"/>
                    </a:lnTo>
                    <a:lnTo>
                      <a:pt x="1200" y="331"/>
                    </a:lnTo>
                    <a:lnTo>
                      <a:pt x="1195" y="322"/>
                    </a:lnTo>
                    <a:lnTo>
                      <a:pt x="1190" y="312"/>
                    </a:lnTo>
                    <a:lnTo>
                      <a:pt x="1183" y="305"/>
                    </a:lnTo>
                    <a:lnTo>
                      <a:pt x="1176" y="296"/>
                    </a:lnTo>
                    <a:lnTo>
                      <a:pt x="1167" y="289"/>
                    </a:lnTo>
                    <a:lnTo>
                      <a:pt x="1159" y="281"/>
                    </a:lnTo>
                    <a:lnTo>
                      <a:pt x="1139" y="268"/>
                    </a:lnTo>
                    <a:lnTo>
                      <a:pt x="1119" y="256"/>
                    </a:lnTo>
                    <a:lnTo>
                      <a:pt x="1098" y="246"/>
                    </a:lnTo>
                    <a:lnTo>
                      <a:pt x="1077" y="239"/>
                    </a:lnTo>
                    <a:lnTo>
                      <a:pt x="1077" y="239"/>
                    </a:lnTo>
                    <a:lnTo>
                      <a:pt x="1074" y="235"/>
                    </a:lnTo>
                    <a:lnTo>
                      <a:pt x="1072" y="231"/>
                    </a:lnTo>
                    <a:lnTo>
                      <a:pt x="1069" y="223"/>
                    </a:lnTo>
                    <a:lnTo>
                      <a:pt x="1069" y="214"/>
                    </a:lnTo>
                    <a:lnTo>
                      <a:pt x="1069" y="204"/>
                    </a:lnTo>
                    <a:lnTo>
                      <a:pt x="1071" y="196"/>
                    </a:lnTo>
                    <a:lnTo>
                      <a:pt x="1073" y="186"/>
                    </a:lnTo>
                    <a:lnTo>
                      <a:pt x="1077" y="170"/>
                    </a:lnTo>
                    <a:lnTo>
                      <a:pt x="1077" y="170"/>
                    </a:lnTo>
                    <a:lnTo>
                      <a:pt x="1090" y="166"/>
                    </a:lnTo>
                    <a:lnTo>
                      <a:pt x="1103" y="164"/>
                    </a:lnTo>
                    <a:lnTo>
                      <a:pt x="1116" y="163"/>
                    </a:lnTo>
                    <a:lnTo>
                      <a:pt x="1122" y="164"/>
                    </a:lnTo>
                    <a:lnTo>
                      <a:pt x="1129" y="165"/>
                    </a:lnTo>
                    <a:lnTo>
                      <a:pt x="1129" y="165"/>
                    </a:lnTo>
                    <a:lnTo>
                      <a:pt x="1135" y="168"/>
                    </a:lnTo>
                    <a:lnTo>
                      <a:pt x="1142" y="171"/>
                    </a:lnTo>
                    <a:lnTo>
                      <a:pt x="1158" y="182"/>
                    </a:lnTo>
                    <a:lnTo>
                      <a:pt x="1175" y="195"/>
                    </a:lnTo>
                    <a:lnTo>
                      <a:pt x="1193" y="210"/>
                    </a:lnTo>
                    <a:lnTo>
                      <a:pt x="1210" y="226"/>
                    </a:lnTo>
                    <a:lnTo>
                      <a:pt x="1226" y="243"/>
                    </a:lnTo>
                    <a:lnTo>
                      <a:pt x="1239" y="259"/>
                    </a:lnTo>
                    <a:lnTo>
                      <a:pt x="1249" y="274"/>
                    </a:lnTo>
                    <a:lnTo>
                      <a:pt x="1249" y="274"/>
                    </a:lnTo>
                    <a:lnTo>
                      <a:pt x="1252" y="279"/>
                    </a:lnTo>
                    <a:lnTo>
                      <a:pt x="1254" y="286"/>
                    </a:lnTo>
                    <a:lnTo>
                      <a:pt x="1256" y="292"/>
                    </a:lnTo>
                    <a:lnTo>
                      <a:pt x="1256" y="298"/>
                    </a:lnTo>
                    <a:lnTo>
                      <a:pt x="1256" y="298"/>
                    </a:lnTo>
                    <a:close/>
                    <a:moveTo>
                      <a:pt x="1734" y="859"/>
                    </a:moveTo>
                    <a:lnTo>
                      <a:pt x="1734" y="859"/>
                    </a:lnTo>
                    <a:lnTo>
                      <a:pt x="1734" y="863"/>
                    </a:lnTo>
                    <a:lnTo>
                      <a:pt x="1735" y="866"/>
                    </a:lnTo>
                    <a:lnTo>
                      <a:pt x="1739" y="871"/>
                    </a:lnTo>
                    <a:lnTo>
                      <a:pt x="1743" y="877"/>
                    </a:lnTo>
                    <a:lnTo>
                      <a:pt x="1745" y="881"/>
                    </a:lnTo>
                    <a:lnTo>
                      <a:pt x="1745" y="885"/>
                    </a:lnTo>
                    <a:lnTo>
                      <a:pt x="1745" y="885"/>
                    </a:lnTo>
                    <a:lnTo>
                      <a:pt x="1745" y="889"/>
                    </a:lnTo>
                    <a:lnTo>
                      <a:pt x="1744" y="892"/>
                    </a:lnTo>
                    <a:lnTo>
                      <a:pt x="1742" y="897"/>
                    </a:lnTo>
                    <a:lnTo>
                      <a:pt x="1739" y="904"/>
                    </a:lnTo>
                    <a:lnTo>
                      <a:pt x="1736" y="910"/>
                    </a:lnTo>
                    <a:lnTo>
                      <a:pt x="1736" y="910"/>
                    </a:lnTo>
                    <a:lnTo>
                      <a:pt x="1723" y="922"/>
                    </a:lnTo>
                    <a:lnTo>
                      <a:pt x="1711" y="934"/>
                    </a:lnTo>
                    <a:lnTo>
                      <a:pt x="1700" y="946"/>
                    </a:lnTo>
                    <a:lnTo>
                      <a:pt x="1690" y="960"/>
                    </a:lnTo>
                    <a:lnTo>
                      <a:pt x="1679" y="974"/>
                    </a:lnTo>
                    <a:lnTo>
                      <a:pt x="1669" y="988"/>
                    </a:lnTo>
                    <a:lnTo>
                      <a:pt x="1651" y="1018"/>
                    </a:lnTo>
                    <a:lnTo>
                      <a:pt x="1634" y="1049"/>
                    </a:lnTo>
                    <a:lnTo>
                      <a:pt x="1617" y="1081"/>
                    </a:lnTo>
                    <a:lnTo>
                      <a:pt x="1601" y="1112"/>
                    </a:lnTo>
                    <a:lnTo>
                      <a:pt x="1584" y="1144"/>
                    </a:lnTo>
                    <a:lnTo>
                      <a:pt x="1584" y="1144"/>
                    </a:lnTo>
                    <a:lnTo>
                      <a:pt x="1576" y="1150"/>
                    </a:lnTo>
                    <a:lnTo>
                      <a:pt x="1570" y="1157"/>
                    </a:lnTo>
                    <a:lnTo>
                      <a:pt x="1563" y="1165"/>
                    </a:lnTo>
                    <a:lnTo>
                      <a:pt x="1558" y="1173"/>
                    </a:lnTo>
                    <a:lnTo>
                      <a:pt x="1548" y="1190"/>
                    </a:lnTo>
                    <a:lnTo>
                      <a:pt x="1543" y="1198"/>
                    </a:lnTo>
                    <a:lnTo>
                      <a:pt x="1537" y="1205"/>
                    </a:lnTo>
                    <a:lnTo>
                      <a:pt x="1537" y="1205"/>
                    </a:lnTo>
                    <a:lnTo>
                      <a:pt x="1536" y="1211"/>
                    </a:lnTo>
                    <a:lnTo>
                      <a:pt x="1536" y="1212"/>
                    </a:lnTo>
                    <a:lnTo>
                      <a:pt x="1537" y="1212"/>
                    </a:lnTo>
                    <a:lnTo>
                      <a:pt x="1538" y="1212"/>
                    </a:lnTo>
                    <a:lnTo>
                      <a:pt x="1538" y="1212"/>
                    </a:lnTo>
                    <a:lnTo>
                      <a:pt x="1537" y="1218"/>
                    </a:lnTo>
                    <a:lnTo>
                      <a:pt x="1537" y="1218"/>
                    </a:lnTo>
                    <a:lnTo>
                      <a:pt x="1530" y="1223"/>
                    </a:lnTo>
                    <a:lnTo>
                      <a:pt x="1523" y="1226"/>
                    </a:lnTo>
                    <a:lnTo>
                      <a:pt x="1516" y="1227"/>
                    </a:lnTo>
                    <a:lnTo>
                      <a:pt x="1510" y="1227"/>
                    </a:lnTo>
                    <a:lnTo>
                      <a:pt x="1497" y="1224"/>
                    </a:lnTo>
                    <a:lnTo>
                      <a:pt x="1490" y="1222"/>
                    </a:lnTo>
                    <a:lnTo>
                      <a:pt x="1483" y="1220"/>
                    </a:lnTo>
                    <a:lnTo>
                      <a:pt x="1483" y="1220"/>
                    </a:lnTo>
                    <a:lnTo>
                      <a:pt x="1454" y="1218"/>
                    </a:lnTo>
                    <a:lnTo>
                      <a:pt x="1424" y="1217"/>
                    </a:lnTo>
                    <a:lnTo>
                      <a:pt x="1394" y="1216"/>
                    </a:lnTo>
                    <a:lnTo>
                      <a:pt x="1367" y="1215"/>
                    </a:lnTo>
                    <a:lnTo>
                      <a:pt x="1367" y="1215"/>
                    </a:lnTo>
                    <a:lnTo>
                      <a:pt x="1346" y="1213"/>
                    </a:lnTo>
                    <a:lnTo>
                      <a:pt x="1325" y="1208"/>
                    </a:lnTo>
                    <a:lnTo>
                      <a:pt x="1303" y="1203"/>
                    </a:lnTo>
                    <a:lnTo>
                      <a:pt x="1281" y="1200"/>
                    </a:lnTo>
                    <a:lnTo>
                      <a:pt x="1281" y="1200"/>
                    </a:lnTo>
                    <a:lnTo>
                      <a:pt x="1178" y="1192"/>
                    </a:lnTo>
                    <a:lnTo>
                      <a:pt x="1125" y="1187"/>
                    </a:lnTo>
                    <a:lnTo>
                      <a:pt x="1071" y="1184"/>
                    </a:lnTo>
                    <a:lnTo>
                      <a:pt x="1018" y="1182"/>
                    </a:lnTo>
                    <a:lnTo>
                      <a:pt x="966" y="1182"/>
                    </a:lnTo>
                    <a:lnTo>
                      <a:pt x="941" y="1182"/>
                    </a:lnTo>
                    <a:lnTo>
                      <a:pt x="917" y="1184"/>
                    </a:lnTo>
                    <a:lnTo>
                      <a:pt x="893" y="1185"/>
                    </a:lnTo>
                    <a:lnTo>
                      <a:pt x="871" y="1188"/>
                    </a:lnTo>
                    <a:lnTo>
                      <a:pt x="871" y="1188"/>
                    </a:lnTo>
                    <a:lnTo>
                      <a:pt x="866" y="1200"/>
                    </a:lnTo>
                    <a:lnTo>
                      <a:pt x="862" y="1214"/>
                    </a:lnTo>
                    <a:lnTo>
                      <a:pt x="861" y="1219"/>
                    </a:lnTo>
                    <a:lnTo>
                      <a:pt x="861" y="1225"/>
                    </a:lnTo>
                    <a:lnTo>
                      <a:pt x="861" y="1230"/>
                    </a:lnTo>
                    <a:lnTo>
                      <a:pt x="863" y="1232"/>
                    </a:lnTo>
                    <a:lnTo>
                      <a:pt x="863" y="1232"/>
                    </a:lnTo>
                    <a:lnTo>
                      <a:pt x="920" y="1239"/>
                    </a:lnTo>
                    <a:lnTo>
                      <a:pt x="977" y="1243"/>
                    </a:lnTo>
                    <a:lnTo>
                      <a:pt x="1032" y="1245"/>
                    </a:lnTo>
                    <a:lnTo>
                      <a:pt x="1089" y="1247"/>
                    </a:lnTo>
                    <a:lnTo>
                      <a:pt x="1205" y="1249"/>
                    </a:lnTo>
                    <a:lnTo>
                      <a:pt x="1326" y="1249"/>
                    </a:lnTo>
                    <a:lnTo>
                      <a:pt x="1326" y="1249"/>
                    </a:lnTo>
                    <a:lnTo>
                      <a:pt x="1347" y="1248"/>
                    </a:lnTo>
                    <a:lnTo>
                      <a:pt x="1374" y="1246"/>
                    </a:lnTo>
                    <a:lnTo>
                      <a:pt x="1404" y="1245"/>
                    </a:lnTo>
                    <a:lnTo>
                      <a:pt x="1420" y="1244"/>
                    </a:lnTo>
                    <a:lnTo>
                      <a:pt x="1436" y="1245"/>
                    </a:lnTo>
                    <a:lnTo>
                      <a:pt x="1436" y="1245"/>
                    </a:lnTo>
                    <a:lnTo>
                      <a:pt x="1490" y="1248"/>
                    </a:lnTo>
                    <a:lnTo>
                      <a:pt x="1511" y="1249"/>
                    </a:lnTo>
                    <a:lnTo>
                      <a:pt x="1520" y="1249"/>
                    </a:lnTo>
                    <a:lnTo>
                      <a:pt x="1529" y="1248"/>
                    </a:lnTo>
                    <a:lnTo>
                      <a:pt x="1537" y="1247"/>
                    </a:lnTo>
                    <a:lnTo>
                      <a:pt x="1545" y="1245"/>
                    </a:lnTo>
                    <a:lnTo>
                      <a:pt x="1552" y="1241"/>
                    </a:lnTo>
                    <a:lnTo>
                      <a:pt x="1559" y="1237"/>
                    </a:lnTo>
                    <a:lnTo>
                      <a:pt x="1566" y="1231"/>
                    </a:lnTo>
                    <a:lnTo>
                      <a:pt x="1572" y="1224"/>
                    </a:lnTo>
                    <a:lnTo>
                      <a:pt x="1577" y="1215"/>
                    </a:lnTo>
                    <a:lnTo>
                      <a:pt x="1584" y="1205"/>
                    </a:lnTo>
                    <a:lnTo>
                      <a:pt x="1584" y="1205"/>
                    </a:lnTo>
                    <a:lnTo>
                      <a:pt x="1585" y="1201"/>
                    </a:lnTo>
                    <a:lnTo>
                      <a:pt x="1585" y="1197"/>
                    </a:lnTo>
                    <a:lnTo>
                      <a:pt x="1585" y="1193"/>
                    </a:lnTo>
                    <a:lnTo>
                      <a:pt x="1586" y="1188"/>
                    </a:lnTo>
                    <a:lnTo>
                      <a:pt x="1586" y="1188"/>
                    </a:lnTo>
                    <a:lnTo>
                      <a:pt x="1591" y="1179"/>
                    </a:lnTo>
                    <a:lnTo>
                      <a:pt x="1599" y="1168"/>
                    </a:lnTo>
                    <a:lnTo>
                      <a:pt x="1606" y="1157"/>
                    </a:lnTo>
                    <a:lnTo>
                      <a:pt x="1613" y="1147"/>
                    </a:lnTo>
                    <a:lnTo>
                      <a:pt x="1613" y="1147"/>
                    </a:lnTo>
                    <a:lnTo>
                      <a:pt x="1638" y="1104"/>
                    </a:lnTo>
                    <a:lnTo>
                      <a:pt x="1664" y="1061"/>
                    </a:lnTo>
                    <a:lnTo>
                      <a:pt x="1717" y="980"/>
                    </a:lnTo>
                    <a:lnTo>
                      <a:pt x="1717" y="980"/>
                    </a:lnTo>
                    <a:lnTo>
                      <a:pt x="1734" y="952"/>
                    </a:lnTo>
                    <a:lnTo>
                      <a:pt x="1749" y="925"/>
                    </a:lnTo>
                    <a:lnTo>
                      <a:pt x="1765" y="899"/>
                    </a:lnTo>
                    <a:lnTo>
                      <a:pt x="1781" y="874"/>
                    </a:lnTo>
                    <a:lnTo>
                      <a:pt x="1781" y="874"/>
                    </a:lnTo>
                    <a:lnTo>
                      <a:pt x="1775" y="872"/>
                    </a:lnTo>
                    <a:lnTo>
                      <a:pt x="1770" y="869"/>
                    </a:lnTo>
                    <a:lnTo>
                      <a:pt x="1758" y="863"/>
                    </a:lnTo>
                    <a:lnTo>
                      <a:pt x="1752" y="860"/>
                    </a:lnTo>
                    <a:lnTo>
                      <a:pt x="1747" y="857"/>
                    </a:lnTo>
                    <a:lnTo>
                      <a:pt x="1740" y="857"/>
                    </a:lnTo>
                    <a:lnTo>
                      <a:pt x="1734" y="859"/>
                    </a:lnTo>
                    <a:lnTo>
                      <a:pt x="1734" y="859"/>
                    </a:lnTo>
                    <a:close/>
                    <a:moveTo>
                      <a:pt x="1246" y="119"/>
                    </a:moveTo>
                    <a:lnTo>
                      <a:pt x="1246" y="119"/>
                    </a:lnTo>
                    <a:lnTo>
                      <a:pt x="1244" y="133"/>
                    </a:lnTo>
                    <a:lnTo>
                      <a:pt x="1244" y="147"/>
                    </a:lnTo>
                    <a:lnTo>
                      <a:pt x="1244" y="160"/>
                    </a:lnTo>
                    <a:lnTo>
                      <a:pt x="1245" y="173"/>
                    </a:lnTo>
                    <a:lnTo>
                      <a:pt x="1246" y="186"/>
                    </a:lnTo>
                    <a:lnTo>
                      <a:pt x="1250" y="199"/>
                    </a:lnTo>
                    <a:lnTo>
                      <a:pt x="1256" y="224"/>
                    </a:lnTo>
                    <a:lnTo>
                      <a:pt x="1264" y="248"/>
                    </a:lnTo>
                    <a:lnTo>
                      <a:pt x="1272" y="272"/>
                    </a:lnTo>
                    <a:lnTo>
                      <a:pt x="1280" y="296"/>
                    </a:lnTo>
                    <a:lnTo>
                      <a:pt x="1286" y="322"/>
                    </a:lnTo>
                    <a:lnTo>
                      <a:pt x="1286" y="322"/>
                    </a:lnTo>
                    <a:lnTo>
                      <a:pt x="1291" y="309"/>
                    </a:lnTo>
                    <a:lnTo>
                      <a:pt x="1298" y="295"/>
                    </a:lnTo>
                    <a:lnTo>
                      <a:pt x="1304" y="281"/>
                    </a:lnTo>
                    <a:lnTo>
                      <a:pt x="1306" y="274"/>
                    </a:lnTo>
                    <a:lnTo>
                      <a:pt x="1309" y="266"/>
                    </a:lnTo>
                    <a:lnTo>
                      <a:pt x="1309" y="266"/>
                    </a:lnTo>
                    <a:lnTo>
                      <a:pt x="1302" y="259"/>
                    </a:lnTo>
                    <a:lnTo>
                      <a:pt x="1295" y="251"/>
                    </a:lnTo>
                    <a:lnTo>
                      <a:pt x="1279" y="239"/>
                    </a:lnTo>
                    <a:lnTo>
                      <a:pt x="1271" y="231"/>
                    </a:lnTo>
                    <a:lnTo>
                      <a:pt x="1265" y="224"/>
                    </a:lnTo>
                    <a:lnTo>
                      <a:pt x="1260" y="216"/>
                    </a:lnTo>
                    <a:lnTo>
                      <a:pt x="1259" y="212"/>
                    </a:lnTo>
                    <a:lnTo>
                      <a:pt x="1259" y="206"/>
                    </a:lnTo>
                    <a:lnTo>
                      <a:pt x="1259" y="206"/>
                    </a:lnTo>
                    <a:lnTo>
                      <a:pt x="1266" y="211"/>
                    </a:lnTo>
                    <a:lnTo>
                      <a:pt x="1273" y="214"/>
                    </a:lnTo>
                    <a:lnTo>
                      <a:pt x="1286" y="223"/>
                    </a:lnTo>
                    <a:lnTo>
                      <a:pt x="1299" y="231"/>
                    </a:lnTo>
                    <a:lnTo>
                      <a:pt x="1304" y="234"/>
                    </a:lnTo>
                    <a:lnTo>
                      <a:pt x="1311" y="236"/>
                    </a:lnTo>
                    <a:lnTo>
                      <a:pt x="1311" y="236"/>
                    </a:lnTo>
                    <a:lnTo>
                      <a:pt x="1312" y="233"/>
                    </a:lnTo>
                    <a:lnTo>
                      <a:pt x="1312" y="230"/>
                    </a:lnTo>
                    <a:lnTo>
                      <a:pt x="1311" y="221"/>
                    </a:lnTo>
                    <a:lnTo>
                      <a:pt x="1310" y="213"/>
                    </a:lnTo>
                    <a:lnTo>
                      <a:pt x="1309" y="204"/>
                    </a:lnTo>
                    <a:lnTo>
                      <a:pt x="1309" y="204"/>
                    </a:lnTo>
                    <a:lnTo>
                      <a:pt x="1299" y="203"/>
                    </a:lnTo>
                    <a:lnTo>
                      <a:pt x="1290" y="200"/>
                    </a:lnTo>
                    <a:lnTo>
                      <a:pt x="1282" y="196"/>
                    </a:lnTo>
                    <a:lnTo>
                      <a:pt x="1274" y="190"/>
                    </a:lnTo>
                    <a:lnTo>
                      <a:pt x="1269" y="185"/>
                    </a:lnTo>
                    <a:lnTo>
                      <a:pt x="1265" y="179"/>
                    </a:lnTo>
                    <a:lnTo>
                      <a:pt x="1261" y="171"/>
                    </a:lnTo>
                    <a:lnTo>
                      <a:pt x="1261" y="163"/>
                    </a:lnTo>
                    <a:lnTo>
                      <a:pt x="1261" y="163"/>
                    </a:lnTo>
                    <a:lnTo>
                      <a:pt x="1266" y="165"/>
                    </a:lnTo>
                    <a:lnTo>
                      <a:pt x="1270" y="168"/>
                    </a:lnTo>
                    <a:lnTo>
                      <a:pt x="1278" y="174"/>
                    </a:lnTo>
                    <a:lnTo>
                      <a:pt x="1282" y="177"/>
                    </a:lnTo>
                    <a:lnTo>
                      <a:pt x="1285" y="179"/>
                    </a:lnTo>
                    <a:lnTo>
                      <a:pt x="1290" y="179"/>
                    </a:lnTo>
                    <a:lnTo>
                      <a:pt x="1296" y="178"/>
                    </a:lnTo>
                    <a:lnTo>
                      <a:pt x="1296" y="178"/>
                    </a:lnTo>
                    <a:lnTo>
                      <a:pt x="1296" y="172"/>
                    </a:lnTo>
                    <a:lnTo>
                      <a:pt x="1296" y="167"/>
                    </a:lnTo>
                    <a:lnTo>
                      <a:pt x="1291" y="155"/>
                    </a:lnTo>
                    <a:lnTo>
                      <a:pt x="1286" y="142"/>
                    </a:lnTo>
                    <a:lnTo>
                      <a:pt x="1280" y="129"/>
                    </a:lnTo>
                    <a:lnTo>
                      <a:pt x="1274" y="118"/>
                    </a:lnTo>
                    <a:lnTo>
                      <a:pt x="1272" y="111"/>
                    </a:lnTo>
                    <a:lnTo>
                      <a:pt x="1271" y="105"/>
                    </a:lnTo>
                    <a:lnTo>
                      <a:pt x="1271" y="99"/>
                    </a:lnTo>
                    <a:lnTo>
                      <a:pt x="1271" y="94"/>
                    </a:lnTo>
                    <a:lnTo>
                      <a:pt x="1273" y="89"/>
                    </a:lnTo>
                    <a:lnTo>
                      <a:pt x="1276" y="84"/>
                    </a:lnTo>
                    <a:lnTo>
                      <a:pt x="1276" y="84"/>
                    </a:lnTo>
                    <a:lnTo>
                      <a:pt x="1282" y="93"/>
                    </a:lnTo>
                    <a:lnTo>
                      <a:pt x="1287" y="103"/>
                    </a:lnTo>
                    <a:lnTo>
                      <a:pt x="1296" y="123"/>
                    </a:lnTo>
                    <a:lnTo>
                      <a:pt x="1303" y="143"/>
                    </a:lnTo>
                    <a:lnTo>
                      <a:pt x="1313" y="165"/>
                    </a:lnTo>
                    <a:lnTo>
                      <a:pt x="1313" y="165"/>
                    </a:lnTo>
                    <a:lnTo>
                      <a:pt x="1318" y="158"/>
                    </a:lnTo>
                    <a:lnTo>
                      <a:pt x="1323" y="150"/>
                    </a:lnTo>
                    <a:lnTo>
                      <a:pt x="1328" y="133"/>
                    </a:lnTo>
                    <a:lnTo>
                      <a:pt x="1331" y="124"/>
                    </a:lnTo>
                    <a:lnTo>
                      <a:pt x="1336" y="117"/>
                    </a:lnTo>
                    <a:lnTo>
                      <a:pt x="1339" y="113"/>
                    </a:lnTo>
                    <a:lnTo>
                      <a:pt x="1342" y="110"/>
                    </a:lnTo>
                    <a:lnTo>
                      <a:pt x="1346" y="108"/>
                    </a:lnTo>
                    <a:lnTo>
                      <a:pt x="1350" y="106"/>
                    </a:lnTo>
                    <a:lnTo>
                      <a:pt x="1350" y="106"/>
                    </a:lnTo>
                    <a:lnTo>
                      <a:pt x="1349" y="114"/>
                    </a:lnTo>
                    <a:lnTo>
                      <a:pt x="1348" y="122"/>
                    </a:lnTo>
                    <a:lnTo>
                      <a:pt x="1344" y="138"/>
                    </a:lnTo>
                    <a:lnTo>
                      <a:pt x="1339" y="153"/>
                    </a:lnTo>
                    <a:lnTo>
                      <a:pt x="1333" y="167"/>
                    </a:lnTo>
                    <a:lnTo>
                      <a:pt x="1328" y="182"/>
                    </a:lnTo>
                    <a:lnTo>
                      <a:pt x="1326" y="189"/>
                    </a:lnTo>
                    <a:lnTo>
                      <a:pt x="1325" y="197"/>
                    </a:lnTo>
                    <a:lnTo>
                      <a:pt x="1325" y="205"/>
                    </a:lnTo>
                    <a:lnTo>
                      <a:pt x="1326" y="213"/>
                    </a:lnTo>
                    <a:lnTo>
                      <a:pt x="1327" y="220"/>
                    </a:lnTo>
                    <a:lnTo>
                      <a:pt x="1330" y="229"/>
                    </a:lnTo>
                    <a:lnTo>
                      <a:pt x="1330" y="229"/>
                    </a:lnTo>
                    <a:lnTo>
                      <a:pt x="1336" y="227"/>
                    </a:lnTo>
                    <a:lnTo>
                      <a:pt x="1342" y="225"/>
                    </a:lnTo>
                    <a:lnTo>
                      <a:pt x="1345" y="220"/>
                    </a:lnTo>
                    <a:lnTo>
                      <a:pt x="1349" y="216"/>
                    </a:lnTo>
                    <a:lnTo>
                      <a:pt x="1356" y="206"/>
                    </a:lnTo>
                    <a:lnTo>
                      <a:pt x="1360" y="203"/>
                    </a:lnTo>
                    <a:lnTo>
                      <a:pt x="1364" y="200"/>
                    </a:lnTo>
                    <a:lnTo>
                      <a:pt x="1364" y="200"/>
                    </a:lnTo>
                    <a:lnTo>
                      <a:pt x="1369" y="204"/>
                    </a:lnTo>
                    <a:lnTo>
                      <a:pt x="1371" y="209"/>
                    </a:lnTo>
                    <a:lnTo>
                      <a:pt x="1371" y="213"/>
                    </a:lnTo>
                    <a:lnTo>
                      <a:pt x="1371" y="217"/>
                    </a:lnTo>
                    <a:lnTo>
                      <a:pt x="1370" y="221"/>
                    </a:lnTo>
                    <a:lnTo>
                      <a:pt x="1367" y="226"/>
                    </a:lnTo>
                    <a:lnTo>
                      <a:pt x="1361" y="233"/>
                    </a:lnTo>
                    <a:lnTo>
                      <a:pt x="1352" y="240"/>
                    </a:lnTo>
                    <a:lnTo>
                      <a:pt x="1344" y="245"/>
                    </a:lnTo>
                    <a:lnTo>
                      <a:pt x="1330" y="251"/>
                    </a:lnTo>
                    <a:lnTo>
                      <a:pt x="1330" y="251"/>
                    </a:lnTo>
                    <a:lnTo>
                      <a:pt x="1329" y="259"/>
                    </a:lnTo>
                    <a:lnTo>
                      <a:pt x="1327" y="268"/>
                    </a:lnTo>
                    <a:lnTo>
                      <a:pt x="1320" y="286"/>
                    </a:lnTo>
                    <a:lnTo>
                      <a:pt x="1314" y="304"/>
                    </a:lnTo>
                    <a:lnTo>
                      <a:pt x="1312" y="312"/>
                    </a:lnTo>
                    <a:lnTo>
                      <a:pt x="1311" y="320"/>
                    </a:lnTo>
                    <a:lnTo>
                      <a:pt x="1311" y="320"/>
                    </a:lnTo>
                    <a:lnTo>
                      <a:pt x="1333" y="293"/>
                    </a:lnTo>
                    <a:lnTo>
                      <a:pt x="1345" y="277"/>
                    </a:lnTo>
                    <a:lnTo>
                      <a:pt x="1357" y="261"/>
                    </a:lnTo>
                    <a:lnTo>
                      <a:pt x="1366" y="244"/>
                    </a:lnTo>
                    <a:lnTo>
                      <a:pt x="1374" y="225"/>
                    </a:lnTo>
                    <a:lnTo>
                      <a:pt x="1377" y="215"/>
                    </a:lnTo>
                    <a:lnTo>
                      <a:pt x="1379" y="205"/>
                    </a:lnTo>
                    <a:lnTo>
                      <a:pt x="1381" y="196"/>
                    </a:lnTo>
                    <a:lnTo>
                      <a:pt x="1381" y="185"/>
                    </a:lnTo>
                    <a:lnTo>
                      <a:pt x="1381" y="185"/>
                    </a:lnTo>
                    <a:lnTo>
                      <a:pt x="1381" y="171"/>
                    </a:lnTo>
                    <a:lnTo>
                      <a:pt x="1380" y="159"/>
                    </a:lnTo>
                    <a:lnTo>
                      <a:pt x="1377" y="148"/>
                    </a:lnTo>
                    <a:lnTo>
                      <a:pt x="1374" y="137"/>
                    </a:lnTo>
                    <a:lnTo>
                      <a:pt x="1369" y="126"/>
                    </a:lnTo>
                    <a:lnTo>
                      <a:pt x="1363" y="117"/>
                    </a:lnTo>
                    <a:lnTo>
                      <a:pt x="1357" y="108"/>
                    </a:lnTo>
                    <a:lnTo>
                      <a:pt x="1349" y="98"/>
                    </a:lnTo>
                    <a:lnTo>
                      <a:pt x="1334" y="82"/>
                    </a:lnTo>
                    <a:lnTo>
                      <a:pt x="1317" y="66"/>
                    </a:lnTo>
                    <a:lnTo>
                      <a:pt x="1301" y="51"/>
                    </a:lnTo>
                    <a:lnTo>
                      <a:pt x="1286" y="35"/>
                    </a:lnTo>
                    <a:lnTo>
                      <a:pt x="1286" y="35"/>
                    </a:lnTo>
                    <a:lnTo>
                      <a:pt x="1281" y="46"/>
                    </a:lnTo>
                    <a:lnTo>
                      <a:pt x="1274" y="56"/>
                    </a:lnTo>
                    <a:lnTo>
                      <a:pt x="1264" y="75"/>
                    </a:lnTo>
                    <a:lnTo>
                      <a:pt x="1258" y="84"/>
                    </a:lnTo>
                    <a:lnTo>
                      <a:pt x="1253" y="94"/>
                    </a:lnTo>
                    <a:lnTo>
                      <a:pt x="1250" y="106"/>
                    </a:lnTo>
                    <a:lnTo>
                      <a:pt x="1246" y="119"/>
                    </a:lnTo>
                    <a:lnTo>
                      <a:pt x="1246" y="119"/>
                    </a:lnTo>
                    <a:close/>
                    <a:moveTo>
                      <a:pt x="1129" y="187"/>
                    </a:moveTo>
                    <a:lnTo>
                      <a:pt x="1129" y="187"/>
                    </a:lnTo>
                    <a:lnTo>
                      <a:pt x="1119" y="186"/>
                    </a:lnTo>
                    <a:lnTo>
                      <a:pt x="1111" y="186"/>
                    </a:lnTo>
                    <a:lnTo>
                      <a:pt x="1103" y="188"/>
                    </a:lnTo>
                    <a:lnTo>
                      <a:pt x="1098" y="192"/>
                    </a:lnTo>
                    <a:lnTo>
                      <a:pt x="1094" y="196"/>
                    </a:lnTo>
                    <a:lnTo>
                      <a:pt x="1091" y="202"/>
                    </a:lnTo>
                    <a:lnTo>
                      <a:pt x="1090" y="209"/>
                    </a:lnTo>
                    <a:lnTo>
                      <a:pt x="1089" y="217"/>
                    </a:lnTo>
                    <a:lnTo>
                      <a:pt x="1089" y="217"/>
                    </a:lnTo>
                    <a:lnTo>
                      <a:pt x="1094" y="220"/>
                    </a:lnTo>
                    <a:lnTo>
                      <a:pt x="1100" y="224"/>
                    </a:lnTo>
                    <a:lnTo>
                      <a:pt x="1102" y="226"/>
                    </a:lnTo>
                    <a:lnTo>
                      <a:pt x="1105" y="227"/>
                    </a:lnTo>
                    <a:lnTo>
                      <a:pt x="1109" y="227"/>
                    </a:lnTo>
                    <a:lnTo>
                      <a:pt x="1114" y="227"/>
                    </a:lnTo>
                    <a:lnTo>
                      <a:pt x="1114" y="227"/>
                    </a:lnTo>
                    <a:lnTo>
                      <a:pt x="1124" y="235"/>
                    </a:lnTo>
                    <a:lnTo>
                      <a:pt x="1135" y="243"/>
                    </a:lnTo>
                    <a:lnTo>
                      <a:pt x="1157" y="258"/>
                    </a:lnTo>
                    <a:lnTo>
                      <a:pt x="1178" y="273"/>
                    </a:lnTo>
                    <a:lnTo>
                      <a:pt x="1189" y="281"/>
                    </a:lnTo>
                    <a:lnTo>
                      <a:pt x="1197" y="291"/>
                    </a:lnTo>
                    <a:lnTo>
                      <a:pt x="1197" y="291"/>
                    </a:lnTo>
                    <a:lnTo>
                      <a:pt x="1204" y="300"/>
                    </a:lnTo>
                    <a:lnTo>
                      <a:pt x="1209" y="308"/>
                    </a:lnTo>
                    <a:lnTo>
                      <a:pt x="1219" y="327"/>
                    </a:lnTo>
                    <a:lnTo>
                      <a:pt x="1229" y="347"/>
                    </a:lnTo>
                    <a:lnTo>
                      <a:pt x="1236" y="356"/>
                    </a:lnTo>
                    <a:lnTo>
                      <a:pt x="1242" y="364"/>
                    </a:lnTo>
                    <a:lnTo>
                      <a:pt x="1242" y="364"/>
                    </a:lnTo>
                    <a:lnTo>
                      <a:pt x="1242" y="374"/>
                    </a:lnTo>
                    <a:lnTo>
                      <a:pt x="1244" y="381"/>
                    </a:lnTo>
                    <a:lnTo>
                      <a:pt x="1248" y="386"/>
                    </a:lnTo>
                    <a:lnTo>
                      <a:pt x="1252" y="392"/>
                    </a:lnTo>
                    <a:lnTo>
                      <a:pt x="1252" y="392"/>
                    </a:lnTo>
                    <a:lnTo>
                      <a:pt x="1252" y="375"/>
                    </a:lnTo>
                    <a:lnTo>
                      <a:pt x="1251" y="359"/>
                    </a:lnTo>
                    <a:lnTo>
                      <a:pt x="1249" y="342"/>
                    </a:lnTo>
                    <a:lnTo>
                      <a:pt x="1245" y="326"/>
                    </a:lnTo>
                    <a:lnTo>
                      <a:pt x="1240" y="311"/>
                    </a:lnTo>
                    <a:lnTo>
                      <a:pt x="1235" y="296"/>
                    </a:lnTo>
                    <a:lnTo>
                      <a:pt x="1227" y="283"/>
                    </a:lnTo>
                    <a:lnTo>
                      <a:pt x="1219" y="270"/>
                    </a:lnTo>
                    <a:lnTo>
                      <a:pt x="1210" y="257"/>
                    </a:lnTo>
                    <a:lnTo>
                      <a:pt x="1200" y="244"/>
                    </a:lnTo>
                    <a:lnTo>
                      <a:pt x="1190" y="233"/>
                    </a:lnTo>
                    <a:lnTo>
                      <a:pt x="1178" y="223"/>
                    </a:lnTo>
                    <a:lnTo>
                      <a:pt x="1166" y="212"/>
                    </a:lnTo>
                    <a:lnTo>
                      <a:pt x="1154" y="203"/>
                    </a:lnTo>
                    <a:lnTo>
                      <a:pt x="1142" y="195"/>
                    </a:lnTo>
                    <a:lnTo>
                      <a:pt x="1129" y="187"/>
                    </a:lnTo>
                    <a:lnTo>
                      <a:pt x="1129" y="187"/>
                    </a:lnTo>
                    <a:close/>
                    <a:moveTo>
                      <a:pt x="1542" y="468"/>
                    </a:moveTo>
                    <a:lnTo>
                      <a:pt x="1542" y="468"/>
                    </a:lnTo>
                    <a:lnTo>
                      <a:pt x="1540" y="463"/>
                    </a:lnTo>
                    <a:lnTo>
                      <a:pt x="1537" y="460"/>
                    </a:lnTo>
                    <a:lnTo>
                      <a:pt x="1535" y="457"/>
                    </a:lnTo>
                    <a:lnTo>
                      <a:pt x="1532" y="453"/>
                    </a:lnTo>
                    <a:lnTo>
                      <a:pt x="1532" y="453"/>
                    </a:lnTo>
                    <a:lnTo>
                      <a:pt x="1531" y="448"/>
                    </a:lnTo>
                    <a:lnTo>
                      <a:pt x="1531" y="443"/>
                    </a:lnTo>
                    <a:lnTo>
                      <a:pt x="1530" y="438"/>
                    </a:lnTo>
                    <a:lnTo>
                      <a:pt x="1529" y="433"/>
                    </a:lnTo>
                    <a:lnTo>
                      <a:pt x="1529" y="433"/>
                    </a:lnTo>
                    <a:lnTo>
                      <a:pt x="1521" y="419"/>
                    </a:lnTo>
                    <a:lnTo>
                      <a:pt x="1510" y="405"/>
                    </a:lnTo>
                    <a:lnTo>
                      <a:pt x="1497" y="392"/>
                    </a:lnTo>
                    <a:lnTo>
                      <a:pt x="1483" y="380"/>
                    </a:lnTo>
                    <a:lnTo>
                      <a:pt x="1468" y="368"/>
                    </a:lnTo>
                    <a:lnTo>
                      <a:pt x="1451" y="360"/>
                    </a:lnTo>
                    <a:lnTo>
                      <a:pt x="1434" y="352"/>
                    </a:lnTo>
                    <a:lnTo>
                      <a:pt x="1417" y="347"/>
                    </a:lnTo>
                    <a:lnTo>
                      <a:pt x="1417" y="347"/>
                    </a:lnTo>
                    <a:lnTo>
                      <a:pt x="1406" y="346"/>
                    </a:lnTo>
                    <a:lnTo>
                      <a:pt x="1397" y="346"/>
                    </a:lnTo>
                    <a:lnTo>
                      <a:pt x="1388" y="346"/>
                    </a:lnTo>
                    <a:lnTo>
                      <a:pt x="1379" y="347"/>
                    </a:lnTo>
                    <a:lnTo>
                      <a:pt x="1371" y="350"/>
                    </a:lnTo>
                    <a:lnTo>
                      <a:pt x="1362" y="352"/>
                    </a:lnTo>
                    <a:lnTo>
                      <a:pt x="1355" y="356"/>
                    </a:lnTo>
                    <a:lnTo>
                      <a:pt x="1347" y="361"/>
                    </a:lnTo>
                    <a:lnTo>
                      <a:pt x="1332" y="370"/>
                    </a:lnTo>
                    <a:lnTo>
                      <a:pt x="1318" y="382"/>
                    </a:lnTo>
                    <a:lnTo>
                      <a:pt x="1291" y="406"/>
                    </a:lnTo>
                    <a:lnTo>
                      <a:pt x="1279" y="417"/>
                    </a:lnTo>
                    <a:lnTo>
                      <a:pt x="1266" y="428"/>
                    </a:lnTo>
                    <a:lnTo>
                      <a:pt x="1252" y="437"/>
                    </a:lnTo>
                    <a:lnTo>
                      <a:pt x="1245" y="441"/>
                    </a:lnTo>
                    <a:lnTo>
                      <a:pt x="1239" y="444"/>
                    </a:lnTo>
                    <a:lnTo>
                      <a:pt x="1231" y="446"/>
                    </a:lnTo>
                    <a:lnTo>
                      <a:pt x="1225" y="447"/>
                    </a:lnTo>
                    <a:lnTo>
                      <a:pt x="1218" y="447"/>
                    </a:lnTo>
                    <a:lnTo>
                      <a:pt x="1210" y="447"/>
                    </a:lnTo>
                    <a:lnTo>
                      <a:pt x="1203" y="445"/>
                    </a:lnTo>
                    <a:lnTo>
                      <a:pt x="1194" y="443"/>
                    </a:lnTo>
                    <a:lnTo>
                      <a:pt x="1187" y="439"/>
                    </a:lnTo>
                    <a:lnTo>
                      <a:pt x="1178" y="433"/>
                    </a:lnTo>
                    <a:lnTo>
                      <a:pt x="1178" y="433"/>
                    </a:lnTo>
                    <a:lnTo>
                      <a:pt x="1177" y="427"/>
                    </a:lnTo>
                    <a:lnTo>
                      <a:pt x="1176" y="422"/>
                    </a:lnTo>
                    <a:lnTo>
                      <a:pt x="1172" y="411"/>
                    </a:lnTo>
                    <a:lnTo>
                      <a:pt x="1170" y="407"/>
                    </a:lnTo>
                    <a:lnTo>
                      <a:pt x="1170" y="402"/>
                    </a:lnTo>
                    <a:lnTo>
                      <a:pt x="1173" y="398"/>
                    </a:lnTo>
                    <a:lnTo>
                      <a:pt x="1175" y="394"/>
                    </a:lnTo>
                    <a:lnTo>
                      <a:pt x="1175" y="394"/>
                    </a:lnTo>
                    <a:lnTo>
                      <a:pt x="1181" y="400"/>
                    </a:lnTo>
                    <a:lnTo>
                      <a:pt x="1187" y="407"/>
                    </a:lnTo>
                    <a:lnTo>
                      <a:pt x="1192" y="414"/>
                    </a:lnTo>
                    <a:lnTo>
                      <a:pt x="1197" y="421"/>
                    </a:lnTo>
                    <a:lnTo>
                      <a:pt x="1205" y="425"/>
                    </a:lnTo>
                    <a:lnTo>
                      <a:pt x="1208" y="427"/>
                    </a:lnTo>
                    <a:lnTo>
                      <a:pt x="1212" y="428"/>
                    </a:lnTo>
                    <a:lnTo>
                      <a:pt x="1217" y="428"/>
                    </a:lnTo>
                    <a:lnTo>
                      <a:pt x="1221" y="427"/>
                    </a:lnTo>
                    <a:lnTo>
                      <a:pt x="1226" y="426"/>
                    </a:lnTo>
                    <a:lnTo>
                      <a:pt x="1231" y="424"/>
                    </a:lnTo>
                    <a:lnTo>
                      <a:pt x="1231" y="424"/>
                    </a:lnTo>
                    <a:lnTo>
                      <a:pt x="1234" y="417"/>
                    </a:lnTo>
                    <a:lnTo>
                      <a:pt x="1235" y="412"/>
                    </a:lnTo>
                    <a:lnTo>
                      <a:pt x="1235" y="408"/>
                    </a:lnTo>
                    <a:lnTo>
                      <a:pt x="1234" y="404"/>
                    </a:lnTo>
                    <a:lnTo>
                      <a:pt x="1230" y="394"/>
                    </a:lnTo>
                    <a:lnTo>
                      <a:pt x="1227" y="382"/>
                    </a:lnTo>
                    <a:lnTo>
                      <a:pt x="1227" y="382"/>
                    </a:lnTo>
                    <a:lnTo>
                      <a:pt x="1218" y="376"/>
                    </a:lnTo>
                    <a:lnTo>
                      <a:pt x="1207" y="371"/>
                    </a:lnTo>
                    <a:lnTo>
                      <a:pt x="1197" y="367"/>
                    </a:lnTo>
                    <a:lnTo>
                      <a:pt x="1187" y="364"/>
                    </a:lnTo>
                    <a:lnTo>
                      <a:pt x="1177" y="362"/>
                    </a:lnTo>
                    <a:lnTo>
                      <a:pt x="1166" y="361"/>
                    </a:lnTo>
                    <a:lnTo>
                      <a:pt x="1155" y="360"/>
                    </a:lnTo>
                    <a:lnTo>
                      <a:pt x="1146" y="359"/>
                    </a:lnTo>
                    <a:lnTo>
                      <a:pt x="1135" y="360"/>
                    </a:lnTo>
                    <a:lnTo>
                      <a:pt x="1125" y="361"/>
                    </a:lnTo>
                    <a:lnTo>
                      <a:pt x="1105" y="364"/>
                    </a:lnTo>
                    <a:lnTo>
                      <a:pt x="1085" y="370"/>
                    </a:lnTo>
                    <a:lnTo>
                      <a:pt x="1067" y="379"/>
                    </a:lnTo>
                    <a:lnTo>
                      <a:pt x="1048" y="389"/>
                    </a:lnTo>
                    <a:lnTo>
                      <a:pt x="1032" y="401"/>
                    </a:lnTo>
                    <a:lnTo>
                      <a:pt x="1018" y="415"/>
                    </a:lnTo>
                    <a:lnTo>
                      <a:pt x="1006" y="430"/>
                    </a:lnTo>
                    <a:lnTo>
                      <a:pt x="1000" y="439"/>
                    </a:lnTo>
                    <a:lnTo>
                      <a:pt x="995" y="447"/>
                    </a:lnTo>
                    <a:lnTo>
                      <a:pt x="991" y="456"/>
                    </a:lnTo>
                    <a:lnTo>
                      <a:pt x="986" y="466"/>
                    </a:lnTo>
                    <a:lnTo>
                      <a:pt x="983" y="475"/>
                    </a:lnTo>
                    <a:lnTo>
                      <a:pt x="981" y="485"/>
                    </a:lnTo>
                    <a:lnTo>
                      <a:pt x="980" y="495"/>
                    </a:lnTo>
                    <a:lnTo>
                      <a:pt x="979" y="504"/>
                    </a:lnTo>
                    <a:lnTo>
                      <a:pt x="979" y="504"/>
                    </a:lnTo>
                    <a:lnTo>
                      <a:pt x="979" y="520"/>
                    </a:lnTo>
                    <a:lnTo>
                      <a:pt x="981" y="542"/>
                    </a:lnTo>
                    <a:lnTo>
                      <a:pt x="981" y="542"/>
                    </a:lnTo>
                    <a:lnTo>
                      <a:pt x="982" y="557"/>
                    </a:lnTo>
                    <a:lnTo>
                      <a:pt x="985" y="573"/>
                    </a:lnTo>
                    <a:lnTo>
                      <a:pt x="988" y="589"/>
                    </a:lnTo>
                    <a:lnTo>
                      <a:pt x="993" y="605"/>
                    </a:lnTo>
                    <a:lnTo>
                      <a:pt x="998" y="621"/>
                    </a:lnTo>
                    <a:lnTo>
                      <a:pt x="1003" y="636"/>
                    </a:lnTo>
                    <a:lnTo>
                      <a:pt x="1011" y="650"/>
                    </a:lnTo>
                    <a:lnTo>
                      <a:pt x="1018" y="662"/>
                    </a:lnTo>
                    <a:lnTo>
                      <a:pt x="1018" y="662"/>
                    </a:lnTo>
                    <a:lnTo>
                      <a:pt x="1029" y="675"/>
                    </a:lnTo>
                    <a:lnTo>
                      <a:pt x="1044" y="690"/>
                    </a:lnTo>
                    <a:lnTo>
                      <a:pt x="1052" y="698"/>
                    </a:lnTo>
                    <a:lnTo>
                      <a:pt x="1060" y="703"/>
                    </a:lnTo>
                    <a:lnTo>
                      <a:pt x="1068" y="708"/>
                    </a:lnTo>
                    <a:lnTo>
                      <a:pt x="1074" y="709"/>
                    </a:lnTo>
                    <a:lnTo>
                      <a:pt x="1074" y="709"/>
                    </a:lnTo>
                    <a:lnTo>
                      <a:pt x="1078" y="709"/>
                    </a:lnTo>
                    <a:lnTo>
                      <a:pt x="1083" y="707"/>
                    </a:lnTo>
                    <a:lnTo>
                      <a:pt x="1093" y="701"/>
                    </a:lnTo>
                    <a:lnTo>
                      <a:pt x="1104" y="695"/>
                    </a:lnTo>
                    <a:lnTo>
                      <a:pt x="1116" y="689"/>
                    </a:lnTo>
                    <a:lnTo>
                      <a:pt x="1116" y="689"/>
                    </a:lnTo>
                    <a:lnTo>
                      <a:pt x="1139" y="681"/>
                    </a:lnTo>
                    <a:lnTo>
                      <a:pt x="1163" y="673"/>
                    </a:lnTo>
                    <a:lnTo>
                      <a:pt x="1187" y="666"/>
                    </a:lnTo>
                    <a:lnTo>
                      <a:pt x="1211" y="659"/>
                    </a:lnTo>
                    <a:lnTo>
                      <a:pt x="1236" y="654"/>
                    </a:lnTo>
                    <a:lnTo>
                      <a:pt x="1260" y="649"/>
                    </a:lnTo>
                    <a:lnTo>
                      <a:pt x="1312" y="640"/>
                    </a:lnTo>
                    <a:lnTo>
                      <a:pt x="1363" y="634"/>
                    </a:lnTo>
                    <a:lnTo>
                      <a:pt x="1416" y="628"/>
                    </a:lnTo>
                    <a:lnTo>
                      <a:pt x="1468" y="625"/>
                    </a:lnTo>
                    <a:lnTo>
                      <a:pt x="1520" y="623"/>
                    </a:lnTo>
                    <a:lnTo>
                      <a:pt x="1520" y="623"/>
                    </a:lnTo>
                    <a:lnTo>
                      <a:pt x="1530" y="589"/>
                    </a:lnTo>
                    <a:lnTo>
                      <a:pt x="1536" y="571"/>
                    </a:lnTo>
                    <a:lnTo>
                      <a:pt x="1540" y="552"/>
                    </a:lnTo>
                    <a:lnTo>
                      <a:pt x="1543" y="533"/>
                    </a:lnTo>
                    <a:lnTo>
                      <a:pt x="1545" y="513"/>
                    </a:lnTo>
                    <a:lnTo>
                      <a:pt x="1545" y="490"/>
                    </a:lnTo>
                    <a:lnTo>
                      <a:pt x="1544" y="480"/>
                    </a:lnTo>
                    <a:lnTo>
                      <a:pt x="1542" y="468"/>
                    </a:lnTo>
                    <a:lnTo>
                      <a:pt x="1542" y="468"/>
                    </a:lnTo>
                    <a:close/>
                    <a:moveTo>
                      <a:pt x="1281" y="375"/>
                    </a:moveTo>
                    <a:lnTo>
                      <a:pt x="1281" y="375"/>
                    </a:lnTo>
                    <a:lnTo>
                      <a:pt x="1282" y="377"/>
                    </a:lnTo>
                    <a:lnTo>
                      <a:pt x="1281" y="380"/>
                    </a:lnTo>
                    <a:lnTo>
                      <a:pt x="1280" y="385"/>
                    </a:lnTo>
                    <a:lnTo>
                      <a:pt x="1279" y="387"/>
                    </a:lnTo>
                    <a:lnTo>
                      <a:pt x="1279" y="390"/>
                    </a:lnTo>
                    <a:lnTo>
                      <a:pt x="1279" y="392"/>
                    </a:lnTo>
                    <a:lnTo>
                      <a:pt x="1281" y="394"/>
                    </a:lnTo>
                    <a:lnTo>
                      <a:pt x="1281" y="394"/>
                    </a:lnTo>
                    <a:lnTo>
                      <a:pt x="1284" y="389"/>
                    </a:lnTo>
                    <a:lnTo>
                      <a:pt x="1288" y="383"/>
                    </a:lnTo>
                    <a:lnTo>
                      <a:pt x="1298" y="374"/>
                    </a:lnTo>
                    <a:lnTo>
                      <a:pt x="1308" y="365"/>
                    </a:lnTo>
                    <a:lnTo>
                      <a:pt x="1311" y="361"/>
                    </a:lnTo>
                    <a:lnTo>
                      <a:pt x="1313" y="357"/>
                    </a:lnTo>
                    <a:lnTo>
                      <a:pt x="1313" y="357"/>
                    </a:lnTo>
                    <a:lnTo>
                      <a:pt x="1305" y="362"/>
                    </a:lnTo>
                    <a:lnTo>
                      <a:pt x="1298" y="367"/>
                    </a:lnTo>
                    <a:lnTo>
                      <a:pt x="1290" y="371"/>
                    </a:lnTo>
                    <a:lnTo>
                      <a:pt x="1286" y="372"/>
                    </a:lnTo>
                    <a:lnTo>
                      <a:pt x="1281" y="375"/>
                    </a:lnTo>
                    <a:lnTo>
                      <a:pt x="1281" y="375"/>
                    </a:lnTo>
                    <a:close/>
                    <a:moveTo>
                      <a:pt x="1601" y="659"/>
                    </a:moveTo>
                    <a:lnTo>
                      <a:pt x="1601" y="659"/>
                    </a:lnTo>
                    <a:lnTo>
                      <a:pt x="1574" y="654"/>
                    </a:lnTo>
                    <a:lnTo>
                      <a:pt x="1547" y="647"/>
                    </a:lnTo>
                    <a:lnTo>
                      <a:pt x="1535" y="643"/>
                    </a:lnTo>
                    <a:lnTo>
                      <a:pt x="1521" y="641"/>
                    </a:lnTo>
                    <a:lnTo>
                      <a:pt x="1508" y="640"/>
                    </a:lnTo>
                    <a:lnTo>
                      <a:pt x="1495" y="640"/>
                    </a:lnTo>
                    <a:lnTo>
                      <a:pt x="1495" y="640"/>
                    </a:lnTo>
                    <a:lnTo>
                      <a:pt x="1442" y="643"/>
                    </a:lnTo>
                    <a:lnTo>
                      <a:pt x="1389" y="648"/>
                    </a:lnTo>
                    <a:lnTo>
                      <a:pt x="1335" y="654"/>
                    </a:lnTo>
                    <a:lnTo>
                      <a:pt x="1284" y="662"/>
                    </a:lnTo>
                    <a:lnTo>
                      <a:pt x="1284" y="662"/>
                    </a:lnTo>
                    <a:lnTo>
                      <a:pt x="1255" y="667"/>
                    </a:lnTo>
                    <a:lnTo>
                      <a:pt x="1227" y="673"/>
                    </a:lnTo>
                    <a:lnTo>
                      <a:pt x="1199" y="681"/>
                    </a:lnTo>
                    <a:lnTo>
                      <a:pt x="1174" y="689"/>
                    </a:lnTo>
                    <a:lnTo>
                      <a:pt x="1147" y="699"/>
                    </a:lnTo>
                    <a:lnTo>
                      <a:pt x="1122" y="710"/>
                    </a:lnTo>
                    <a:lnTo>
                      <a:pt x="1099" y="722"/>
                    </a:lnTo>
                    <a:lnTo>
                      <a:pt x="1077" y="733"/>
                    </a:lnTo>
                    <a:lnTo>
                      <a:pt x="1077" y="733"/>
                    </a:lnTo>
                    <a:lnTo>
                      <a:pt x="1057" y="754"/>
                    </a:lnTo>
                    <a:lnTo>
                      <a:pt x="1039" y="775"/>
                    </a:lnTo>
                    <a:lnTo>
                      <a:pt x="1021" y="796"/>
                    </a:lnTo>
                    <a:lnTo>
                      <a:pt x="1002" y="820"/>
                    </a:lnTo>
                    <a:lnTo>
                      <a:pt x="985" y="843"/>
                    </a:lnTo>
                    <a:lnTo>
                      <a:pt x="969" y="866"/>
                    </a:lnTo>
                    <a:lnTo>
                      <a:pt x="937" y="915"/>
                    </a:lnTo>
                    <a:lnTo>
                      <a:pt x="937" y="915"/>
                    </a:lnTo>
                    <a:lnTo>
                      <a:pt x="905" y="965"/>
                    </a:lnTo>
                    <a:lnTo>
                      <a:pt x="873" y="1014"/>
                    </a:lnTo>
                    <a:lnTo>
                      <a:pt x="858" y="1040"/>
                    </a:lnTo>
                    <a:lnTo>
                      <a:pt x="843" y="1065"/>
                    </a:lnTo>
                    <a:lnTo>
                      <a:pt x="830" y="1091"/>
                    </a:lnTo>
                    <a:lnTo>
                      <a:pt x="818" y="1117"/>
                    </a:lnTo>
                    <a:lnTo>
                      <a:pt x="818" y="1117"/>
                    </a:lnTo>
                    <a:lnTo>
                      <a:pt x="841" y="1103"/>
                    </a:lnTo>
                    <a:lnTo>
                      <a:pt x="865" y="1089"/>
                    </a:lnTo>
                    <a:lnTo>
                      <a:pt x="892" y="1076"/>
                    </a:lnTo>
                    <a:lnTo>
                      <a:pt x="920" y="1064"/>
                    </a:lnTo>
                    <a:lnTo>
                      <a:pt x="951" y="1055"/>
                    </a:lnTo>
                    <a:lnTo>
                      <a:pt x="983" y="1046"/>
                    </a:lnTo>
                    <a:lnTo>
                      <a:pt x="999" y="1043"/>
                    </a:lnTo>
                    <a:lnTo>
                      <a:pt x="1016" y="1040"/>
                    </a:lnTo>
                    <a:lnTo>
                      <a:pt x="1034" y="1037"/>
                    </a:lnTo>
                    <a:lnTo>
                      <a:pt x="1053" y="1036"/>
                    </a:lnTo>
                    <a:lnTo>
                      <a:pt x="1053" y="1036"/>
                    </a:lnTo>
                    <a:lnTo>
                      <a:pt x="1071" y="1035"/>
                    </a:lnTo>
                    <a:lnTo>
                      <a:pt x="1089" y="1035"/>
                    </a:lnTo>
                    <a:lnTo>
                      <a:pt x="1107" y="1036"/>
                    </a:lnTo>
                    <a:lnTo>
                      <a:pt x="1127" y="1036"/>
                    </a:lnTo>
                    <a:lnTo>
                      <a:pt x="1127" y="1036"/>
                    </a:lnTo>
                    <a:lnTo>
                      <a:pt x="1170" y="1034"/>
                    </a:lnTo>
                    <a:lnTo>
                      <a:pt x="1214" y="1034"/>
                    </a:lnTo>
                    <a:lnTo>
                      <a:pt x="1257" y="1035"/>
                    </a:lnTo>
                    <a:lnTo>
                      <a:pt x="1299" y="1038"/>
                    </a:lnTo>
                    <a:lnTo>
                      <a:pt x="1339" y="1042"/>
                    </a:lnTo>
                    <a:lnTo>
                      <a:pt x="1376" y="1048"/>
                    </a:lnTo>
                    <a:lnTo>
                      <a:pt x="1412" y="1056"/>
                    </a:lnTo>
                    <a:lnTo>
                      <a:pt x="1430" y="1060"/>
                    </a:lnTo>
                    <a:lnTo>
                      <a:pt x="1446" y="1065"/>
                    </a:lnTo>
                    <a:lnTo>
                      <a:pt x="1446" y="1065"/>
                    </a:lnTo>
                    <a:lnTo>
                      <a:pt x="1460" y="1038"/>
                    </a:lnTo>
                    <a:lnTo>
                      <a:pt x="1473" y="1012"/>
                    </a:lnTo>
                    <a:lnTo>
                      <a:pt x="1488" y="986"/>
                    </a:lnTo>
                    <a:lnTo>
                      <a:pt x="1503" y="961"/>
                    </a:lnTo>
                    <a:lnTo>
                      <a:pt x="1520" y="937"/>
                    </a:lnTo>
                    <a:lnTo>
                      <a:pt x="1537" y="913"/>
                    </a:lnTo>
                    <a:lnTo>
                      <a:pt x="1570" y="866"/>
                    </a:lnTo>
                    <a:lnTo>
                      <a:pt x="1605" y="821"/>
                    </a:lnTo>
                    <a:lnTo>
                      <a:pt x="1642" y="775"/>
                    </a:lnTo>
                    <a:lnTo>
                      <a:pt x="1677" y="730"/>
                    </a:lnTo>
                    <a:lnTo>
                      <a:pt x="1711" y="684"/>
                    </a:lnTo>
                    <a:lnTo>
                      <a:pt x="1711" y="684"/>
                    </a:lnTo>
                    <a:lnTo>
                      <a:pt x="1699" y="680"/>
                    </a:lnTo>
                    <a:lnTo>
                      <a:pt x="1685" y="675"/>
                    </a:lnTo>
                    <a:lnTo>
                      <a:pt x="1659" y="669"/>
                    </a:lnTo>
                    <a:lnTo>
                      <a:pt x="1601" y="659"/>
                    </a:lnTo>
                    <a:lnTo>
                      <a:pt x="1601" y="659"/>
                    </a:lnTo>
                    <a:close/>
                    <a:moveTo>
                      <a:pt x="863" y="707"/>
                    </a:moveTo>
                    <a:lnTo>
                      <a:pt x="863" y="707"/>
                    </a:lnTo>
                    <a:lnTo>
                      <a:pt x="844" y="698"/>
                    </a:lnTo>
                    <a:lnTo>
                      <a:pt x="826" y="690"/>
                    </a:lnTo>
                    <a:lnTo>
                      <a:pt x="807" y="684"/>
                    </a:lnTo>
                    <a:lnTo>
                      <a:pt x="788" y="679"/>
                    </a:lnTo>
                    <a:lnTo>
                      <a:pt x="769" y="674"/>
                    </a:lnTo>
                    <a:lnTo>
                      <a:pt x="749" y="671"/>
                    </a:lnTo>
                    <a:lnTo>
                      <a:pt x="700" y="665"/>
                    </a:lnTo>
                    <a:lnTo>
                      <a:pt x="700" y="665"/>
                    </a:lnTo>
                    <a:lnTo>
                      <a:pt x="660" y="658"/>
                    </a:lnTo>
                    <a:lnTo>
                      <a:pt x="639" y="656"/>
                    </a:lnTo>
                    <a:lnTo>
                      <a:pt x="619" y="655"/>
                    </a:lnTo>
                    <a:lnTo>
                      <a:pt x="619" y="655"/>
                    </a:lnTo>
                    <a:lnTo>
                      <a:pt x="591" y="654"/>
                    </a:lnTo>
                    <a:lnTo>
                      <a:pt x="562" y="656"/>
                    </a:lnTo>
                    <a:lnTo>
                      <a:pt x="506" y="659"/>
                    </a:lnTo>
                    <a:lnTo>
                      <a:pt x="452" y="664"/>
                    </a:lnTo>
                    <a:lnTo>
                      <a:pt x="427" y="665"/>
                    </a:lnTo>
                    <a:lnTo>
                      <a:pt x="403" y="665"/>
                    </a:lnTo>
                    <a:lnTo>
                      <a:pt x="403" y="665"/>
                    </a:lnTo>
                    <a:lnTo>
                      <a:pt x="389" y="664"/>
                    </a:lnTo>
                    <a:lnTo>
                      <a:pt x="375" y="660"/>
                    </a:lnTo>
                    <a:lnTo>
                      <a:pt x="347" y="654"/>
                    </a:lnTo>
                    <a:lnTo>
                      <a:pt x="320" y="648"/>
                    </a:lnTo>
                    <a:lnTo>
                      <a:pt x="307" y="645"/>
                    </a:lnTo>
                    <a:lnTo>
                      <a:pt x="295" y="644"/>
                    </a:lnTo>
                    <a:lnTo>
                      <a:pt x="295" y="644"/>
                    </a:lnTo>
                    <a:lnTo>
                      <a:pt x="295" y="643"/>
                    </a:lnTo>
                    <a:lnTo>
                      <a:pt x="294" y="642"/>
                    </a:lnTo>
                    <a:lnTo>
                      <a:pt x="292" y="642"/>
                    </a:lnTo>
                    <a:lnTo>
                      <a:pt x="292" y="642"/>
                    </a:lnTo>
                    <a:lnTo>
                      <a:pt x="291" y="648"/>
                    </a:lnTo>
                    <a:lnTo>
                      <a:pt x="290" y="653"/>
                    </a:lnTo>
                    <a:lnTo>
                      <a:pt x="288" y="657"/>
                    </a:lnTo>
                    <a:lnTo>
                      <a:pt x="285" y="660"/>
                    </a:lnTo>
                    <a:lnTo>
                      <a:pt x="280" y="667"/>
                    </a:lnTo>
                    <a:lnTo>
                      <a:pt x="275" y="674"/>
                    </a:lnTo>
                    <a:lnTo>
                      <a:pt x="275" y="674"/>
                    </a:lnTo>
                    <a:lnTo>
                      <a:pt x="268" y="690"/>
                    </a:lnTo>
                    <a:lnTo>
                      <a:pt x="261" y="707"/>
                    </a:lnTo>
                    <a:lnTo>
                      <a:pt x="255" y="722"/>
                    </a:lnTo>
                    <a:lnTo>
                      <a:pt x="249" y="735"/>
                    </a:lnTo>
                    <a:lnTo>
                      <a:pt x="249" y="735"/>
                    </a:lnTo>
                    <a:lnTo>
                      <a:pt x="231" y="762"/>
                    </a:lnTo>
                    <a:lnTo>
                      <a:pt x="214" y="788"/>
                    </a:lnTo>
                    <a:lnTo>
                      <a:pt x="196" y="814"/>
                    </a:lnTo>
                    <a:lnTo>
                      <a:pt x="179" y="841"/>
                    </a:lnTo>
                    <a:lnTo>
                      <a:pt x="179" y="841"/>
                    </a:lnTo>
                    <a:lnTo>
                      <a:pt x="171" y="854"/>
                    </a:lnTo>
                    <a:lnTo>
                      <a:pt x="162" y="866"/>
                    </a:lnTo>
                    <a:lnTo>
                      <a:pt x="153" y="879"/>
                    </a:lnTo>
                    <a:lnTo>
                      <a:pt x="145" y="891"/>
                    </a:lnTo>
                    <a:lnTo>
                      <a:pt x="145" y="891"/>
                    </a:lnTo>
                    <a:lnTo>
                      <a:pt x="132" y="916"/>
                    </a:lnTo>
                    <a:lnTo>
                      <a:pt x="124" y="928"/>
                    </a:lnTo>
                    <a:lnTo>
                      <a:pt x="116" y="940"/>
                    </a:lnTo>
                    <a:lnTo>
                      <a:pt x="116" y="940"/>
                    </a:lnTo>
                    <a:lnTo>
                      <a:pt x="105" y="950"/>
                    </a:lnTo>
                    <a:lnTo>
                      <a:pt x="95" y="960"/>
                    </a:lnTo>
                    <a:lnTo>
                      <a:pt x="91" y="966"/>
                    </a:lnTo>
                    <a:lnTo>
                      <a:pt x="87" y="972"/>
                    </a:lnTo>
                    <a:lnTo>
                      <a:pt x="85" y="978"/>
                    </a:lnTo>
                    <a:lnTo>
                      <a:pt x="84" y="987"/>
                    </a:lnTo>
                    <a:lnTo>
                      <a:pt x="84" y="987"/>
                    </a:lnTo>
                    <a:lnTo>
                      <a:pt x="91" y="991"/>
                    </a:lnTo>
                    <a:lnTo>
                      <a:pt x="100" y="997"/>
                    </a:lnTo>
                    <a:lnTo>
                      <a:pt x="115" y="1008"/>
                    </a:lnTo>
                    <a:lnTo>
                      <a:pt x="122" y="1014"/>
                    </a:lnTo>
                    <a:lnTo>
                      <a:pt x="131" y="1016"/>
                    </a:lnTo>
                    <a:lnTo>
                      <a:pt x="136" y="1017"/>
                    </a:lnTo>
                    <a:lnTo>
                      <a:pt x="142" y="1016"/>
                    </a:lnTo>
                    <a:lnTo>
                      <a:pt x="147" y="1016"/>
                    </a:lnTo>
                    <a:lnTo>
                      <a:pt x="152" y="1014"/>
                    </a:lnTo>
                    <a:lnTo>
                      <a:pt x="152" y="1014"/>
                    </a:lnTo>
                    <a:lnTo>
                      <a:pt x="151" y="1018"/>
                    </a:lnTo>
                    <a:lnTo>
                      <a:pt x="150" y="1021"/>
                    </a:lnTo>
                    <a:lnTo>
                      <a:pt x="151" y="1023"/>
                    </a:lnTo>
                    <a:lnTo>
                      <a:pt x="154" y="1026"/>
                    </a:lnTo>
                    <a:lnTo>
                      <a:pt x="154" y="1026"/>
                    </a:lnTo>
                    <a:lnTo>
                      <a:pt x="171" y="1029"/>
                    </a:lnTo>
                    <a:lnTo>
                      <a:pt x="188" y="1032"/>
                    </a:lnTo>
                    <a:lnTo>
                      <a:pt x="203" y="1036"/>
                    </a:lnTo>
                    <a:lnTo>
                      <a:pt x="219" y="1038"/>
                    </a:lnTo>
                    <a:lnTo>
                      <a:pt x="219" y="1038"/>
                    </a:lnTo>
                    <a:lnTo>
                      <a:pt x="243" y="1038"/>
                    </a:lnTo>
                    <a:lnTo>
                      <a:pt x="267" y="1037"/>
                    </a:lnTo>
                    <a:lnTo>
                      <a:pt x="290" y="1035"/>
                    </a:lnTo>
                    <a:lnTo>
                      <a:pt x="315" y="1031"/>
                    </a:lnTo>
                    <a:lnTo>
                      <a:pt x="362" y="1023"/>
                    </a:lnTo>
                    <a:lnTo>
                      <a:pt x="387" y="1020"/>
                    </a:lnTo>
                    <a:lnTo>
                      <a:pt x="410" y="1018"/>
                    </a:lnTo>
                    <a:lnTo>
                      <a:pt x="410" y="1018"/>
                    </a:lnTo>
                    <a:lnTo>
                      <a:pt x="438" y="1018"/>
                    </a:lnTo>
                    <a:lnTo>
                      <a:pt x="465" y="1018"/>
                    </a:lnTo>
                    <a:lnTo>
                      <a:pt x="492" y="1020"/>
                    </a:lnTo>
                    <a:lnTo>
                      <a:pt x="518" y="1023"/>
                    </a:lnTo>
                    <a:lnTo>
                      <a:pt x="544" y="1027"/>
                    </a:lnTo>
                    <a:lnTo>
                      <a:pt x="570" y="1032"/>
                    </a:lnTo>
                    <a:lnTo>
                      <a:pt x="594" y="1037"/>
                    </a:lnTo>
                    <a:lnTo>
                      <a:pt x="619" y="1044"/>
                    </a:lnTo>
                    <a:lnTo>
                      <a:pt x="644" y="1051"/>
                    </a:lnTo>
                    <a:lnTo>
                      <a:pt x="667" y="1059"/>
                    </a:lnTo>
                    <a:lnTo>
                      <a:pt x="714" y="1075"/>
                    </a:lnTo>
                    <a:lnTo>
                      <a:pt x="758" y="1093"/>
                    </a:lnTo>
                    <a:lnTo>
                      <a:pt x="801" y="1112"/>
                    </a:lnTo>
                    <a:lnTo>
                      <a:pt x="801" y="1112"/>
                    </a:lnTo>
                    <a:lnTo>
                      <a:pt x="821" y="1074"/>
                    </a:lnTo>
                    <a:lnTo>
                      <a:pt x="842" y="1036"/>
                    </a:lnTo>
                    <a:lnTo>
                      <a:pt x="864" y="1000"/>
                    </a:lnTo>
                    <a:lnTo>
                      <a:pt x="886" y="965"/>
                    </a:lnTo>
                    <a:lnTo>
                      <a:pt x="932" y="894"/>
                    </a:lnTo>
                    <a:lnTo>
                      <a:pt x="979" y="824"/>
                    </a:lnTo>
                    <a:lnTo>
                      <a:pt x="979" y="824"/>
                    </a:lnTo>
                    <a:lnTo>
                      <a:pt x="976" y="811"/>
                    </a:lnTo>
                    <a:lnTo>
                      <a:pt x="972" y="801"/>
                    </a:lnTo>
                    <a:lnTo>
                      <a:pt x="968" y="790"/>
                    </a:lnTo>
                    <a:lnTo>
                      <a:pt x="963" y="780"/>
                    </a:lnTo>
                    <a:lnTo>
                      <a:pt x="957" y="772"/>
                    </a:lnTo>
                    <a:lnTo>
                      <a:pt x="951" y="763"/>
                    </a:lnTo>
                    <a:lnTo>
                      <a:pt x="945" y="756"/>
                    </a:lnTo>
                    <a:lnTo>
                      <a:pt x="937" y="749"/>
                    </a:lnTo>
                    <a:lnTo>
                      <a:pt x="930" y="743"/>
                    </a:lnTo>
                    <a:lnTo>
                      <a:pt x="921" y="738"/>
                    </a:lnTo>
                    <a:lnTo>
                      <a:pt x="903" y="727"/>
                    </a:lnTo>
                    <a:lnTo>
                      <a:pt x="884" y="716"/>
                    </a:lnTo>
                    <a:lnTo>
                      <a:pt x="863" y="707"/>
                    </a:lnTo>
                    <a:lnTo>
                      <a:pt x="863" y="707"/>
                    </a:lnTo>
                    <a:close/>
                    <a:moveTo>
                      <a:pt x="1667" y="773"/>
                    </a:moveTo>
                    <a:lnTo>
                      <a:pt x="1667" y="773"/>
                    </a:lnTo>
                    <a:lnTo>
                      <a:pt x="1609" y="848"/>
                    </a:lnTo>
                    <a:lnTo>
                      <a:pt x="1581" y="885"/>
                    </a:lnTo>
                    <a:lnTo>
                      <a:pt x="1553" y="924"/>
                    </a:lnTo>
                    <a:lnTo>
                      <a:pt x="1526" y="963"/>
                    </a:lnTo>
                    <a:lnTo>
                      <a:pt x="1513" y="984"/>
                    </a:lnTo>
                    <a:lnTo>
                      <a:pt x="1501" y="1005"/>
                    </a:lnTo>
                    <a:lnTo>
                      <a:pt x="1490" y="1027"/>
                    </a:lnTo>
                    <a:lnTo>
                      <a:pt x="1479" y="1048"/>
                    </a:lnTo>
                    <a:lnTo>
                      <a:pt x="1469" y="1069"/>
                    </a:lnTo>
                    <a:lnTo>
                      <a:pt x="1461" y="1092"/>
                    </a:lnTo>
                    <a:lnTo>
                      <a:pt x="1461" y="1092"/>
                    </a:lnTo>
                    <a:lnTo>
                      <a:pt x="1482" y="1097"/>
                    </a:lnTo>
                    <a:lnTo>
                      <a:pt x="1494" y="1101"/>
                    </a:lnTo>
                    <a:lnTo>
                      <a:pt x="1505" y="1103"/>
                    </a:lnTo>
                    <a:lnTo>
                      <a:pt x="1505" y="1103"/>
                    </a:lnTo>
                    <a:lnTo>
                      <a:pt x="1510" y="1097"/>
                    </a:lnTo>
                    <a:lnTo>
                      <a:pt x="1513" y="1095"/>
                    </a:lnTo>
                    <a:lnTo>
                      <a:pt x="1517" y="1095"/>
                    </a:lnTo>
                    <a:lnTo>
                      <a:pt x="1517" y="1095"/>
                    </a:lnTo>
                    <a:lnTo>
                      <a:pt x="1540" y="1056"/>
                    </a:lnTo>
                    <a:lnTo>
                      <a:pt x="1562" y="1016"/>
                    </a:lnTo>
                    <a:lnTo>
                      <a:pt x="1611" y="940"/>
                    </a:lnTo>
                    <a:lnTo>
                      <a:pt x="1659" y="864"/>
                    </a:lnTo>
                    <a:lnTo>
                      <a:pt x="1681" y="824"/>
                    </a:lnTo>
                    <a:lnTo>
                      <a:pt x="1704" y="785"/>
                    </a:lnTo>
                    <a:lnTo>
                      <a:pt x="1704" y="785"/>
                    </a:lnTo>
                    <a:lnTo>
                      <a:pt x="1696" y="781"/>
                    </a:lnTo>
                    <a:lnTo>
                      <a:pt x="1687" y="778"/>
                    </a:lnTo>
                    <a:lnTo>
                      <a:pt x="1677" y="775"/>
                    </a:lnTo>
                    <a:lnTo>
                      <a:pt x="1667" y="773"/>
                    </a:lnTo>
                    <a:lnTo>
                      <a:pt x="1667" y="773"/>
                    </a:lnTo>
                    <a:close/>
                    <a:moveTo>
                      <a:pt x="1690" y="854"/>
                    </a:moveTo>
                    <a:lnTo>
                      <a:pt x="1690" y="854"/>
                    </a:lnTo>
                    <a:lnTo>
                      <a:pt x="1684" y="859"/>
                    </a:lnTo>
                    <a:lnTo>
                      <a:pt x="1679" y="864"/>
                    </a:lnTo>
                    <a:lnTo>
                      <a:pt x="1674" y="868"/>
                    </a:lnTo>
                    <a:lnTo>
                      <a:pt x="1669" y="874"/>
                    </a:lnTo>
                    <a:lnTo>
                      <a:pt x="1669" y="874"/>
                    </a:lnTo>
                    <a:lnTo>
                      <a:pt x="1662" y="885"/>
                    </a:lnTo>
                    <a:lnTo>
                      <a:pt x="1655" y="897"/>
                    </a:lnTo>
                    <a:lnTo>
                      <a:pt x="1642" y="922"/>
                    </a:lnTo>
                    <a:lnTo>
                      <a:pt x="1629" y="947"/>
                    </a:lnTo>
                    <a:lnTo>
                      <a:pt x="1616" y="972"/>
                    </a:lnTo>
                    <a:lnTo>
                      <a:pt x="1616" y="972"/>
                    </a:lnTo>
                    <a:lnTo>
                      <a:pt x="1590" y="1011"/>
                    </a:lnTo>
                    <a:lnTo>
                      <a:pt x="1577" y="1030"/>
                    </a:lnTo>
                    <a:lnTo>
                      <a:pt x="1566" y="1049"/>
                    </a:lnTo>
                    <a:lnTo>
                      <a:pt x="1555" y="1069"/>
                    </a:lnTo>
                    <a:lnTo>
                      <a:pt x="1545" y="1090"/>
                    </a:lnTo>
                    <a:lnTo>
                      <a:pt x="1537" y="1111"/>
                    </a:lnTo>
                    <a:lnTo>
                      <a:pt x="1535" y="1123"/>
                    </a:lnTo>
                    <a:lnTo>
                      <a:pt x="1532" y="1134"/>
                    </a:lnTo>
                    <a:lnTo>
                      <a:pt x="1532" y="1134"/>
                    </a:lnTo>
                    <a:lnTo>
                      <a:pt x="1532" y="1136"/>
                    </a:lnTo>
                    <a:lnTo>
                      <a:pt x="1533" y="1138"/>
                    </a:lnTo>
                    <a:lnTo>
                      <a:pt x="1537" y="1140"/>
                    </a:lnTo>
                    <a:lnTo>
                      <a:pt x="1539" y="1143"/>
                    </a:lnTo>
                    <a:lnTo>
                      <a:pt x="1540" y="1146"/>
                    </a:lnTo>
                    <a:lnTo>
                      <a:pt x="1539" y="1149"/>
                    </a:lnTo>
                    <a:lnTo>
                      <a:pt x="1539" y="1149"/>
                    </a:lnTo>
                    <a:lnTo>
                      <a:pt x="1537" y="1154"/>
                    </a:lnTo>
                    <a:lnTo>
                      <a:pt x="1532" y="1161"/>
                    </a:lnTo>
                    <a:lnTo>
                      <a:pt x="1531" y="1164"/>
                    </a:lnTo>
                    <a:lnTo>
                      <a:pt x="1531" y="1167"/>
                    </a:lnTo>
                    <a:lnTo>
                      <a:pt x="1532" y="1170"/>
                    </a:lnTo>
                    <a:lnTo>
                      <a:pt x="1535" y="1173"/>
                    </a:lnTo>
                    <a:lnTo>
                      <a:pt x="1535" y="1173"/>
                    </a:lnTo>
                    <a:lnTo>
                      <a:pt x="1547" y="1157"/>
                    </a:lnTo>
                    <a:lnTo>
                      <a:pt x="1560" y="1140"/>
                    </a:lnTo>
                    <a:lnTo>
                      <a:pt x="1583" y="1105"/>
                    </a:lnTo>
                    <a:lnTo>
                      <a:pt x="1605" y="1067"/>
                    </a:lnTo>
                    <a:lnTo>
                      <a:pt x="1627" y="1030"/>
                    </a:lnTo>
                    <a:lnTo>
                      <a:pt x="1648" y="992"/>
                    </a:lnTo>
                    <a:lnTo>
                      <a:pt x="1670" y="956"/>
                    </a:lnTo>
                    <a:lnTo>
                      <a:pt x="1682" y="938"/>
                    </a:lnTo>
                    <a:lnTo>
                      <a:pt x="1695" y="921"/>
                    </a:lnTo>
                    <a:lnTo>
                      <a:pt x="1708" y="905"/>
                    </a:lnTo>
                    <a:lnTo>
                      <a:pt x="1721" y="889"/>
                    </a:lnTo>
                    <a:lnTo>
                      <a:pt x="1721" y="889"/>
                    </a:lnTo>
                    <a:lnTo>
                      <a:pt x="1717" y="884"/>
                    </a:lnTo>
                    <a:lnTo>
                      <a:pt x="1714" y="880"/>
                    </a:lnTo>
                    <a:lnTo>
                      <a:pt x="1712" y="876"/>
                    </a:lnTo>
                    <a:lnTo>
                      <a:pt x="1711" y="871"/>
                    </a:lnTo>
                    <a:lnTo>
                      <a:pt x="1711" y="867"/>
                    </a:lnTo>
                    <a:lnTo>
                      <a:pt x="1711" y="862"/>
                    </a:lnTo>
                    <a:lnTo>
                      <a:pt x="1714" y="851"/>
                    </a:lnTo>
                    <a:lnTo>
                      <a:pt x="1718" y="840"/>
                    </a:lnTo>
                    <a:lnTo>
                      <a:pt x="1720" y="829"/>
                    </a:lnTo>
                    <a:lnTo>
                      <a:pt x="1721" y="822"/>
                    </a:lnTo>
                    <a:lnTo>
                      <a:pt x="1721" y="816"/>
                    </a:lnTo>
                    <a:lnTo>
                      <a:pt x="1720" y="809"/>
                    </a:lnTo>
                    <a:lnTo>
                      <a:pt x="1719" y="802"/>
                    </a:lnTo>
                    <a:lnTo>
                      <a:pt x="1719" y="802"/>
                    </a:lnTo>
                    <a:lnTo>
                      <a:pt x="1714" y="808"/>
                    </a:lnTo>
                    <a:lnTo>
                      <a:pt x="1710" y="815"/>
                    </a:lnTo>
                    <a:lnTo>
                      <a:pt x="1703" y="828"/>
                    </a:lnTo>
                    <a:lnTo>
                      <a:pt x="1696" y="841"/>
                    </a:lnTo>
                    <a:lnTo>
                      <a:pt x="1690" y="854"/>
                    </a:lnTo>
                    <a:lnTo>
                      <a:pt x="1690" y="854"/>
                    </a:lnTo>
                    <a:close/>
                    <a:moveTo>
                      <a:pt x="585" y="1053"/>
                    </a:moveTo>
                    <a:lnTo>
                      <a:pt x="585" y="1053"/>
                    </a:lnTo>
                    <a:lnTo>
                      <a:pt x="567" y="1049"/>
                    </a:lnTo>
                    <a:lnTo>
                      <a:pt x="546" y="1045"/>
                    </a:lnTo>
                    <a:lnTo>
                      <a:pt x="525" y="1042"/>
                    </a:lnTo>
                    <a:lnTo>
                      <a:pt x="503" y="1040"/>
                    </a:lnTo>
                    <a:lnTo>
                      <a:pt x="482" y="1037"/>
                    </a:lnTo>
                    <a:lnTo>
                      <a:pt x="460" y="1036"/>
                    </a:lnTo>
                    <a:lnTo>
                      <a:pt x="438" y="1035"/>
                    </a:lnTo>
                    <a:lnTo>
                      <a:pt x="418" y="1036"/>
                    </a:lnTo>
                    <a:lnTo>
                      <a:pt x="418" y="1036"/>
                    </a:lnTo>
                    <a:lnTo>
                      <a:pt x="398" y="1037"/>
                    </a:lnTo>
                    <a:lnTo>
                      <a:pt x="380" y="1040"/>
                    </a:lnTo>
                    <a:lnTo>
                      <a:pt x="343" y="1047"/>
                    </a:lnTo>
                    <a:lnTo>
                      <a:pt x="325" y="1050"/>
                    </a:lnTo>
                    <a:lnTo>
                      <a:pt x="305" y="1053"/>
                    </a:lnTo>
                    <a:lnTo>
                      <a:pt x="287" y="1056"/>
                    </a:lnTo>
                    <a:lnTo>
                      <a:pt x="268" y="1056"/>
                    </a:lnTo>
                    <a:lnTo>
                      <a:pt x="268" y="1056"/>
                    </a:lnTo>
                    <a:lnTo>
                      <a:pt x="235" y="1055"/>
                    </a:lnTo>
                    <a:lnTo>
                      <a:pt x="201" y="1051"/>
                    </a:lnTo>
                    <a:lnTo>
                      <a:pt x="185" y="1049"/>
                    </a:lnTo>
                    <a:lnTo>
                      <a:pt x="169" y="1046"/>
                    </a:lnTo>
                    <a:lnTo>
                      <a:pt x="155" y="1042"/>
                    </a:lnTo>
                    <a:lnTo>
                      <a:pt x="143" y="1036"/>
                    </a:lnTo>
                    <a:lnTo>
                      <a:pt x="143" y="1036"/>
                    </a:lnTo>
                    <a:lnTo>
                      <a:pt x="131" y="1046"/>
                    </a:lnTo>
                    <a:lnTo>
                      <a:pt x="119" y="1057"/>
                    </a:lnTo>
                    <a:lnTo>
                      <a:pt x="107" y="1067"/>
                    </a:lnTo>
                    <a:lnTo>
                      <a:pt x="95" y="1078"/>
                    </a:lnTo>
                    <a:lnTo>
                      <a:pt x="95" y="1078"/>
                    </a:lnTo>
                    <a:lnTo>
                      <a:pt x="165" y="1079"/>
                    </a:lnTo>
                    <a:lnTo>
                      <a:pt x="237" y="1079"/>
                    </a:lnTo>
                    <a:lnTo>
                      <a:pt x="386" y="1078"/>
                    </a:lnTo>
                    <a:lnTo>
                      <a:pt x="461" y="1078"/>
                    </a:lnTo>
                    <a:lnTo>
                      <a:pt x="536" y="1079"/>
                    </a:lnTo>
                    <a:lnTo>
                      <a:pt x="608" y="1081"/>
                    </a:lnTo>
                    <a:lnTo>
                      <a:pt x="645" y="1084"/>
                    </a:lnTo>
                    <a:lnTo>
                      <a:pt x="681" y="1088"/>
                    </a:lnTo>
                    <a:lnTo>
                      <a:pt x="681" y="1088"/>
                    </a:lnTo>
                    <a:lnTo>
                      <a:pt x="669" y="1081"/>
                    </a:lnTo>
                    <a:lnTo>
                      <a:pt x="658" y="1076"/>
                    </a:lnTo>
                    <a:lnTo>
                      <a:pt x="633" y="1066"/>
                    </a:lnTo>
                    <a:lnTo>
                      <a:pt x="608" y="1059"/>
                    </a:lnTo>
                    <a:lnTo>
                      <a:pt x="585" y="1053"/>
                    </a:lnTo>
                    <a:lnTo>
                      <a:pt x="585" y="1053"/>
                    </a:lnTo>
                    <a:close/>
                    <a:moveTo>
                      <a:pt x="1323" y="1061"/>
                    </a:moveTo>
                    <a:lnTo>
                      <a:pt x="1323" y="1061"/>
                    </a:lnTo>
                    <a:lnTo>
                      <a:pt x="1271" y="1060"/>
                    </a:lnTo>
                    <a:lnTo>
                      <a:pt x="1218" y="1057"/>
                    </a:lnTo>
                    <a:lnTo>
                      <a:pt x="1164" y="1055"/>
                    </a:lnTo>
                    <a:lnTo>
                      <a:pt x="1111" y="1053"/>
                    </a:lnTo>
                    <a:lnTo>
                      <a:pt x="1084" y="1053"/>
                    </a:lnTo>
                    <a:lnTo>
                      <a:pt x="1059" y="1055"/>
                    </a:lnTo>
                    <a:lnTo>
                      <a:pt x="1033" y="1057"/>
                    </a:lnTo>
                    <a:lnTo>
                      <a:pt x="1009" y="1059"/>
                    </a:lnTo>
                    <a:lnTo>
                      <a:pt x="986" y="1063"/>
                    </a:lnTo>
                    <a:lnTo>
                      <a:pt x="964" y="1068"/>
                    </a:lnTo>
                    <a:lnTo>
                      <a:pt x="942" y="1076"/>
                    </a:lnTo>
                    <a:lnTo>
                      <a:pt x="922" y="1084"/>
                    </a:lnTo>
                    <a:lnTo>
                      <a:pt x="922" y="1084"/>
                    </a:lnTo>
                    <a:lnTo>
                      <a:pt x="953" y="1082"/>
                    </a:lnTo>
                    <a:lnTo>
                      <a:pt x="983" y="1080"/>
                    </a:lnTo>
                    <a:lnTo>
                      <a:pt x="1043" y="1078"/>
                    </a:lnTo>
                    <a:lnTo>
                      <a:pt x="1102" y="1078"/>
                    </a:lnTo>
                    <a:lnTo>
                      <a:pt x="1159" y="1079"/>
                    </a:lnTo>
                    <a:lnTo>
                      <a:pt x="1272" y="1082"/>
                    </a:lnTo>
                    <a:lnTo>
                      <a:pt x="1327" y="1082"/>
                    </a:lnTo>
                    <a:lnTo>
                      <a:pt x="1381" y="1082"/>
                    </a:lnTo>
                    <a:lnTo>
                      <a:pt x="1381" y="1082"/>
                    </a:lnTo>
                    <a:lnTo>
                      <a:pt x="1396" y="1082"/>
                    </a:lnTo>
                    <a:lnTo>
                      <a:pt x="1407" y="1083"/>
                    </a:lnTo>
                    <a:lnTo>
                      <a:pt x="1416" y="1084"/>
                    </a:lnTo>
                    <a:lnTo>
                      <a:pt x="1426" y="1088"/>
                    </a:lnTo>
                    <a:lnTo>
                      <a:pt x="1426" y="1088"/>
                    </a:lnTo>
                    <a:lnTo>
                      <a:pt x="1422" y="1082"/>
                    </a:lnTo>
                    <a:lnTo>
                      <a:pt x="1418" y="1079"/>
                    </a:lnTo>
                    <a:lnTo>
                      <a:pt x="1412" y="1075"/>
                    </a:lnTo>
                    <a:lnTo>
                      <a:pt x="1407" y="1072"/>
                    </a:lnTo>
                    <a:lnTo>
                      <a:pt x="1395" y="1067"/>
                    </a:lnTo>
                    <a:lnTo>
                      <a:pt x="1381" y="1064"/>
                    </a:lnTo>
                    <a:lnTo>
                      <a:pt x="1367" y="1062"/>
                    </a:lnTo>
                    <a:lnTo>
                      <a:pt x="1352" y="1061"/>
                    </a:lnTo>
                    <a:lnTo>
                      <a:pt x="1323" y="1061"/>
                    </a:lnTo>
                    <a:lnTo>
                      <a:pt x="1323" y="1061"/>
                    </a:lnTo>
                    <a:close/>
                    <a:moveTo>
                      <a:pt x="607" y="1105"/>
                    </a:moveTo>
                    <a:lnTo>
                      <a:pt x="607" y="1105"/>
                    </a:lnTo>
                    <a:lnTo>
                      <a:pt x="575" y="1102"/>
                    </a:lnTo>
                    <a:lnTo>
                      <a:pt x="543" y="1099"/>
                    </a:lnTo>
                    <a:lnTo>
                      <a:pt x="480" y="1097"/>
                    </a:lnTo>
                    <a:lnTo>
                      <a:pt x="418" y="1097"/>
                    </a:lnTo>
                    <a:lnTo>
                      <a:pt x="355" y="1097"/>
                    </a:lnTo>
                    <a:lnTo>
                      <a:pt x="228" y="1099"/>
                    </a:lnTo>
                    <a:lnTo>
                      <a:pt x="164" y="1101"/>
                    </a:lnTo>
                    <a:lnTo>
                      <a:pt x="98" y="1099"/>
                    </a:lnTo>
                    <a:lnTo>
                      <a:pt x="98" y="1099"/>
                    </a:lnTo>
                    <a:lnTo>
                      <a:pt x="101" y="1113"/>
                    </a:lnTo>
                    <a:lnTo>
                      <a:pt x="103" y="1127"/>
                    </a:lnTo>
                    <a:lnTo>
                      <a:pt x="103" y="1127"/>
                    </a:lnTo>
                    <a:lnTo>
                      <a:pt x="123" y="1129"/>
                    </a:lnTo>
                    <a:lnTo>
                      <a:pt x="143" y="1132"/>
                    </a:lnTo>
                    <a:lnTo>
                      <a:pt x="152" y="1133"/>
                    </a:lnTo>
                    <a:lnTo>
                      <a:pt x="162" y="1135"/>
                    </a:lnTo>
                    <a:lnTo>
                      <a:pt x="169" y="1138"/>
                    </a:lnTo>
                    <a:lnTo>
                      <a:pt x="177" y="1141"/>
                    </a:lnTo>
                    <a:lnTo>
                      <a:pt x="177" y="1141"/>
                    </a:lnTo>
                    <a:lnTo>
                      <a:pt x="157" y="1143"/>
                    </a:lnTo>
                    <a:lnTo>
                      <a:pt x="132" y="1144"/>
                    </a:lnTo>
                    <a:lnTo>
                      <a:pt x="106" y="1146"/>
                    </a:lnTo>
                    <a:lnTo>
                      <a:pt x="84" y="1147"/>
                    </a:lnTo>
                    <a:lnTo>
                      <a:pt x="84" y="1147"/>
                    </a:lnTo>
                    <a:lnTo>
                      <a:pt x="87" y="1151"/>
                    </a:lnTo>
                    <a:lnTo>
                      <a:pt x="90" y="1154"/>
                    </a:lnTo>
                    <a:lnTo>
                      <a:pt x="94" y="1157"/>
                    </a:lnTo>
                    <a:lnTo>
                      <a:pt x="98" y="1159"/>
                    </a:lnTo>
                    <a:lnTo>
                      <a:pt x="106" y="1162"/>
                    </a:lnTo>
                    <a:lnTo>
                      <a:pt x="116" y="1163"/>
                    </a:lnTo>
                    <a:lnTo>
                      <a:pt x="136" y="1162"/>
                    </a:lnTo>
                    <a:lnTo>
                      <a:pt x="148" y="1161"/>
                    </a:lnTo>
                    <a:lnTo>
                      <a:pt x="160" y="1162"/>
                    </a:lnTo>
                    <a:lnTo>
                      <a:pt x="160" y="1162"/>
                    </a:lnTo>
                    <a:lnTo>
                      <a:pt x="193" y="1163"/>
                    </a:lnTo>
                    <a:lnTo>
                      <a:pt x="227" y="1164"/>
                    </a:lnTo>
                    <a:lnTo>
                      <a:pt x="297" y="1163"/>
                    </a:lnTo>
                    <a:lnTo>
                      <a:pt x="365" y="1162"/>
                    </a:lnTo>
                    <a:lnTo>
                      <a:pt x="400" y="1161"/>
                    </a:lnTo>
                    <a:lnTo>
                      <a:pt x="433" y="1162"/>
                    </a:lnTo>
                    <a:lnTo>
                      <a:pt x="433" y="1162"/>
                    </a:lnTo>
                    <a:lnTo>
                      <a:pt x="448" y="1162"/>
                    </a:lnTo>
                    <a:lnTo>
                      <a:pt x="464" y="1164"/>
                    </a:lnTo>
                    <a:lnTo>
                      <a:pt x="493" y="1167"/>
                    </a:lnTo>
                    <a:lnTo>
                      <a:pt x="507" y="1168"/>
                    </a:lnTo>
                    <a:lnTo>
                      <a:pt x="521" y="1168"/>
                    </a:lnTo>
                    <a:lnTo>
                      <a:pt x="534" y="1168"/>
                    </a:lnTo>
                    <a:lnTo>
                      <a:pt x="548" y="1166"/>
                    </a:lnTo>
                    <a:lnTo>
                      <a:pt x="548" y="1166"/>
                    </a:lnTo>
                    <a:lnTo>
                      <a:pt x="545" y="1166"/>
                    </a:lnTo>
                    <a:lnTo>
                      <a:pt x="543" y="1165"/>
                    </a:lnTo>
                    <a:lnTo>
                      <a:pt x="542" y="1164"/>
                    </a:lnTo>
                    <a:lnTo>
                      <a:pt x="541" y="1162"/>
                    </a:lnTo>
                    <a:lnTo>
                      <a:pt x="541" y="1162"/>
                    </a:lnTo>
                    <a:lnTo>
                      <a:pt x="560" y="1158"/>
                    </a:lnTo>
                    <a:lnTo>
                      <a:pt x="581" y="1157"/>
                    </a:lnTo>
                    <a:lnTo>
                      <a:pt x="602" y="1158"/>
                    </a:lnTo>
                    <a:lnTo>
                      <a:pt x="622" y="1158"/>
                    </a:lnTo>
                    <a:lnTo>
                      <a:pt x="644" y="1159"/>
                    </a:lnTo>
                    <a:lnTo>
                      <a:pt x="664" y="1158"/>
                    </a:lnTo>
                    <a:lnTo>
                      <a:pt x="683" y="1156"/>
                    </a:lnTo>
                    <a:lnTo>
                      <a:pt x="692" y="1154"/>
                    </a:lnTo>
                    <a:lnTo>
                      <a:pt x="700" y="1152"/>
                    </a:lnTo>
                    <a:lnTo>
                      <a:pt x="700" y="1152"/>
                    </a:lnTo>
                    <a:lnTo>
                      <a:pt x="645" y="1144"/>
                    </a:lnTo>
                    <a:lnTo>
                      <a:pt x="588" y="1137"/>
                    </a:lnTo>
                    <a:lnTo>
                      <a:pt x="588" y="1137"/>
                    </a:lnTo>
                    <a:lnTo>
                      <a:pt x="561" y="1133"/>
                    </a:lnTo>
                    <a:lnTo>
                      <a:pt x="534" y="1128"/>
                    </a:lnTo>
                    <a:lnTo>
                      <a:pt x="522" y="1125"/>
                    </a:lnTo>
                    <a:lnTo>
                      <a:pt x="509" y="1122"/>
                    </a:lnTo>
                    <a:lnTo>
                      <a:pt x="496" y="1118"/>
                    </a:lnTo>
                    <a:lnTo>
                      <a:pt x="484" y="1112"/>
                    </a:lnTo>
                    <a:lnTo>
                      <a:pt x="484" y="1112"/>
                    </a:lnTo>
                    <a:lnTo>
                      <a:pt x="500" y="1112"/>
                    </a:lnTo>
                    <a:lnTo>
                      <a:pt x="517" y="1112"/>
                    </a:lnTo>
                    <a:lnTo>
                      <a:pt x="551" y="1116"/>
                    </a:lnTo>
                    <a:lnTo>
                      <a:pt x="584" y="1120"/>
                    </a:lnTo>
                    <a:lnTo>
                      <a:pt x="619" y="1125"/>
                    </a:lnTo>
                    <a:lnTo>
                      <a:pt x="653" y="1131"/>
                    </a:lnTo>
                    <a:lnTo>
                      <a:pt x="689" y="1134"/>
                    </a:lnTo>
                    <a:lnTo>
                      <a:pt x="706" y="1134"/>
                    </a:lnTo>
                    <a:lnTo>
                      <a:pt x="723" y="1134"/>
                    </a:lnTo>
                    <a:lnTo>
                      <a:pt x="740" y="1134"/>
                    </a:lnTo>
                    <a:lnTo>
                      <a:pt x="757" y="1132"/>
                    </a:lnTo>
                    <a:lnTo>
                      <a:pt x="757" y="1132"/>
                    </a:lnTo>
                    <a:lnTo>
                      <a:pt x="749" y="1127"/>
                    </a:lnTo>
                    <a:lnTo>
                      <a:pt x="740" y="1123"/>
                    </a:lnTo>
                    <a:lnTo>
                      <a:pt x="721" y="1117"/>
                    </a:lnTo>
                    <a:lnTo>
                      <a:pt x="703" y="1112"/>
                    </a:lnTo>
                    <a:lnTo>
                      <a:pt x="683" y="1109"/>
                    </a:lnTo>
                    <a:lnTo>
                      <a:pt x="664" y="1108"/>
                    </a:lnTo>
                    <a:lnTo>
                      <a:pt x="645" y="1107"/>
                    </a:lnTo>
                    <a:lnTo>
                      <a:pt x="607" y="1105"/>
                    </a:lnTo>
                    <a:lnTo>
                      <a:pt x="607" y="1105"/>
                    </a:lnTo>
                    <a:close/>
                    <a:moveTo>
                      <a:pt x="1472" y="1114"/>
                    </a:moveTo>
                    <a:lnTo>
                      <a:pt x="1472" y="1114"/>
                    </a:lnTo>
                    <a:lnTo>
                      <a:pt x="1433" y="1108"/>
                    </a:lnTo>
                    <a:lnTo>
                      <a:pt x="1393" y="1104"/>
                    </a:lnTo>
                    <a:lnTo>
                      <a:pt x="1352" y="1101"/>
                    </a:lnTo>
                    <a:lnTo>
                      <a:pt x="1311" y="1099"/>
                    </a:lnTo>
                    <a:lnTo>
                      <a:pt x="1311" y="1099"/>
                    </a:lnTo>
                    <a:lnTo>
                      <a:pt x="1267" y="1099"/>
                    </a:lnTo>
                    <a:lnTo>
                      <a:pt x="1222" y="1097"/>
                    </a:lnTo>
                    <a:lnTo>
                      <a:pt x="1128" y="1094"/>
                    </a:lnTo>
                    <a:lnTo>
                      <a:pt x="1079" y="1093"/>
                    </a:lnTo>
                    <a:lnTo>
                      <a:pt x="1031" y="1093"/>
                    </a:lnTo>
                    <a:lnTo>
                      <a:pt x="983" y="1095"/>
                    </a:lnTo>
                    <a:lnTo>
                      <a:pt x="960" y="1097"/>
                    </a:lnTo>
                    <a:lnTo>
                      <a:pt x="937" y="1099"/>
                    </a:lnTo>
                    <a:lnTo>
                      <a:pt x="937" y="1099"/>
                    </a:lnTo>
                    <a:lnTo>
                      <a:pt x="906" y="1105"/>
                    </a:lnTo>
                    <a:lnTo>
                      <a:pt x="891" y="1108"/>
                    </a:lnTo>
                    <a:lnTo>
                      <a:pt x="876" y="1112"/>
                    </a:lnTo>
                    <a:lnTo>
                      <a:pt x="862" y="1118"/>
                    </a:lnTo>
                    <a:lnTo>
                      <a:pt x="848" y="1124"/>
                    </a:lnTo>
                    <a:lnTo>
                      <a:pt x="835" y="1131"/>
                    </a:lnTo>
                    <a:lnTo>
                      <a:pt x="824" y="1139"/>
                    </a:lnTo>
                    <a:lnTo>
                      <a:pt x="824" y="1139"/>
                    </a:lnTo>
                    <a:lnTo>
                      <a:pt x="829" y="1144"/>
                    </a:lnTo>
                    <a:lnTo>
                      <a:pt x="833" y="1150"/>
                    </a:lnTo>
                    <a:lnTo>
                      <a:pt x="837" y="1155"/>
                    </a:lnTo>
                    <a:lnTo>
                      <a:pt x="840" y="1157"/>
                    </a:lnTo>
                    <a:lnTo>
                      <a:pt x="843" y="1158"/>
                    </a:lnTo>
                    <a:lnTo>
                      <a:pt x="843" y="1158"/>
                    </a:lnTo>
                    <a:lnTo>
                      <a:pt x="885" y="1143"/>
                    </a:lnTo>
                    <a:lnTo>
                      <a:pt x="906" y="1137"/>
                    </a:lnTo>
                    <a:lnTo>
                      <a:pt x="926" y="1131"/>
                    </a:lnTo>
                    <a:lnTo>
                      <a:pt x="949" y="1125"/>
                    </a:lnTo>
                    <a:lnTo>
                      <a:pt x="970" y="1120"/>
                    </a:lnTo>
                    <a:lnTo>
                      <a:pt x="994" y="1117"/>
                    </a:lnTo>
                    <a:lnTo>
                      <a:pt x="1018" y="1114"/>
                    </a:lnTo>
                    <a:lnTo>
                      <a:pt x="1018" y="1114"/>
                    </a:lnTo>
                    <a:lnTo>
                      <a:pt x="1031" y="1113"/>
                    </a:lnTo>
                    <a:lnTo>
                      <a:pt x="1039" y="1113"/>
                    </a:lnTo>
                    <a:lnTo>
                      <a:pt x="1046" y="1113"/>
                    </a:lnTo>
                    <a:lnTo>
                      <a:pt x="1053" y="1114"/>
                    </a:lnTo>
                    <a:lnTo>
                      <a:pt x="1058" y="1118"/>
                    </a:lnTo>
                    <a:lnTo>
                      <a:pt x="1062" y="1121"/>
                    </a:lnTo>
                    <a:lnTo>
                      <a:pt x="1064" y="1127"/>
                    </a:lnTo>
                    <a:lnTo>
                      <a:pt x="1064" y="1127"/>
                    </a:lnTo>
                    <a:lnTo>
                      <a:pt x="1038" y="1128"/>
                    </a:lnTo>
                    <a:lnTo>
                      <a:pt x="1010" y="1131"/>
                    </a:lnTo>
                    <a:lnTo>
                      <a:pt x="983" y="1134"/>
                    </a:lnTo>
                    <a:lnTo>
                      <a:pt x="957" y="1138"/>
                    </a:lnTo>
                    <a:lnTo>
                      <a:pt x="933" y="1143"/>
                    </a:lnTo>
                    <a:lnTo>
                      <a:pt x="908" y="1150"/>
                    </a:lnTo>
                    <a:lnTo>
                      <a:pt x="886" y="1158"/>
                    </a:lnTo>
                    <a:lnTo>
                      <a:pt x="865" y="1169"/>
                    </a:lnTo>
                    <a:lnTo>
                      <a:pt x="865" y="1169"/>
                    </a:lnTo>
                    <a:lnTo>
                      <a:pt x="903" y="1165"/>
                    </a:lnTo>
                    <a:lnTo>
                      <a:pt x="940" y="1163"/>
                    </a:lnTo>
                    <a:lnTo>
                      <a:pt x="978" y="1163"/>
                    </a:lnTo>
                    <a:lnTo>
                      <a:pt x="1014" y="1163"/>
                    </a:lnTo>
                    <a:lnTo>
                      <a:pt x="1052" y="1164"/>
                    </a:lnTo>
                    <a:lnTo>
                      <a:pt x="1088" y="1166"/>
                    </a:lnTo>
                    <a:lnTo>
                      <a:pt x="1161" y="1171"/>
                    </a:lnTo>
                    <a:lnTo>
                      <a:pt x="1233" y="1179"/>
                    </a:lnTo>
                    <a:lnTo>
                      <a:pt x="1301" y="1187"/>
                    </a:lnTo>
                    <a:lnTo>
                      <a:pt x="1367" y="1195"/>
                    </a:lnTo>
                    <a:lnTo>
                      <a:pt x="1431" y="1200"/>
                    </a:lnTo>
                    <a:lnTo>
                      <a:pt x="1431" y="1200"/>
                    </a:lnTo>
                    <a:lnTo>
                      <a:pt x="1454" y="1203"/>
                    </a:lnTo>
                    <a:lnTo>
                      <a:pt x="1477" y="1205"/>
                    </a:lnTo>
                    <a:lnTo>
                      <a:pt x="1486" y="1204"/>
                    </a:lnTo>
                    <a:lnTo>
                      <a:pt x="1496" y="1203"/>
                    </a:lnTo>
                    <a:lnTo>
                      <a:pt x="1505" y="1200"/>
                    </a:lnTo>
                    <a:lnTo>
                      <a:pt x="1512" y="1196"/>
                    </a:lnTo>
                    <a:lnTo>
                      <a:pt x="1512" y="1196"/>
                    </a:lnTo>
                    <a:lnTo>
                      <a:pt x="1493" y="1193"/>
                    </a:lnTo>
                    <a:lnTo>
                      <a:pt x="1473" y="1190"/>
                    </a:lnTo>
                    <a:lnTo>
                      <a:pt x="1464" y="1188"/>
                    </a:lnTo>
                    <a:lnTo>
                      <a:pt x="1455" y="1186"/>
                    </a:lnTo>
                    <a:lnTo>
                      <a:pt x="1448" y="1182"/>
                    </a:lnTo>
                    <a:lnTo>
                      <a:pt x="1441" y="1175"/>
                    </a:lnTo>
                    <a:lnTo>
                      <a:pt x="1441" y="1175"/>
                    </a:lnTo>
                    <a:lnTo>
                      <a:pt x="1447" y="1174"/>
                    </a:lnTo>
                    <a:lnTo>
                      <a:pt x="1452" y="1174"/>
                    </a:lnTo>
                    <a:lnTo>
                      <a:pt x="1463" y="1174"/>
                    </a:lnTo>
                    <a:lnTo>
                      <a:pt x="1485" y="1178"/>
                    </a:lnTo>
                    <a:lnTo>
                      <a:pt x="1496" y="1178"/>
                    </a:lnTo>
                    <a:lnTo>
                      <a:pt x="1500" y="1178"/>
                    </a:lnTo>
                    <a:lnTo>
                      <a:pt x="1505" y="1177"/>
                    </a:lnTo>
                    <a:lnTo>
                      <a:pt x="1509" y="1174"/>
                    </a:lnTo>
                    <a:lnTo>
                      <a:pt x="1512" y="1172"/>
                    </a:lnTo>
                    <a:lnTo>
                      <a:pt x="1515" y="1168"/>
                    </a:lnTo>
                    <a:lnTo>
                      <a:pt x="1517" y="1164"/>
                    </a:lnTo>
                    <a:lnTo>
                      <a:pt x="1517" y="1164"/>
                    </a:lnTo>
                    <a:lnTo>
                      <a:pt x="1509" y="1161"/>
                    </a:lnTo>
                    <a:lnTo>
                      <a:pt x="1500" y="1159"/>
                    </a:lnTo>
                    <a:lnTo>
                      <a:pt x="1492" y="1158"/>
                    </a:lnTo>
                    <a:lnTo>
                      <a:pt x="1482" y="1157"/>
                    </a:lnTo>
                    <a:lnTo>
                      <a:pt x="1462" y="1158"/>
                    </a:lnTo>
                    <a:lnTo>
                      <a:pt x="1441" y="1159"/>
                    </a:lnTo>
                    <a:lnTo>
                      <a:pt x="1421" y="1161"/>
                    </a:lnTo>
                    <a:lnTo>
                      <a:pt x="1412" y="1161"/>
                    </a:lnTo>
                    <a:lnTo>
                      <a:pt x="1404" y="1159"/>
                    </a:lnTo>
                    <a:lnTo>
                      <a:pt x="1395" y="1157"/>
                    </a:lnTo>
                    <a:lnTo>
                      <a:pt x="1388" y="1155"/>
                    </a:lnTo>
                    <a:lnTo>
                      <a:pt x="1382" y="1151"/>
                    </a:lnTo>
                    <a:lnTo>
                      <a:pt x="1377" y="1147"/>
                    </a:lnTo>
                    <a:lnTo>
                      <a:pt x="1377" y="1147"/>
                    </a:lnTo>
                    <a:lnTo>
                      <a:pt x="1408" y="1147"/>
                    </a:lnTo>
                    <a:lnTo>
                      <a:pt x="1442" y="1146"/>
                    </a:lnTo>
                    <a:lnTo>
                      <a:pt x="1510" y="1141"/>
                    </a:lnTo>
                    <a:lnTo>
                      <a:pt x="1510" y="1141"/>
                    </a:lnTo>
                    <a:lnTo>
                      <a:pt x="1502" y="1137"/>
                    </a:lnTo>
                    <a:lnTo>
                      <a:pt x="1492" y="1131"/>
                    </a:lnTo>
                    <a:lnTo>
                      <a:pt x="1481" y="1123"/>
                    </a:lnTo>
                    <a:lnTo>
                      <a:pt x="1477" y="1119"/>
                    </a:lnTo>
                    <a:lnTo>
                      <a:pt x="1472" y="1114"/>
                    </a:lnTo>
                    <a:lnTo>
                      <a:pt x="1472" y="1114"/>
                    </a:lnTo>
                    <a:close/>
                    <a:moveTo>
                      <a:pt x="755" y="1173"/>
                    </a:moveTo>
                    <a:lnTo>
                      <a:pt x="755" y="1173"/>
                    </a:lnTo>
                    <a:lnTo>
                      <a:pt x="765" y="1175"/>
                    </a:lnTo>
                    <a:lnTo>
                      <a:pt x="774" y="1177"/>
                    </a:lnTo>
                    <a:lnTo>
                      <a:pt x="784" y="1177"/>
                    </a:lnTo>
                    <a:lnTo>
                      <a:pt x="793" y="1174"/>
                    </a:lnTo>
                    <a:lnTo>
                      <a:pt x="800" y="1172"/>
                    </a:lnTo>
                    <a:lnTo>
                      <a:pt x="806" y="1168"/>
                    </a:lnTo>
                    <a:lnTo>
                      <a:pt x="813" y="1164"/>
                    </a:lnTo>
                    <a:lnTo>
                      <a:pt x="818" y="1158"/>
                    </a:lnTo>
                    <a:lnTo>
                      <a:pt x="818" y="1158"/>
                    </a:lnTo>
                    <a:lnTo>
                      <a:pt x="815" y="1156"/>
                    </a:lnTo>
                    <a:lnTo>
                      <a:pt x="813" y="1153"/>
                    </a:lnTo>
                    <a:lnTo>
                      <a:pt x="811" y="1150"/>
                    </a:lnTo>
                    <a:lnTo>
                      <a:pt x="809" y="1147"/>
                    </a:lnTo>
                    <a:lnTo>
                      <a:pt x="809" y="1147"/>
                    </a:lnTo>
                    <a:lnTo>
                      <a:pt x="794" y="1150"/>
                    </a:lnTo>
                    <a:lnTo>
                      <a:pt x="786" y="1151"/>
                    </a:lnTo>
                    <a:lnTo>
                      <a:pt x="779" y="1154"/>
                    </a:lnTo>
                    <a:lnTo>
                      <a:pt x="772" y="1157"/>
                    </a:lnTo>
                    <a:lnTo>
                      <a:pt x="766" y="1162"/>
                    </a:lnTo>
                    <a:lnTo>
                      <a:pt x="760" y="1167"/>
                    </a:lnTo>
                    <a:lnTo>
                      <a:pt x="755" y="1173"/>
                    </a:lnTo>
                    <a:lnTo>
                      <a:pt x="755" y="1173"/>
                    </a:lnTo>
                    <a:close/>
                    <a:moveTo>
                      <a:pt x="725" y="1166"/>
                    </a:moveTo>
                    <a:lnTo>
                      <a:pt x="725" y="1166"/>
                    </a:lnTo>
                    <a:lnTo>
                      <a:pt x="719" y="1168"/>
                    </a:lnTo>
                    <a:lnTo>
                      <a:pt x="710" y="1169"/>
                    </a:lnTo>
                    <a:lnTo>
                      <a:pt x="693" y="1169"/>
                    </a:lnTo>
                    <a:lnTo>
                      <a:pt x="684" y="1170"/>
                    </a:lnTo>
                    <a:lnTo>
                      <a:pt x="677" y="1171"/>
                    </a:lnTo>
                    <a:lnTo>
                      <a:pt x="669" y="1173"/>
                    </a:lnTo>
                    <a:lnTo>
                      <a:pt x="664" y="1175"/>
                    </a:lnTo>
                    <a:lnTo>
                      <a:pt x="664" y="1175"/>
                    </a:lnTo>
                    <a:lnTo>
                      <a:pt x="674" y="1177"/>
                    </a:lnTo>
                    <a:lnTo>
                      <a:pt x="683" y="1177"/>
                    </a:lnTo>
                    <a:lnTo>
                      <a:pt x="700" y="1174"/>
                    </a:lnTo>
                    <a:lnTo>
                      <a:pt x="709" y="1173"/>
                    </a:lnTo>
                    <a:lnTo>
                      <a:pt x="716" y="1172"/>
                    </a:lnTo>
                    <a:lnTo>
                      <a:pt x="724" y="1173"/>
                    </a:lnTo>
                    <a:lnTo>
                      <a:pt x="730" y="1175"/>
                    </a:lnTo>
                    <a:lnTo>
                      <a:pt x="730" y="1175"/>
                    </a:lnTo>
                    <a:lnTo>
                      <a:pt x="731" y="1172"/>
                    </a:lnTo>
                    <a:lnTo>
                      <a:pt x="735" y="1169"/>
                    </a:lnTo>
                    <a:lnTo>
                      <a:pt x="741" y="1163"/>
                    </a:lnTo>
                    <a:lnTo>
                      <a:pt x="743" y="1159"/>
                    </a:lnTo>
                    <a:lnTo>
                      <a:pt x="745" y="1156"/>
                    </a:lnTo>
                    <a:lnTo>
                      <a:pt x="745" y="1154"/>
                    </a:lnTo>
                    <a:lnTo>
                      <a:pt x="742" y="1152"/>
                    </a:lnTo>
                    <a:lnTo>
                      <a:pt x="742" y="1152"/>
                    </a:lnTo>
                    <a:lnTo>
                      <a:pt x="742" y="1153"/>
                    </a:lnTo>
                    <a:lnTo>
                      <a:pt x="741" y="1153"/>
                    </a:lnTo>
                    <a:lnTo>
                      <a:pt x="737" y="1152"/>
                    </a:lnTo>
                    <a:lnTo>
                      <a:pt x="730" y="1151"/>
                    </a:lnTo>
                    <a:lnTo>
                      <a:pt x="728" y="1151"/>
                    </a:lnTo>
                    <a:lnTo>
                      <a:pt x="725" y="1152"/>
                    </a:lnTo>
                    <a:lnTo>
                      <a:pt x="725" y="1152"/>
                    </a:lnTo>
                    <a:lnTo>
                      <a:pt x="725" y="1166"/>
                    </a:lnTo>
                    <a:lnTo>
                      <a:pt x="725" y="1166"/>
                    </a:lnTo>
                    <a:close/>
                    <a:moveTo>
                      <a:pt x="592" y="1171"/>
                    </a:moveTo>
                    <a:lnTo>
                      <a:pt x="592" y="1171"/>
                    </a:lnTo>
                    <a:lnTo>
                      <a:pt x="590" y="1170"/>
                    </a:lnTo>
                    <a:lnTo>
                      <a:pt x="588" y="1169"/>
                    </a:lnTo>
                    <a:lnTo>
                      <a:pt x="586" y="1168"/>
                    </a:lnTo>
                    <a:lnTo>
                      <a:pt x="583" y="1169"/>
                    </a:lnTo>
                    <a:lnTo>
                      <a:pt x="583" y="1169"/>
                    </a:lnTo>
                    <a:lnTo>
                      <a:pt x="589" y="1172"/>
                    </a:lnTo>
                    <a:lnTo>
                      <a:pt x="597" y="1173"/>
                    </a:lnTo>
                    <a:lnTo>
                      <a:pt x="603" y="1174"/>
                    </a:lnTo>
                    <a:lnTo>
                      <a:pt x="608" y="1173"/>
                    </a:lnTo>
                    <a:lnTo>
                      <a:pt x="610" y="1173"/>
                    </a:lnTo>
                    <a:lnTo>
                      <a:pt x="610" y="1172"/>
                    </a:lnTo>
                    <a:lnTo>
                      <a:pt x="609" y="1172"/>
                    </a:lnTo>
                    <a:lnTo>
                      <a:pt x="603" y="1171"/>
                    </a:lnTo>
                    <a:lnTo>
                      <a:pt x="592" y="1171"/>
                    </a:lnTo>
                    <a:lnTo>
                      <a:pt x="592" y="1171"/>
                    </a:lnTo>
                    <a:close/>
                    <a:moveTo>
                      <a:pt x="460" y="1186"/>
                    </a:moveTo>
                    <a:lnTo>
                      <a:pt x="460" y="1186"/>
                    </a:lnTo>
                    <a:lnTo>
                      <a:pt x="445" y="1185"/>
                    </a:lnTo>
                    <a:lnTo>
                      <a:pt x="430" y="1185"/>
                    </a:lnTo>
                    <a:lnTo>
                      <a:pt x="401" y="1186"/>
                    </a:lnTo>
                    <a:lnTo>
                      <a:pt x="371" y="1188"/>
                    </a:lnTo>
                    <a:lnTo>
                      <a:pt x="357" y="1188"/>
                    </a:lnTo>
                    <a:lnTo>
                      <a:pt x="342" y="1188"/>
                    </a:lnTo>
                    <a:lnTo>
                      <a:pt x="342" y="1188"/>
                    </a:lnTo>
                    <a:lnTo>
                      <a:pt x="264" y="1185"/>
                    </a:lnTo>
                    <a:lnTo>
                      <a:pt x="186" y="1183"/>
                    </a:lnTo>
                    <a:lnTo>
                      <a:pt x="113" y="1182"/>
                    </a:lnTo>
                    <a:lnTo>
                      <a:pt x="49" y="1183"/>
                    </a:lnTo>
                    <a:lnTo>
                      <a:pt x="49" y="1183"/>
                    </a:lnTo>
                    <a:lnTo>
                      <a:pt x="43" y="1188"/>
                    </a:lnTo>
                    <a:lnTo>
                      <a:pt x="37" y="1195"/>
                    </a:lnTo>
                    <a:lnTo>
                      <a:pt x="31" y="1201"/>
                    </a:lnTo>
                    <a:lnTo>
                      <a:pt x="27" y="1208"/>
                    </a:lnTo>
                    <a:lnTo>
                      <a:pt x="27" y="1208"/>
                    </a:lnTo>
                    <a:lnTo>
                      <a:pt x="34" y="1212"/>
                    </a:lnTo>
                    <a:lnTo>
                      <a:pt x="41" y="1214"/>
                    </a:lnTo>
                    <a:lnTo>
                      <a:pt x="48" y="1215"/>
                    </a:lnTo>
                    <a:lnTo>
                      <a:pt x="56" y="1214"/>
                    </a:lnTo>
                    <a:lnTo>
                      <a:pt x="71" y="1212"/>
                    </a:lnTo>
                    <a:lnTo>
                      <a:pt x="86" y="1211"/>
                    </a:lnTo>
                    <a:lnTo>
                      <a:pt x="86" y="1211"/>
                    </a:lnTo>
                    <a:lnTo>
                      <a:pt x="124" y="1209"/>
                    </a:lnTo>
                    <a:lnTo>
                      <a:pt x="163" y="1208"/>
                    </a:lnTo>
                    <a:lnTo>
                      <a:pt x="200" y="1208"/>
                    </a:lnTo>
                    <a:lnTo>
                      <a:pt x="238" y="1209"/>
                    </a:lnTo>
                    <a:lnTo>
                      <a:pt x="312" y="1213"/>
                    </a:lnTo>
                    <a:lnTo>
                      <a:pt x="388" y="1218"/>
                    </a:lnTo>
                    <a:lnTo>
                      <a:pt x="388" y="1218"/>
                    </a:lnTo>
                    <a:lnTo>
                      <a:pt x="426" y="1219"/>
                    </a:lnTo>
                    <a:lnTo>
                      <a:pt x="467" y="1222"/>
                    </a:lnTo>
                    <a:lnTo>
                      <a:pt x="549" y="1222"/>
                    </a:lnTo>
                    <a:lnTo>
                      <a:pt x="634" y="1223"/>
                    </a:lnTo>
                    <a:lnTo>
                      <a:pt x="675" y="1224"/>
                    </a:lnTo>
                    <a:lnTo>
                      <a:pt x="715" y="1225"/>
                    </a:lnTo>
                    <a:lnTo>
                      <a:pt x="715" y="1225"/>
                    </a:lnTo>
                    <a:lnTo>
                      <a:pt x="715" y="1220"/>
                    </a:lnTo>
                    <a:lnTo>
                      <a:pt x="714" y="1216"/>
                    </a:lnTo>
                    <a:lnTo>
                      <a:pt x="712" y="1213"/>
                    </a:lnTo>
                    <a:lnTo>
                      <a:pt x="709" y="1211"/>
                    </a:lnTo>
                    <a:lnTo>
                      <a:pt x="704" y="1205"/>
                    </a:lnTo>
                    <a:lnTo>
                      <a:pt x="701" y="1202"/>
                    </a:lnTo>
                    <a:lnTo>
                      <a:pt x="700" y="1198"/>
                    </a:lnTo>
                    <a:lnTo>
                      <a:pt x="700" y="1198"/>
                    </a:lnTo>
                    <a:lnTo>
                      <a:pt x="579" y="1193"/>
                    </a:lnTo>
                    <a:lnTo>
                      <a:pt x="519" y="1190"/>
                    </a:lnTo>
                    <a:lnTo>
                      <a:pt x="460" y="1186"/>
                    </a:lnTo>
                    <a:lnTo>
                      <a:pt x="460" y="1186"/>
                    </a:lnTo>
                    <a:close/>
                    <a:moveTo>
                      <a:pt x="763" y="1203"/>
                    </a:moveTo>
                    <a:lnTo>
                      <a:pt x="763" y="1203"/>
                    </a:lnTo>
                    <a:lnTo>
                      <a:pt x="758" y="1202"/>
                    </a:lnTo>
                    <a:lnTo>
                      <a:pt x="754" y="1201"/>
                    </a:lnTo>
                    <a:lnTo>
                      <a:pt x="745" y="1198"/>
                    </a:lnTo>
                    <a:lnTo>
                      <a:pt x="742" y="1197"/>
                    </a:lnTo>
                    <a:lnTo>
                      <a:pt x="738" y="1197"/>
                    </a:lnTo>
                    <a:lnTo>
                      <a:pt x="734" y="1198"/>
                    </a:lnTo>
                    <a:lnTo>
                      <a:pt x="730" y="1200"/>
                    </a:lnTo>
                    <a:lnTo>
                      <a:pt x="730" y="1200"/>
                    </a:lnTo>
                    <a:lnTo>
                      <a:pt x="733" y="1209"/>
                    </a:lnTo>
                    <a:lnTo>
                      <a:pt x="738" y="1215"/>
                    </a:lnTo>
                    <a:lnTo>
                      <a:pt x="744" y="1220"/>
                    </a:lnTo>
                    <a:lnTo>
                      <a:pt x="753" y="1225"/>
                    </a:lnTo>
                    <a:lnTo>
                      <a:pt x="763" y="1229"/>
                    </a:lnTo>
                    <a:lnTo>
                      <a:pt x="772" y="1231"/>
                    </a:lnTo>
                    <a:lnTo>
                      <a:pt x="783" y="1232"/>
                    </a:lnTo>
                    <a:lnTo>
                      <a:pt x="794" y="1232"/>
                    </a:lnTo>
                    <a:lnTo>
                      <a:pt x="803" y="1231"/>
                    </a:lnTo>
                    <a:lnTo>
                      <a:pt x="813" y="1229"/>
                    </a:lnTo>
                    <a:lnTo>
                      <a:pt x="821" y="1226"/>
                    </a:lnTo>
                    <a:lnTo>
                      <a:pt x="829" y="1220"/>
                    </a:lnTo>
                    <a:lnTo>
                      <a:pt x="834" y="1215"/>
                    </a:lnTo>
                    <a:lnTo>
                      <a:pt x="839" y="1209"/>
                    </a:lnTo>
                    <a:lnTo>
                      <a:pt x="840" y="1204"/>
                    </a:lnTo>
                    <a:lnTo>
                      <a:pt x="840" y="1200"/>
                    </a:lnTo>
                    <a:lnTo>
                      <a:pt x="840" y="1196"/>
                    </a:lnTo>
                    <a:lnTo>
                      <a:pt x="839" y="1190"/>
                    </a:lnTo>
                    <a:lnTo>
                      <a:pt x="839" y="1190"/>
                    </a:lnTo>
                    <a:lnTo>
                      <a:pt x="830" y="1192"/>
                    </a:lnTo>
                    <a:lnTo>
                      <a:pt x="820" y="1194"/>
                    </a:lnTo>
                    <a:lnTo>
                      <a:pt x="802" y="1198"/>
                    </a:lnTo>
                    <a:lnTo>
                      <a:pt x="793" y="1200"/>
                    </a:lnTo>
                    <a:lnTo>
                      <a:pt x="783" y="1202"/>
                    </a:lnTo>
                    <a:lnTo>
                      <a:pt x="772" y="1203"/>
                    </a:lnTo>
                    <a:lnTo>
                      <a:pt x="763" y="1203"/>
                    </a:lnTo>
                    <a:lnTo>
                      <a:pt x="763" y="1203"/>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sp>
        <p:nvSpPr>
          <p:cNvPr id="34" name="TextBox 31"/>
          <p:cNvSpPr txBox="1"/>
          <p:nvPr/>
        </p:nvSpPr>
        <p:spPr>
          <a:xfrm>
            <a:off x="835916" y="3856432"/>
            <a:ext cx="3822545" cy="1177245"/>
          </a:xfrm>
          <a:prstGeom prst="rect">
            <a:avLst/>
          </a:prstGeom>
          <a:noFill/>
        </p:spPr>
        <p:txBody>
          <a:bodyPr wrap="square" lIns="68580" tIns="34290" rIns="68580" bIns="34290">
            <a:spAutoFit/>
          </a:bodyPr>
          <a:lstStyle/>
          <a:p>
            <a:pPr marL="285750" indent="-285750" fontAlgn="base">
              <a:lnSpc>
                <a:spcPct val="150000"/>
              </a:lnSpc>
              <a:buFont typeface="Wingdings" panose="05000000000000000000" pitchFamily="2" charset="2"/>
              <a:buChar char="ü"/>
            </a:pPr>
            <a:r>
              <a:rPr lang="en-US" sz="1600" smtClean="0"/>
              <a:t>Tập </a:t>
            </a:r>
            <a:r>
              <a:rPr lang="en-US" sz="1600"/>
              <a:t>đoàn Schneider Electric – Pháp.</a:t>
            </a:r>
          </a:p>
          <a:p>
            <a:pPr marL="285750" indent="-285750" fontAlgn="base">
              <a:lnSpc>
                <a:spcPct val="150000"/>
              </a:lnSpc>
              <a:buFont typeface="Wingdings" panose="05000000000000000000" pitchFamily="2" charset="2"/>
              <a:buChar char="ü"/>
            </a:pPr>
            <a:r>
              <a:rPr lang="en-US" sz="1600" smtClean="0"/>
              <a:t>Tập </a:t>
            </a:r>
            <a:r>
              <a:rPr lang="en-US" sz="1600"/>
              <a:t>đoàn Socomec – Pháp.</a:t>
            </a:r>
          </a:p>
          <a:p>
            <a:pPr marL="285750" indent="-285750" fontAlgn="base">
              <a:lnSpc>
                <a:spcPct val="150000"/>
              </a:lnSpc>
              <a:buFont typeface="Wingdings" panose="05000000000000000000" pitchFamily="2" charset="2"/>
              <a:buChar char="ü"/>
            </a:pPr>
            <a:r>
              <a:rPr lang="en-US" sz="1600" smtClean="0"/>
              <a:t>Tập </a:t>
            </a:r>
            <a:r>
              <a:rPr lang="en-US" sz="1600"/>
              <a:t>đoàn </a:t>
            </a:r>
            <a:r>
              <a:rPr lang="en-US" sz="1600" smtClean="0"/>
              <a:t>OSung </a:t>
            </a:r>
            <a:r>
              <a:rPr lang="en-US" sz="1600"/>
              <a:t>– Hàn Quốc.</a:t>
            </a:r>
          </a:p>
        </p:txBody>
      </p:sp>
      <p:sp>
        <p:nvSpPr>
          <p:cNvPr id="36" name="TextBox 31"/>
          <p:cNvSpPr txBox="1"/>
          <p:nvPr/>
        </p:nvSpPr>
        <p:spPr>
          <a:xfrm>
            <a:off x="7709212" y="3273180"/>
            <a:ext cx="4334871" cy="3300904"/>
          </a:xfrm>
          <a:prstGeom prst="rect">
            <a:avLst/>
          </a:prstGeom>
          <a:noFill/>
        </p:spPr>
        <p:txBody>
          <a:bodyPr wrap="square" lIns="68580" tIns="34290" rIns="68580" bIns="34290">
            <a:spAutoFit/>
          </a:bodyPr>
          <a:lstStyle/>
          <a:p>
            <a:pPr marL="285750" indent="-285750" fontAlgn="base">
              <a:lnSpc>
                <a:spcPct val="150000"/>
              </a:lnSpc>
              <a:buFont typeface="Wingdings" panose="05000000000000000000" pitchFamily="2" charset="2"/>
              <a:buChar char="ü"/>
            </a:pPr>
            <a:r>
              <a:rPr lang="en-US" sz="1600"/>
              <a:t>Công ty TNHH Đạt Vĩnh </a:t>
            </a:r>
            <a:r>
              <a:rPr lang="en-US" sz="1600" smtClean="0"/>
              <a:t>Tiến</a:t>
            </a:r>
          </a:p>
          <a:p>
            <a:pPr marL="285750" indent="-285750" fontAlgn="base">
              <a:lnSpc>
                <a:spcPct val="150000"/>
              </a:lnSpc>
              <a:buFont typeface="Wingdings" panose="05000000000000000000" pitchFamily="2" charset="2"/>
              <a:buChar char="ü"/>
            </a:pPr>
            <a:r>
              <a:rPr lang="en-US" sz="1600"/>
              <a:t>Công ty Cổ phần Điện </a:t>
            </a:r>
            <a:r>
              <a:rPr lang="en-US" sz="1600" smtClean="0"/>
              <a:t>BBE</a:t>
            </a:r>
          </a:p>
          <a:p>
            <a:pPr marL="285750" indent="-285750" fontAlgn="base">
              <a:lnSpc>
                <a:spcPct val="150000"/>
              </a:lnSpc>
              <a:buFont typeface="Wingdings" panose="05000000000000000000" pitchFamily="2" charset="2"/>
              <a:buChar char="ü"/>
            </a:pPr>
            <a:r>
              <a:rPr lang="vi-VN" sz="1600"/>
              <a:t>Công ty TNHH </a:t>
            </a:r>
            <a:r>
              <a:rPr lang="vi-VN" sz="1600" smtClean="0"/>
              <a:t>T</a:t>
            </a:r>
            <a:r>
              <a:rPr lang="en-US" sz="1600" smtClean="0"/>
              <a:t>BĐCN </a:t>
            </a:r>
            <a:r>
              <a:rPr lang="vi-VN" sz="1600" smtClean="0"/>
              <a:t>Quân </a:t>
            </a:r>
            <a:r>
              <a:rPr lang="vi-VN" sz="1600"/>
              <a:t>Phạm.</a:t>
            </a:r>
          </a:p>
          <a:p>
            <a:pPr marL="285750" indent="-285750" fontAlgn="base">
              <a:lnSpc>
                <a:spcPct val="150000"/>
              </a:lnSpc>
              <a:buFont typeface="Wingdings" panose="05000000000000000000" pitchFamily="2" charset="2"/>
              <a:buChar char="ü"/>
            </a:pPr>
            <a:r>
              <a:rPr lang="vi-VN" sz="1600" smtClean="0"/>
              <a:t>Công </a:t>
            </a:r>
            <a:r>
              <a:rPr lang="vi-VN" sz="1600"/>
              <a:t>ty Cổ phần Công nghiệp Nam Việt.</a:t>
            </a:r>
          </a:p>
          <a:p>
            <a:pPr marL="285750" indent="-285750" fontAlgn="base">
              <a:lnSpc>
                <a:spcPct val="150000"/>
              </a:lnSpc>
              <a:buFont typeface="Wingdings" panose="05000000000000000000" pitchFamily="2" charset="2"/>
              <a:buChar char="ü"/>
            </a:pPr>
            <a:r>
              <a:rPr lang="vi-VN" sz="1600" smtClean="0"/>
              <a:t>Công </a:t>
            </a:r>
            <a:r>
              <a:rPr lang="vi-VN" sz="1600"/>
              <a:t>ty TNHH </a:t>
            </a:r>
            <a:r>
              <a:rPr lang="vi-VN" sz="1600" smtClean="0"/>
              <a:t>K</a:t>
            </a:r>
            <a:r>
              <a:rPr lang="en-US" sz="1600" smtClean="0"/>
              <a:t>T </a:t>
            </a:r>
            <a:r>
              <a:rPr lang="vi-VN" sz="1600" smtClean="0"/>
              <a:t>Điện </a:t>
            </a:r>
            <a:r>
              <a:rPr lang="vi-VN" sz="1600"/>
              <a:t>tự động Ntec.</a:t>
            </a:r>
          </a:p>
          <a:p>
            <a:pPr marL="285750" indent="-285750" fontAlgn="base">
              <a:lnSpc>
                <a:spcPct val="150000"/>
              </a:lnSpc>
              <a:buFont typeface="Wingdings" panose="05000000000000000000" pitchFamily="2" charset="2"/>
              <a:buChar char="ü"/>
            </a:pPr>
            <a:r>
              <a:rPr lang="vi-VN" sz="1600" smtClean="0"/>
              <a:t>Công </a:t>
            </a:r>
            <a:r>
              <a:rPr lang="vi-VN" sz="1600"/>
              <a:t>ty TNHH </a:t>
            </a:r>
            <a:r>
              <a:rPr lang="en-US" sz="1600" smtClean="0"/>
              <a:t>SX</a:t>
            </a:r>
            <a:r>
              <a:rPr lang="vi-VN" sz="1600" smtClean="0"/>
              <a:t> T</a:t>
            </a:r>
            <a:r>
              <a:rPr lang="en-US" sz="1600" smtClean="0"/>
              <a:t>BĐ</a:t>
            </a:r>
            <a:r>
              <a:rPr lang="vi-VN" sz="1600" smtClean="0"/>
              <a:t> </a:t>
            </a:r>
            <a:r>
              <a:rPr lang="vi-VN" sz="1600"/>
              <a:t>VietPower.</a:t>
            </a:r>
          </a:p>
          <a:p>
            <a:pPr marL="285750" indent="-285750" fontAlgn="base">
              <a:lnSpc>
                <a:spcPct val="150000"/>
              </a:lnSpc>
              <a:buFont typeface="Wingdings" panose="05000000000000000000" pitchFamily="2" charset="2"/>
              <a:buChar char="ü"/>
            </a:pPr>
            <a:r>
              <a:rPr lang="vi-VN" sz="1600" smtClean="0"/>
              <a:t>Công </a:t>
            </a:r>
            <a:r>
              <a:rPr lang="vi-VN" sz="1600"/>
              <a:t>ty TNHH </a:t>
            </a:r>
            <a:r>
              <a:rPr lang="vi-VN" sz="1600" smtClean="0"/>
              <a:t>Đ</a:t>
            </a:r>
            <a:r>
              <a:rPr lang="en-US" sz="1600" smtClean="0"/>
              <a:t>C</a:t>
            </a:r>
            <a:r>
              <a:rPr lang="vi-VN" sz="1600" smtClean="0"/>
              <a:t> </a:t>
            </a:r>
            <a:r>
              <a:rPr lang="vi-VN" sz="1600"/>
              <a:t>Composite Đại Dũng.</a:t>
            </a:r>
          </a:p>
          <a:p>
            <a:pPr marL="285750" indent="-285750" fontAlgn="base">
              <a:lnSpc>
                <a:spcPct val="150000"/>
              </a:lnSpc>
              <a:buFont typeface="Wingdings" panose="05000000000000000000" pitchFamily="2" charset="2"/>
              <a:buChar char="ü"/>
            </a:pPr>
            <a:r>
              <a:rPr lang="vi-VN" sz="1600" smtClean="0"/>
              <a:t>Công </a:t>
            </a:r>
            <a:r>
              <a:rPr lang="vi-VN" sz="1600"/>
              <a:t>ty TNHH Cơ điện Phương Ngọc</a:t>
            </a:r>
          </a:p>
          <a:p>
            <a:pPr fontAlgn="base"/>
            <a:endParaRPr lang="en-US"/>
          </a:p>
        </p:txBody>
      </p:sp>
      <p:sp>
        <p:nvSpPr>
          <p:cNvPr id="38" name="文本框 37">
            <a:extLst>
              <a:ext uri="{FF2B5EF4-FFF2-40B4-BE49-F238E27FC236}">
                <a16:creationId xmlns:a16="http://schemas.microsoft.com/office/drawing/2014/main" id="{2F2560E7-487C-41C7-B8A3-F52FC62B49F4}"/>
              </a:ext>
            </a:extLst>
          </p:cNvPr>
          <p:cNvSpPr txBox="1"/>
          <p:nvPr/>
        </p:nvSpPr>
        <p:spPr>
          <a:xfrm>
            <a:off x="248594" y="258951"/>
            <a:ext cx="5178188" cy="461665"/>
          </a:xfrm>
          <a:prstGeom prst="rect">
            <a:avLst/>
          </a:prstGeom>
          <a:noFill/>
        </p:spPr>
        <p:txBody>
          <a:bodyPr wrap="square" rtlCol="0">
            <a:spAutoFit/>
          </a:bodyPr>
          <a:lstStyle/>
          <a:p>
            <a:r>
              <a:rPr lang="en-US" altLang="zh-CN" sz="2400" b="1">
                <a:solidFill>
                  <a:schemeClr val="accent5">
                    <a:lumMod val="50000"/>
                    <a:lumOff val="50000"/>
                  </a:schemeClr>
                </a:solidFill>
                <a:effectLst>
                  <a:outerShdw blurRad="38100" dist="38100" dir="2700000" algn="tl">
                    <a:srgbClr val="000000">
                      <a:alpha val="43137"/>
                    </a:srgbClr>
                  </a:outerShdw>
                </a:effectLst>
                <a:sym typeface="FZHei-B01S" panose="02010601030101010101" pitchFamily="2" charset="-122"/>
              </a:rPr>
              <a:t>1.2 Thực trạng nghiên cứu</a:t>
            </a:r>
            <a:endParaRPr lang="zh-CN" altLang="en-US" sz="2400" dirty="0">
              <a:solidFill>
                <a:schemeClr val="accent2"/>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9" name="文本框 37">
            <a:extLst>
              <a:ext uri="{FF2B5EF4-FFF2-40B4-BE49-F238E27FC236}">
                <a16:creationId xmlns:a16="http://schemas.microsoft.com/office/drawing/2014/main" id="{2F2560E7-487C-41C7-B8A3-F52FC62B49F4}"/>
              </a:ext>
            </a:extLst>
          </p:cNvPr>
          <p:cNvSpPr txBox="1"/>
          <p:nvPr/>
        </p:nvSpPr>
        <p:spPr>
          <a:xfrm>
            <a:off x="13061" y="780068"/>
            <a:ext cx="5889785" cy="769441"/>
          </a:xfrm>
          <a:prstGeom prst="rect">
            <a:avLst/>
          </a:prstGeom>
          <a:noFill/>
        </p:spPr>
        <p:txBody>
          <a:bodyPr wrap="square" rtlCol="0">
            <a:spAutoFit/>
          </a:bodyPr>
          <a:lstStyle/>
          <a:p>
            <a:pPr algn="just"/>
            <a:r>
              <a:rPr lang="en-US" sz="2200" b="1" smtClean="0">
                <a:solidFill>
                  <a:srgbClr val="FFC000"/>
                </a:solidFill>
                <a:effectLst>
                  <a:outerShdw blurRad="38100" dist="38100" dir="2700000" algn="tl">
                    <a:srgbClr val="000000">
                      <a:alpha val="43137"/>
                    </a:srgbClr>
                  </a:outerShdw>
                </a:effectLst>
              </a:rPr>
              <a:t>Các </a:t>
            </a:r>
            <a:r>
              <a:rPr lang="en-US" sz="2200" b="1">
                <a:solidFill>
                  <a:srgbClr val="FFC000"/>
                </a:solidFill>
                <a:effectLst>
                  <a:outerShdw blurRad="38100" dist="38100" dir="2700000" algn="tl">
                    <a:srgbClr val="000000">
                      <a:alpha val="43137"/>
                    </a:srgbClr>
                  </a:outerShdw>
                </a:effectLst>
              </a:rPr>
              <a:t>tập đoàn </a:t>
            </a:r>
            <a:r>
              <a:rPr lang="en-US" sz="2200" b="1" smtClean="0">
                <a:solidFill>
                  <a:srgbClr val="FFC000"/>
                </a:solidFill>
                <a:effectLst>
                  <a:outerShdw blurRad="38100" dist="38100" dir="2700000" algn="tl">
                    <a:srgbClr val="000000">
                      <a:alpha val="43137"/>
                    </a:srgbClr>
                  </a:outerShdw>
                </a:effectLst>
              </a:rPr>
              <a:t>hàng đầu thế giới </a:t>
            </a:r>
            <a:r>
              <a:rPr lang="en-US" sz="2200" b="1">
                <a:solidFill>
                  <a:srgbClr val="FFC000"/>
                </a:solidFill>
                <a:effectLst>
                  <a:outerShdw blurRad="38100" dist="38100" dir="2700000" algn="tl">
                    <a:srgbClr val="000000">
                      <a:alpha val="43137"/>
                    </a:srgbClr>
                  </a:outerShdw>
                </a:effectLst>
              </a:rPr>
              <a:t>sản xuất hệ thống chuyển đổi nguồn tự động (ATS</a:t>
            </a:r>
            <a:r>
              <a:rPr lang="en-US" sz="2200">
                <a:solidFill>
                  <a:srgbClr val="FFC000"/>
                </a:solidFill>
              </a:rPr>
              <a:t>)</a:t>
            </a:r>
            <a:endParaRPr lang="zh-CN" altLang="en-US" sz="2200" dirty="0">
              <a:solidFill>
                <a:srgbClr val="FFC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0" name="文本框 37">
            <a:extLst>
              <a:ext uri="{FF2B5EF4-FFF2-40B4-BE49-F238E27FC236}">
                <a16:creationId xmlns:a16="http://schemas.microsoft.com/office/drawing/2014/main" id="{2F2560E7-487C-41C7-B8A3-F52FC62B49F4}"/>
              </a:ext>
            </a:extLst>
          </p:cNvPr>
          <p:cNvSpPr txBox="1"/>
          <p:nvPr/>
        </p:nvSpPr>
        <p:spPr>
          <a:xfrm>
            <a:off x="6004366" y="785479"/>
            <a:ext cx="6187633" cy="769441"/>
          </a:xfrm>
          <a:prstGeom prst="rect">
            <a:avLst/>
          </a:prstGeom>
          <a:noFill/>
        </p:spPr>
        <p:txBody>
          <a:bodyPr wrap="square" rtlCol="0">
            <a:spAutoFit/>
          </a:bodyPr>
          <a:lstStyle/>
          <a:p>
            <a:pPr algn="just"/>
            <a:r>
              <a:rPr lang="en-US" sz="2200" b="1" smtClean="0">
                <a:solidFill>
                  <a:srgbClr val="7030A0"/>
                </a:solidFill>
                <a:effectLst>
                  <a:outerShdw blurRad="38100" dist="38100" dir="2700000" algn="tl">
                    <a:srgbClr val="000000">
                      <a:alpha val="43137"/>
                    </a:srgbClr>
                  </a:outerShdw>
                </a:effectLst>
              </a:rPr>
              <a:t>Các doanh nghiệp </a:t>
            </a:r>
            <a:r>
              <a:rPr lang="en-US" sz="2200" b="1">
                <a:solidFill>
                  <a:srgbClr val="7030A0"/>
                </a:solidFill>
                <a:effectLst>
                  <a:outerShdw blurRad="38100" dist="38100" dir="2700000" algn="tl">
                    <a:srgbClr val="000000">
                      <a:alpha val="43137"/>
                    </a:srgbClr>
                  </a:outerShdw>
                </a:effectLst>
              </a:rPr>
              <a:t>sản xuất hệ thống chuyển nguồn tự động (ATS) hàng đầu Việt Nam</a:t>
            </a:r>
            <a:endParaRPr lang="zh-CN" altLang="en-US" sz="2200" b="1" dirty="0">
              <a:solidFill>
                <a:srgbClr val="7030A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Tree>
    <p:extLst>
      <p:ext uri="{BB962C8B-B14F-4D97-AF65-F5344CB8AC3E}">
        <p14:creationId xmlns:p14="http://schemas.microsoft.com/office/powerpoint/2010/main" val="9764023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barn(inVertical)">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strips(downRight)">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barn(inVertical)">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6"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strips(downRight)">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a:off x="72088" y="1379103"/>
            <a:ext cx="3131130" cy="1946617"/>
            <a:chOff x="70236" y="1379103"/>
            <a:chExt cx="3132096" cy="1946616"/>
          </a:xfrm>
          <a:solidFill>
            <a:schemeClr val="accent1"/>
          </a:solidFill>
        </p:grpSpPr>
        <p:sp>
          <p:nvSpPr>
            <p:cNvPr id="19" name="文本框 18"/>
            <p:cNvSpPr txBox="1"/>
            <p:nvPr/>
          </p:nvSpPr>
          <p:spPr>
            <a:xfrm>
              <a:off x="1173824" y="1770975"/>
              <a:ext cx="2028508" cy="1117997"/>
            </a:xfrm>
            <a:prstGeom prst="rect">
              <a:avLst/>
            </a:prstGeom>
            <a:noFill/>
          </p:spPr>
          <p:txBody>
            <a:bodyPr wrap="square" rtlCol="0">
              <a:spAutoFit/>
            </a:bodyPr>
            <a:lstStyle/>
            <a:p>
              <a:r>
                <a:rPr lang="en-US" altLang="zh-CN" sz="6665" smtClean="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rPr>
                <a:t>2.1</a:t>
              </a:r>
              <a:endParaRPr lang="zh-CN" altLang="en-US" sz="6665" dirty="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endParaRPr>
            </a:p>
          </p:txBody>
        </p:sp>
        <p:sp>
          <p:nvSpPr>
            <p:cNvPr id="20" name="Freeform 49"/>
            <p:cNvSpPr>
              <a:spLocks noEditPoints="1"/>
            </p:cNvSpPr>
            <p:nvPr/>
          </p:nvSpPr>
          <p:spPr bwMode="auto">
            <a:xfrm>
              <a:off x="70236" y="137910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18" name="组合 20"/>
          <p:cNvGrpSpPr/>
          <p:nvPr/>
        </p:nvGrpSpPr>
        <p:grpSpPr>
          <a:xfrm>
            <a:off x="3167258" y="1381177"/>
            <a:ext cx="3100580" cy="1946617"/>
            <a:chOff x="3166352" y="1381177"/>
            <a:chExt cx="3101537" cy="1946616"/>
          </a:xfrm>
          <a:solidFill>
            <a:schemeClr val="accent2"/>
          </a:solidFill>
        </p:grpSpPr>
        <p:sp>
          <p:nvSpPr>
            <p:cNvPr id="22" name="文本框 21"/>
            <p:cNvSpPr txBox="1"/>
            <p:nvPr/>
          </p:nvSpPr>
          <p:spPr>
            <a:xfrm>
              <a:off x="4239381" y="1811863"/>
              <a:ext cx="2028508" cy="1117997"/>
            </a:xfrm>
            <a:prstGeom prst="rect">
              <a:avLst/>
            </a:prstGeom>
            <a:noFill/>
          </p:spPr>
          <p:txBody>
            <a:bodyPr wrap="square" rtlCol="0">
              <a:spAutoFit/>
            </a:bodyPr>
            <a:lstStyle/>
            <a:p>
              <a:r>
                <a:rPr lang="en-US" altLang="zh-CN" sz="6665" smtClean="0">
                  <a:solidFill>
                    <a:schemeClr val="accent2"/>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rPr>
                <a:t>2.2</a:t>
              </a:r>
              <a:endParaRPr lang="zh-CN" altLang="en-US" sz="6665" dirty="0">
                <a:solidFill>
                  <a:schemeClr val="accent2"/>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endParaRPr>
            </a:p>
          </p:txBody>
        </p:sp>
        <p:sp>
          <p:nvSpPr>
            <p:cNvPr id="23" name="Freeform 49"/>
            <p:cNvSpPr>
              <a:spLocks noEditPoints="1"/>
            </p:cNvSpPr>
            <p:nvPr/>
          </p:nvSpPr>
          <p:spPr bwMode="auto">
            <a:xfrm>
              <a:off x="3166352" y="1381177"/>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21" name="组合 23"/>
          <p:cNvGrpSpPr/>
          <p:nvPr/>
        </p:nvGrpSpPr>
        <p:grpSpPr>
          <a:xfrm>
            <a:off x="6236499" y="1343110"/>
            <a:ext cx="2852090" cy="1946617"/>
            <a:chOff x="6236550" y="1343109"/>
            <a:chExt cx="2852970" cy="1946616"/>
          </a:xfrm>
          <a:solidFill>
            <a:schemeClr val="accent3"/>
          </a:solidFill>
        </p:grpSpPr>
        <p:sp>
          <p:nvSpPr>
            <p:cNvPr id="25" name="文本框 24"/>
            <p:cNvSpPr txBox="1"/>
            <p:nvPr/>
          </p:nvSpPr>
          <p:spPr>
            <a:xfrm>
              <a:off x="7338253" y="1749679"/>
              <a:ext cx="1548264" cy="1117998"/>
            </a:xfrm>
            <a:prstGeom prst="rect">
              <a:avLst/>
            </a:prstGeom>
            <a:noFill/>
          </p:spPr>
          <p:txBody>
            <a:bodyPr wrap="square" rtlCol="0">
              <a:spAutoFit/>
            </a:bodyPr>
            <a:lstStyle/>
            <a:p>
              <a:r>
                <a:rPr lang="en-US" altLang="zh-CN" sz="6665" smtClean="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rPr>
                <a:t>2.3</a:t>
              </a:r>
              <a:endParaRPr lang="zh-CN" altLang="en-US" sz="6665" dirty="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endParaRPr>
            </a:p>
          </p:txBody>
        </p:sp>
        <p:sp>
          <p:nvSpPr>
            <p:cNvPr id="26" name="Freeform 49"/>
            <p:cNvSpPr>
              <a:spLocks noEditPoints="1"/>
            </p:cNvSpPr>
            <p:nvPr/>
          </p:nvSpPr>
          <p:spPr bwMode="auto">
            <a:xfrm>
              <a:off x="6236550" y="1343109"/>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7" name="矩形 26"/>
          <p:cNvSpPr>
            <a:spLocks noChangeArrowheads="1"/>
          </p:cNvSpPr>
          <p:nvPr/>
        </p:nvSpPr>
        <p:spPr bwMode="auto">
          <a:xfrm>
            <a:off x="427879" y="3826903"/>
            <a:ext cx="2496299" cy="90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sz="2400">
                <a:solidFill>
                  <a:srgbClr val="7030A0"/>
                </a:solidFill>
              </a:rPr>
              <a:t>Thi công </a:t>
            </a:r>
            <a:endParaRPr lang="en-US" sz="2400" smtClean="0">
              <a:solidFill>
                <a:srgbClr val="7030A0"/>
              </a:solidFill>
            </a:endParaRPr>
          </a:p>
          <a:p>
            <a:pPr>
              <a:buNone/>
            </a:pPr>
            <a:r>
              <a:rPr lang="en-US" sz="2400" smtClean="0">
                <a:solidFill>
                  <a:srgbClr val="7030A0"/>
                </a:solidFill>
              </a:rPr>
              <a:t>khung </a:t>
            </a:r>
            <a:r>
              <a:rPr lang="en-US" sz="2400">
                <a:solidFill>
                  <a:srgbClr val="7030A0"/>
                </a:solidFill>
              </a:rPr>
              <a:t>mô hình </a:t>
            </a:r>
            <a:endParaRPr lang="en-US" altLang="zh-CN" sz="1050" dirty="0">
              <a:solidFill>
                <a:srgbClr val="7030A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8" name="矩形 27"/>
          <p:cNvSpPr>
            <a:spLocks noChangeArrowheads="1"/>
          </p:cNvSpPr>
          <p:nvPr/>
        </p:nvSpPr>
        <p:spPr bwMode="auto">
          <a:xfrm>
            <a:off x="3342561" y="3803371"/>
            <a:ext cx="2683215" cy="8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sz="2400">
                <a:solidFill>
                  <a:srgbClr val="0070C0"/>
                </a:solidFill>
              </a:rPr>
              <a:t>Hệ thống chuyển nguồn tự động</a:t>
            </a:r>
            <a:endParaRPr lang="en-US" altLang="zh-CN" sz="2400" dirty="0">
              <a:solidFill>
                <a:srgbClr val="0070C0"/>
              </a:solidFill>
              <a:sym typeface="FZHei-B01S" panose="02010601030101010101" pitchFamily="2" charset="-122"/>
            </a:endParaRPr>
          </a:p>
        </p:txBody>
      </p:sp>
      <p:sp>
        <p:nvSpPr>
          <p:cNvPr id="29" name="矩形 28"/>
          <p:cNvSpPr>
            <a:spLocks noChangeArrowheads="1"/>
          </p:cNvSpPr>
          <p:nvPr/>
        </p:nvSpPr>
        <p:spPr bwMode="auto">
          <a:xfrm>
            <a:off x="6434059" y="3768634"/>
            <a:ext cx="2683215" cy="120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sz="2400">
                <a:solidFill>
                  <a:srgbClr val="C00000"/>
                </a:solidFill>
              </a:rPr>
              <a:t>Hệ thống điều khiển màn hình SMARTGEN</a:t>
            </a:r>
            <a:endParaRPr lang="en-US" altLang="zh-CN" sz="2400" dirty="0">
              <a:solidFill>
                <a:srgbClr val="C00000"/>
              </a:solidFill>
              <a:sym typeface="FZHei-B01S" panose="02010601030101010101" pitchFamily="2" charset="-122"/>
            </a:endParaRPr>
          </a:p>
        </p:txBody>
      </p:sp>
      <p:sp>
        <p:nvSpPr>
          <p:cNvPr id="14" name="文本框 13">
            <a:extLst>
              <a:ext uri="{FF2B5EF4-FFF2-40B4-BE49-F238E27FC236}">
                <a16:creationId xmlns:a16="http://schemas.microsoft.com/office/drawing/2014/main" id="{2D9E4F1D-A2D9-4CE8-AF40-EE9F940E78E5}"/>
              </a:ext>
            </a:extLst>
          </p:cNvPr>
          <p:cNvSpPr txBox="1"/>
          <p:nvPr/>
        </p:nvSpPr>
        <p:spPr>
          <a:xfrm>
            <a:off x="248593" y="57246"/>
            <a:ext cx="11799972" cy="820674"/>
          </a:xfrm>
          <a:prstGeom prst="rect">
            <a:avLst/>
          </a:prstGeom>
          <a:noFill/>
        </p:spPr>
        <p:txBody>
          <a:bodyPr wrap="square" rtlCol="0">
            <a:spAutoFit/>
          </a:bodyPr>
          <a:lstStyle/>
          <a:p>
            <a:pPr algn="ctr">
              <a:lnSpc>
                <a:spcPct val="150000"/>
              </a:lnSpc>
            </a:pPr>
            <a:r>
              <a:rPr lang="en-US" altLang="zh-CN" sz="3600" b="1">
                <a:solidFill>
                  <a:srgbClr val="FFC000"/>
                </a:solidFill>
                <a:effectLst>
                  <a:outerShdw blurRad="38100" dist="38100" dir="2700000" algn="tl">
                    <a:srgbClr val="000000">
                      <a:alpha val="43137"/>
                    </a:srgbClr>
                  </a:outerShdw>
                </a:effectLst>
                <a:sym typeface="FZHei-B01S" panose="02010601030101010101" pitchFamily="2" charset="-122"/>
              </a:rPr>
              <a:t>CHƯƠNG </a:t>
            </a:r>
            <a:r>
              <a:rPr lang="en-US" altLang="zh-CN" sz="3600" b="1" smtClean="0">
                <a:solidFill>
                  <a:srgbClr val="FFC000"/>
                </a:solidFill>
                <a:effectLst>
                  <a:outerShdw blurRad="38100" dist="38100" dir="2700000" algn="tl">
                    <a:srgbClr val="000000">
                      <a:alpha val="43137"/>
                    </a:srgbClr>
                  </a:outerShdw>
                </a:effectLst>
                <a:sym typeface="FZHei-B01S" panose="02010601030101010101" pitchFamily="2" charset="-122"/>
              </a:rPr>
              <a:t>2: </a:t>
            </a:r>
            <a:r>
              <a:rPr lang="en-US" altLang="zh-CN" sz="3600" b="1">
                <a:solidFill>
                  <a:srgbClr val="FFC000"/>
                </a:solidFill>
                <a:effectLst>
                  <a:outerShdw blurRad="38100" dist="38100" dir="2700000" algn="tl">
                    <a:srgbClr val="000000">
                      <a:alpha val="43137"/>
                    </a:srgbClr>
                  </a:outerShdw>
                </a:effectLst>
                <a:sym typeface="FZHei-B01S" panose="02010601030101010101" pitchFamily="2" charset="-122"/>
              </a:rPr>
              <a:t>THI CÔNG MÔ HÌNH TỦ ATS </a:t>
            </a:r>
            <a:endParaRPr lang="en-US" altLang="zh-CN" sz="3600" b="1" smtClean="0">
              <a:solidFill>
                <a:srgbClr val="FFC000"/>
              </a:solidFill>
              <a:effectLst>
                <a:outerShdw blurRad="38100" dist="38100" dir="2700000" algn="tl">
                  <a:srgbClr val="000000">
                    <a:alpha val="43137"/>
                  </a:srgbClr>
                </a:outerShdw>
              </a:effectLst>
              <a:sym typeface="FZHei-B01S" panose="02010601030101010101" pitchFamily="2" charset="-122"/>
            </a:endParaRPr>
          </a:p>
        </p:txBody>
      </p:sp>
      <p:sp>
        <p:nvSpPr>
          <p:cNvPr id="15" name="文本框 24"/>
          <p:cNvSpPr txBox="1"/>
          <p:nvPr/>
        </p:nvSpPr>
        <p:spPr>
          <a:xfrm>
            <a:off x="10408265" y="1794504"/>
            <a:ext cx="1547786" cy="1117999"/>
          </a:xfrm>
          <a:prstGeom prst="rect">
            <a:avLst/>
          </a:prstGeom>
          <a:noFill/>
        </p:spPr>
        <p:txBody>
          <a:bodyPr wrap="square" rtlCol="0">
            <a:spAutoFit/>
          </a:bodyPr>
          <a:lstStyle/>
          <a:p>
            <a:r>
              <a:rPr lang="en-US" altLang="zh-CN" sz="6665" smtClean="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rPr>
              <a:t>2.4</a:t>
            </a:r>
            <a:endParaRPr lang="zh-CN" altLang="en-US" sz="6665" dirty="0">
              <a:solidFill>
                <a:schemeClr val="accent3"/>
              </a:solidFill>
              <a:latin typeface="Source Han Sans CN Medium" panose="020B0500000000000000" pitchFamily="34" charset="-128"/>
              <a:ea typeface="Source Han Sans CN Medium" panose="020B0500000000000000" pitchFamily="34" charset="-128"/>
              <a:cs typeface="Aharoni" panose="02010803020104030203" pitchFamily="2" charset="-79"/>
              <a:sym typeface="FZHei-B01S" panose="02010601030101010101" pitchFamily="2" charset="-122"/>
            </a:endParaRPr>
          </a:p>
        </p:txBody>
      </p:sp>
      <p:sp>
        <p:nvSpPr>
          <p:cNvPr id="16" name="Freeform 49"/>
          <p:cNvSpPr>
            <a:spLocks noEditPoints="1"/>
          </p:cNvSpPr>
          <p:nvPr/>
        </p:nvSpPr>
        <p:spPr bwMode="auto">
          <a:xfrm>
            <a:off x="9306902" y="1387934"/>
            <a:ext cx="2852090" cy="1946617"/>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accent3"/>
          </a:solidFill>
          <a:ln>
            <a:noFill/>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矩形 28"/>
          <p:cNvSpPr>
            <a:spLocks noChangeArrowheads="1"/>
          </p:cNvSpPr>
          <p:nvPr/>
        </p:nvSpPr>
        <p:spPr bwMode="auto">
          <a:xfrm>
            <a:off x="9399662" y="3770969"/>
            <a:ext cx="2759332" cy="120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en-US" sz="2400">
                <a:solidFill>
                  <a:srgbClr val="FF0000"/>
                </a:solidFill>
              </a:rPr>
              <a:t>Hệ thống tạo pan qua điện thoại thông minh</a:t>
            </a:r>
            <a:endParaRPr lang="en-US" altLang="zh-CN" sz="2400" dirty="0">
              <a:solidFill>
                <a:srgbClr val="FF0000"/>
              </a:solidFill>
              <a:sym typeface="FZHei-B01S" panose="02010601030101010101" pitchFamily="2" charset="-122"/>
            </a:endParaRPr>
          </a:p>
        </p:txBody>
      </p:sp>
    </p:spTree>
    <p:extLst>
      <p:ext uri="{BB962C8B-B14F-4D97-AF65-F5344CB8AC3E}">
        <p14:creationId xmlns:p14="http://schemas.microsoft.com/office/powerpoint/2010/main" val="54644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500"/>
                                        <p:tgtEl>
                                          <p:spTgt spid="2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15" grpId="0"/>
      <p:bldP spid="16"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9"/>
          <p:cNvSpPr>
            <a:spLocks noEditPoints="1"/>
          </p:cNvSpPr>
          <p:nvPr/>
        </p:nvSpPr>
        <p:spPr bwMode="auto">
          <a:xfrm>
            <a:off x="159776" y="2499340"/>
            <a:ext cx="2888666" cy="2657319"/>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gradFill>
            <a:gsLst>
              <a:gs pos="0">
                <a:schemeClr val="accent1"/>
              </a:gs>
              <a:gs pos="100000">
                <a:schemeClr val="accent1">
                  <a:lumMod val="50000"/>
                </a:schemeClr>
              </a:gs>
            </a:gsLst>
            <a:lin ang="2700000" scaled="1"/>
          </a:gradFill>
          <a:ln>
            <a:noFill/>
          </a:ln>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5" name="组合 18"/>
          <p:cNvGrpSpPr/>
          <p:nvPr/>
        </p:nvGrpSpPr>
        <p:grpSpPr>
          <a:xfrm>
            <a:off x="3426664" y="1563551"/>
            <a:ext cx="1431484" cy="1168401"/>
            <a:chOff x="6183313" y="1962150"/>
            <a:chExt cx="1431925" cy="1168401"/>
          </a:xfrm>
          <a:solidFill>
            <a:schemeClr val="accent2"/>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19" name="组合 24"/>
          <p:cNvGrpSpPr/>
          <p:nvPr/>
        </p:nvGrpSpPr>
        <p:grpSpPr>
          <a:xfrm>
            <a:off x="3626627" y="4673092"/>
            <a:ext cx="1431484" cy="1168401"/>
            <a:chOff x="6183313" y="1962150"/>
            <a:chExt cx="1431925" cy="1168401"/>
          </a:xfrm>
          <a:solidFill>
            <a:schemeClr val="accent1"/>
          </a:solidFill>
        </p:grpSpPr>
        <p:sp>
          <p:nvSpPr>
            <p:cNvPr id="26"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7"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8"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9"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0"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716753" y="1430354"/>
            <a:ext cx="1526074" cy="584491"/>
          </a:xfrm>
          <a:prstGeom prst="rect">
            <a:avLst/>
          </a:prstGeom>
          <a:noFill/>
          <a:effectLst/>
        </p:spPr>
        <p:txBody>
          <a:bodyPr wrap="square" lIns="91412" tIns="45706" rIns="91412" bIns="45706" rtlCol="0">
            <a:spAutoFit/>
          </a:bodyPr>
          <a:lstStyle/>
          <a:p>
            <a:pPr algn="ctr"/>
            <a:r>
              <a:rPr lang="en-US" sz="1599" b="1">
                <a:solidFill>
                  <a:srgbClr val="FF0000"/>
                </a:solidFill>
                <a:latin typeface="Source Han Sans CN Medium" panose="020B0500000000000000" pitchFamily="34" charset="-128"/>
                <a:ea typeface="Source Han Sans CN Medium" panose="020B0500000000000000" pitchFamily="34" charset="-128"/>
              </a:rPr>
              <a:t>Kích thước khung tủ ATS</a:t>
            </a:r>
            <a:endParaRPr lang="en-US" altLang="zh-CN" sz="1599" b="1" dirty="0">
              <a:solidFill>
                <a:srgbClr val="FF0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425420" y="5067491"/>
            <a:ext cx="1766580" cy="584747"/>
          </a:xfrm>
          <a:prstGeom prst="rect">
            <a:avLst/>
          </a:prstGeom>
          <a:noFill/>
          <a:effectLst/>
        </p:spPr>
        <p:txBody>
          <a:bodyPr wrap="square" lIns="91412" tIns="45706" rIns="91412" bIns="45706" rtlCol="0">
            <a:spAutoFit/>
          </a:bodyPr>
          <a:lstStyle/>
          <a:p>
            <a:pPr algn="ctr"/>
            <a:r>
              <a:rPr lang="en-US" sz="1600" b="1" smtClean="0">
                <a:solidFill>
                  <a:srgbClr val="0070C0"/>
                </a:solidFill>
              </a:rPr>
              <a:t>Tủ </a:t>
            </a:r>
            <a:r>
              <a:rPr lang="en-US" sz="1600" b="1">
                <a:solidFill>
                  <a:srgbClr val="0070C0"/>
                </a:solidFill>
              </a:rPr>
              <a:t>ATS sau khi hoàn thiện</a:t>
            </a:r>
            <a:endParaRPr lang="en-US" altLang="zh-CN" sz="1600" dirty="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1" name="文本框 30">
            <a:extLst>
              <a:ext uri="{FF2B5EF4-FFF2-40B4-BE49-F238E27FC236}">
                <a16:creationId xmlns:a16="http://schemas.microsoft.com/office/drawing/2014/main" id="{5759BCD4-98AC-42E5-B5CC-7F7F0C090756}"/>
              </a:ext>
            </a:extLst>
          </p:cNvPr>
          <p:cNvSpPr txBox="1"/>
          <p:nvPr/>
        </p:nvSpPr>
        <p:spPr>
          <a:xfrm>
            <a:off x="248593" y="258951"/>
            <a:ext cx="4659583" cy="461665"/>
          </a:xfrm>
          <a:prstGeom prst="rect">
            <a:avLst/>
          </a:prstGeom>
          <a:noFill/>
        </p:spPr>
        <p:txBody>
          <a:bodyPr wrap="square" rtlCol="0">
            <a:spAutoFit/>
          </a:bodyPr>
          <a:lstStyle/>
          <a:p>
            <a:pPr>
              <a:buNone/>
            </a:pPr>
            <a:r>
              <a:rPr lang="en-US" sz="2400" b="1" smtClean="0">
                <a:solidFill>
                  <a:srgbClr val="7030A0"/>
                </a:solidFill>
                <a:effectLst>
                  <a:outerShdw blurRad="38100" dist="38100" dir="2700000" algn="tl">
                    <a:srgbClr val="000000">
                      <a:alpha val="43137"/>
                    </a:srgbClr>
                  </a:outerShdw>
                </a:effectLst>
              </a:rPr>
              <a:t>2.1 Thi </a:t>
            </a:r>
            <a:r>
              <a:rPr lang="en-US" sz="2400" b="1">
                <a:solidFill>
                  <a:srgbClr val="7030A0"/>
                </a:solidFill>
                <a:effectLst>
                  <a:outerShdw blurRad="38100" dist="38100" dir="2700000" algn="tl">
                    <a:srgbClr val="000000">
                      <a:alpha val="43137"/>
                    </a:srgbClr>
                  </a:outerShdw>
                </a:effectLst>
              </a:rPr>
              <a:t>công </a:t>
            </a:r>
            <a:r>
              <a:rPr lang="en-US" sz="2400" b="1" smtClean="0">
                <a:solidFill>
                  <a:srgbClr val="7030A0"/>
                </a:solidFill>
                <a:effectLst>
                  <a:outerShdw blurRad="38100" dist="38100" dir="2700000" algn="tl">
                    <a:srgbClr val="000000">
                      <a:alpha val="43137"/>
                    </a:srgbClr>
                  </a:outerShdw>
                </a:effectLst>
              </a:rPr>
              <a:t>khung </a:t>
            </a:r>
            <a:r>
              <a:rPr lang="en-US" sz="2400" b="1">
                <a:solidFill>
                  <a:srgbClr val="7030A0"/>
                </a:solidFill>
                <a:effectLst>
                  <a:outerShdw blurRad="38100" dist="38100" dir="2700000" algn="tl">
                    <a:srgbClr val="000000">
                      <a:alpha val="43137"/>
                    </a:srgbClr>
                  </a:outerShdw>
                </a:effectLst>
              </a:rPr>
              <a:t>mô hình </a:t>
            </a:r>
            <a:endParaRPr lang="en-US" altLang="zh-CN" sz="1050" b="1" dirty="0">
              <a:solidFill>
                <a:srgbClr val="7030A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pic>
        <p:nvPicPr>
          <p:cNvPr id="40" name="Picture 39"/>
          <p:cNvPicPr/>
          <p:nvPr/>
        </p:nvPicPr>
        <p:blipFill rotWithShape="1">
          <a:blip r:embed="rId3"/>
          <a:srcRect l="1797" t="1503" r="1797" b="2838"/>
          <a:stretch/>
        </p:blipFill>
        <p:spPr bwMode="auto">
          <a:xfrm>
            <a:off x="5236370" y="0"/>
            <a:ext cx="5480384" cy="3106271"/>
          </a:xfrm>
          <a:prstGeom prst="rect">
            <a:avLst/>
          </a:prstGeom>
          <a:ln>
            <a:noFill/>
          </a:ln>
          <a:extLst>
            <a:ext uri="{53640926-AAD7-44D8-BBD7-CCE9431645EC}">
              <a14:shadowObscured xmlns:a14="http://schemas.microsoft.com/office/drawing/2010/main"/>
            </a:ext>
          </a:extLst>
        </p:spPr>
      </p:pic>
      <p:pic>
        <p:nvPicPr>
          <p:cNvPr id="41" name="Picture 40"/>
          <p:cNvPicPr/>
          <p:nvPr/>
        </p:nvPicPr>
        <p:blipFill>
          <a:blip r:embed="rId4">
            <a:extLst>
              <a:ext uri="{28A0092B-C50C-407E-A947-70E740481C1C}">
                <a14:useLocalDpi xmlns:a14="http://schemas.microsoft.com/office/drawing/2010/main" val="0"/>
              </a:ext>
            </a:extLst>
          </a:blip>
          <a:srcRect/>
          <a:stretch>
            <a:fillRect/>
          </a:stretch>
        </p:blipFill>
        <p:spPr bwMode="auto">
          <a:xfrm>
            <a:off x="5791310" y="3258443"/>
            <a:ext cx="4678015" cy="3550023"/>
          </a:xfrm>
          <a:prstGeom prst="rect">
            <a:avLst/>
          </a:prstGeom>
          <a:noFill/>
        </p:spPr>
      </p:pic>
    </p:spTree>
    <p:extLst>
      <p:ext uri="{BB962C8B-B14F-4D97-AF65-F5344CB8AC3E}">
        <p14:creationId xmlns:p14="http://schemas.microsoft.com/office/powerpoint/2010/main" val="13520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strVal val="4*#ppt_w"/>
                                          </p:val>
                                        </p:tav>
                                        <p:tav tm="100000">
                                          <p:val>
                                            <p:strVal val="#ppt_w"/>
                                          </p:val>
                                        </p:tav>
                                      </p:tavLst>
                                    </p:anim>
                                    <p:anim calcmode="lin" valueType="num">
                                      <p:cBhvr>
                                        <p:cTn id="14" dur="75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par>
                                <p:cTn id="19" presetID="42"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250"/>
                            </p:stCondLst>
                            <p:childTnLst>
                              <p:par>
                                <p:cTn id="29" presetID="23" presetClass="entr" presetSubtype="3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750" fill="hold"/>
                                        <p:tgtEl>
                                          <p:spTgt spid="19"/>
                                        </p:tgtEl>
                                        <p:attrNameLst>
                                          <p:attrName>ppt_w</p:attrName>
                                        </p:attrNameLst>
                                      </p:cBhvr>
                                      <p:tavLst>
                                        <p:tav tm="0">
                                          <p:val>
                                            <p:strVal val="4*#ppt_w"/>
                                          </p:val>
                                        </p:tav>
                                        <p:tav tm="100000">
                                          <p:val>
                                            <p:strVal val="#ppt_w"/>
                                          </p:val>
                                        </p:tav>
                                      </p:tavLst>
                                    </p:anim>
                                    <p:anim calcmode="lin" valueType="num">
                                      <p:cBhvr>
                                        <p:cTn id="32" dur="750" fill="hold"/>
                                        <p:tgtEl>
                                          <p:spTgt spid="19"/>
                                        </p:tgtEl>
                                        <p:attrNameLst>
                                          <p:attrName>ppt_h</p:attrName>
                                        </p:attrNameLst>
                                      </p:cBhvr>
                                      <p:tavLst>
                                        <p:tav tm="0">
                                          <p:val>
                                            <p:strVal val="4*#ppt_h"/>
                                          </p:val>
                                        </p:tav>
                                        <p:tav tm="100000">
                                          <p:val>
                                            <p:strVal val="#ppt_h"/>
                                          </p:val>
                                        </p:tav>
                                      </p:tavLst>
                                    </p:anim>
                                  </p:childTnLst>
                                </p:cTn>
                              </p:par>
                            </p:childTnLst>
                          </p:cTn>
                        </p:par>
                        <p:par>
                          <p:cTn id="33" fill="hold">
                            <p:stCondLst>
                              <p:cond delay="4000"/>
                            </p:stCondLst>
                            <p:childTnLst>
                              <p:par>
                                <p:cTn id="34" presetID="26" presetClass="emph" presetSubtype="0" fill="hold" nodeType="afterEffect">
                                  <p:stCondLst>
                                    <p:cond delay="0"/>
                                  </p:stCondLst>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par>
                                <p:cTn id="37" presetID="42"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9"/>
          <p:cNvSpPr>
            <a:spLocks noEditPoints="1"/>
          </p:cNvSpPr>
          <p:nvPr/>
        </p:nvSpPr>
        <p:spPr bwMode="auto">
          <a:xfrm>
            <a:off x="159776" y="2499340"/>
            <a:ext cx="2888666" cy="2657319"/>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gradFill>
            <a:gsLst>
              <a:gs pos="0">
                <a:schemeClr val="accent1"/>
              </a:gs>
              <a:gs pos="100000">
                <a:schemeClr val="accent1">
                  <a:lumMod val="50000"/>
                </a:schemeClr>
              </a:gs>
            </a:gsLst>
            <a:lin ang="2700000" scaled="1"/>
          </a:gradFill>
          <a:ln>
            <a:noFill/>
          </a:ln>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5" name="组合 18"/>
          <p:cNvGrpSpPr/>
          <p:nvPr/>
        </p:nvGrpSpPr>
        <p:grpSpPr>
          <a:xfrm>
            <a:off x="3426664" y="1563551"/>
            <a:ext cx="1431484" cy="1168401"/>
            <a:chOff x="6183313" y="1962150"/>
            <a:chExt cx="1431925" cy="1168401"/>
          </a:xfrm>
          <a:solidFill>
            <a:schemeClr val="accent2"/>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19" name="组合 24"/>
          <p:cNvGrpSpPr/>
          <p:nvPr/>
        </p:nvGrpSpPr>
        <p:grpSpPr>
          <a:xfrm>
            <a:off x="3626627" y="4673092"/>
            <a:ext cx="1431484" cy="1168401"/>
            <a:chOff x="6183313" y="1962150"/>
            <a:chExt cx="1431925" cy="1168401"/>
          </a:xfrm>
          <a:solidFill>
            <a:schemeClr val="accent1"/>
          </a:solidFill>
        </p:grpSpPr>
        <p:sp>
          <p:nvSpPr>
            <p:cNvPr id="26"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7"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8"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9"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0"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809129" y="3000892"/>
            <a:ext cx="6038144" cy="369304"/>
          </a:xfrm>
          <a:prstGeom prst="rect">
            <a:avLst/>
          </a:prstGeom>
          <a:noFill/>
          <a:effectLst/>
        </p:spPr>
        <p:txBody>
          <a:bodyPr wrap="square" lIns="91412" tIns="45706" rIns="91412" bIns="45706" rtlCol="0">
            <a:spAutoFit/>
          </a:bodyPr>
          <a:lstStyle/>
          <a:p>
            <a:pPr algn="ctr"/>
            <a:r>
              <a:rPr lang="en-US" b="1" smtClean="0">
                <a:solidFill>
                  <a:srgbClr val="FF0000"/>
                </a:solidFill>
                <a:latin typeface="Source Han Sans CN Medium" panose="020B0500000000000000" pitchFamily="34" charset="-128"/>
                <a:ea typeface="Source Han Sans CN Medium" panose="020B0500000000000000" pitchFamily="34" charset="-128"/>
              </a:rPr>
              <a:t>Kích </a:t>
            </a:r>
            <a:r>
              <a:rPr lang="en-US" b="1">
                <a:solidFill>
                  <a:srgbClr val="FF0000"/>
                </a:solidFill>
                <a:latin typeface="Source Han Sans CN Medium" panose="020B0500000000000000" pitchFamily="34" charset="-128"/>
                <a:ea typeface="Source Han Sans CN Medium" panose="020B0500000000000000" pitchFamily="34" charset="-128"/>
              </a:rPr>
              <a:t>thước và thông số lắp đặt bộ chuyển nguồn AIJES</a:t>
            </a:r>
            <a:endParaRPr lang="en-US" altLang="zh-CN" b="1" dirty="0">
              <a:solidFill>
                <a:srgbClr val="FF0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0246659" y="4349270"/>
            <a:ext cx="1945341" cy="1077190"/>
          </a:xfrm>
          <a:prstGeom prst="rect">
            <a:avLst/>
          </a:prstGeom>
          <a:noFill/>
          <a:effectLst/>
        </p:spPr>
        <p:txBody>
          <a:bodyPr wrap="square" lIns="91412" tIns="45706" rIns="91412" bIns="45706" rtlCol="0">
            <a:spAutoFit/>
          </a:bodyPr>
          <a:lstStyle/>
          <a:p>
            <a:pPr algn="ctr"/>
            <a:r>
              <a:rPr lang="en-US" sz="1600" b="1"/>
              <a:t>Bộ chuyển nguồn AIJES W2R-63A2 F II sau khi được đấu nối</a:t>
            </a:r>
            <a:endParaRPr lang="en-US" altLang="zh-CN" sz="1400" dirty="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1" name="文本框 30">
            <a:extLst>
              <a:ext uri="{FF2B5EF4-FFF2-40B4-BE49-F238E27FC236}">
                <a16:creationId xmlns:a16="http://schemas.microsoft.com/office/drawing/2014/main" id="{5759BCD4-98AC-42E5-B5CC-7F7F0C090756}"/>
              </a:ext>
            </a:extLst>
          </p:cNvPr>
          <p:cNvSpPr txBox="1"/>
          <p:nvPr/>
        </p:nvSpPr>
        <p:spPr>
          <a:xfrm>
            <a:off x="-47242" y="258951"/>
            <a:ext cx="5439513" cy="461665"/>
          </a:xfrm>
          <a:prstGeom prst="rect">
            <a:avLst/>
          </a:prstGeom>
          <a:noFill/>
        </p:spPr>
        <p:txBody>
          <a:bodyPr wrap="square" rtlCol="0">
            <a:spAutoFit/>
          </a:bodyPr>
          <a:lstStyle/>
          <a:p>
            <a:pPr>
              <a:buNone/>
            </a:pPr>
            <a:r>
              <a:rPr lang="en-US" sz="2400" b="1" smtClean="0">
                <a:solidFill>
                  <a:srgbClr val="7030A0"/>
                </a:solidFill>
                <a:effectLst>
                  <a:outerShdw blurRad="38100" dist="38100" dir="2700000" algn="tl">
                    <a:srgbClr val="000000">
                      <a:alpha val="43137"/>
                    </a:srgbClr>
                  </a:outerShdw>
                </a:effectLst>
              </a:rPr>
              <a:t>2.2 </a:t>
            </a:r>
            <a:r>
              <a:rPr lang="en-US" sz="2400" b="1">
                <a:solidFill>
                  <a:srgbClr val="7030A0"/>
                </a:solidFill>
                <a:effectLst>
                  <a:outerShdw blurRad="38100" dist="38100" dir="2700000" algn="tl">
                    <a:srgbClr val="000000">
                      <a:alpha val="43137"/>
                    </a:srgbClr>
                  </a:outerShdw>
                </a:effectLst>
              </a:rPr>
              <a:t>Hệ thống chuyển nguồn tự động</a:t>
            </a:r>
            <a:endParaRPr lang="en-US" altLang="zh-CN" sz="2400" b="1" dirty="0">
              <a:solidFill>
                <a:srgbClr val="7030A0"/>
              </a:solidFill>
              <a:effectLst>
                <a:outerShdw blurRad="38100" dist="38100" dir="2700000" algn="tl">
                  <a:srgbClr val="000000">
                    <a:alpha val="43137"/>
                  </a:srgbClr>
                </a:outerShdw>
              </a:effectLst>
              <a:sym typeface="FZHei-B01S" panose="02010601030101010101" pitchFamily="2" charset="-122"/>
            </a:endParaRPr>
          </a:p>
        </p:txBody>
      </p:sp>
      <p:pic>
        <p:nvPicPr>
          <p:cNvPr id="25" name="Picture 24"/>
          <p:cNvPicPr/>
          <p:nvPr/>
        </p:nvPicPr>
        <p:blipFill rotWithShape="1">
          <a:blip r:embed="rId3">
            <a:extLst>
              <a:ext uri="{28A0092B-C50C-407E-A947-70E740481C1C}">
                <a14:useLocalDpi xmlns:a14="http://schemas.microsoft.com/office/drawing/2010/main" val="0"/>
              </a:ext>
            </a:extLst>
          </a:blip>
          <a:srcRect l="1616" t="1467" r="3003" b="2901"/>
          <a:stretch/>
        </p:blipFill>
        <p:spPr bwMode="auto">
          <a:xfrm>
            <a:off x="5392270" y="53788"/>
            <a:ext cx="6629401" cy="2947104"/>
          </a:xfrm>
          <a:prstGeom prst="rect">
            <a:avLst/>
          </a:prstGeom>
          <a:noFill/>
          <a:ln>
            <a:noFill/>
          </a:ln>
          <a:extLst>
            <a:ext uri="{53640926-AAD7-44D8-BBD7-CCE9431645EC}">
              <a14:shadowObscured xmlns:a14="http://schemas.microsoft.com/office/drawing/2010/main"/>
            </a:ext>
          </a:extLst>
        </p:spPr>
      </p:pic>
      <p:pic>
        <p:nvPicPr>
          <p:cNvPr id="32" name="Picture 31"/>
          <p:cNvPicPr/>
          <p:nvPr/>
        </p:nvPicPr>
        <p:blipFill rotWithShape="1">
          <a:blip r:embed="rId4">
            <a:extLst>
              <a:ext uri="{28A0092B-C50C-407E-A947-70E740481C1C}">
                <a14:useLocalDpi xmlns:a14="http://schemas.microsoft.com/office/drawing/2010/main" val="0"/>
              </a:ext>
            </a:extLst>
          </a:blip>
          <a:srcRect r="4308"/>
          <a:stretch/>
        </p:blipFill>
        <p:spPr bwMode="auto">
          <a:xfrm>
            <a:off x="6804212" y="3603812"/>
            <a:ext cx="3267635" cy="323156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0427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strVal val="4*#ppt_w"/>
                                          </p:val>
                                        </p:tav>
                                        <p:tav tm="100000">
                                          <p:val>
                                            <p:strVal val="#ppt_w"/>
                                          </p:val>
                                        </p:tav>
                                      </p:tavLst>
                                    </p:anim>
                                    <p:anim calcmode="lin" valueType="num">
                                      <p:cBhvr>
                                        <p:cTn id="14" dur="75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5"/>
                                        </p:tgtEl>
                                      </p:cBhvr>
                                    </p:animEffect>
                                    <p:animScale>
                                      <p:cBhvr>
                                        <p:cTn id="18" dur="250" autoRev="1" fill="hold"/>
                                        <p:tgtEl>
                                          <p:spTgt spid="5"/>
                                        </p:tgtEl>
                                      </p:cBhvr>
                                      <p:by x="105000" y="105000"/>
                                    </p:animScale>
                                  </p:childTnLst>
                                </p:cTn>
                              </p:par>
                              <p:par>
                                <p:cTn id="19" presetID="42"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250"/>
                            </p:stCondLst>
                            <p:childTnLst>
                              <p:par>
                                <p:cTn id="29" presetID="23" presetClass="entr" presetSubtype="3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750" fill="hold"/>
                                        <p:tgtEl>
                                          <p:spTgt spid="19"/>
                                        </p:tgtEl>
                                        <p:attrNameLst>
                                          <p:attrName>ppt_w</p:attrName>
                                        </p:attrNameLst>
                                      </p:cBhvr>
                                      <p:tavLst>
                                        <p:tav tm="0">
                                          <p:val>
                                            <p:strVal val="4*#ppt_w"/>
                                          </p:val>
                                        </p:tav>
                                        <p:tav tm="100000">
                                          <p:val>
                                            <p:strVal val="#ppt_w"/>
                                          </p:val>
                                        </p:tav>
                                      </p:tavLst>
                                    </p:anim>
                                    <p:anim calcmode="lin" valueType="num">
                                      <p:cBhvr>
                                        <p:cTn id="32" dur="750" fill="hold"/>
                                        <p:tgtEl>
                                          <p:spTgt spid="19"/>
                                        </p:tgtEl>
                                        <p:attrNameLst>
                                          <p:attrName>ppt_h</p:attrName>
                                        </p:attrNameLst>
                                      </p:cBhvr>
                                      <p:tavLst>
                                        <p:tav tm="0">
                                          <p:val>
                                            <p:strVal val="4*#ppt_h"/>
                                          </p:val>
                                        </p:tav>
                                        <p:tav tm="100000">
                                          <p:val>
                                            <p:strVal val="#ppt_h"/>
                                          </p:val>
                                        </p:tav>
                                      </p:tavLst>
                                    </p:anim>
                                  </p:childTnLst>
                                </p:cTn>
                              </p:par>
                            </p:childTnLst>
                          </p:cTn>
                        </p:par>
                        <p:par>
                          <p:cTn id="33" fill="hold">
                            <p:stCondLst>
                              <p:cond delay="4000"/>
                            </p:stCondLst>
                            <p:childTnLst>
                              <p:par>
                                <p:cTn id="34" presetID="26" presetClass="emph" presetSubtype="0" fill="hold" nodeType="afterEffect">
                                  <p:stCondLst>
                                    <p:cond delay="0"/>
                                  </p:stCondLst>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CE3DC16C-6D2C-4288-BFB1-219106F7C10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sp>
        <p:nvSpPr>
          <p:cNvPr id="40" name="PA_文本框 8"/>
          <p:cNvSpPr txBox="1"/>
          <p:nvPr>
            <p:custDataLst>
              <p:tags r:id="rId1"/>
            </p:custDataLst>
          </p:nvPr>
        </p:nvSpPr>
        <p:spPr>
          <a:xfrm>
            <a:off x="5217394" y="1075153"/>
            <a:ext cx="3425938" cy="584775"/>
          </a:xfrm>
          <a:prstGeom prst="rect">
            <a:avLst/>
          </a:prstGeom>
          <a:noFill/>
        </p:spPr>
        <p:txBody>
          <a:bodyPr wrap="none" rtlCol="0">
            <a:spAutoFit/>
          </a:bodyPr>
          <a:lstStyle/>
          <a:p>
            <a:r>
              <a:rPr lang="en-US" altLang="zh-CN" sz="3200" b="1" dirty="0">
                <a:solidFill>
                  <a:schemeClr val="accent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1</a:t>
            </a:r>
            <a:r>
              <a:rPr lang="en-US" altLang="zh-CN" sz="3200" b="1">
                <a:solidFill>
                  <a:schemeClr val="accent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 </a:t>
            </a:r>
            <a:r>
              <a:rPr lang="en-US" altLang="zh-CN" sz="3200" b="1" smtClean="0">
                <a:solidFill>
                  <a:schemeClr val="accent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MỞ ĐẦU</a:t>
            </a:r>
            <a:endParaRPr lang="zh-CN" altLang="en-US" sz="3200" b="1" dirty="0">
              <a:solidFill>
                <a:schemeClr val="accent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41" name="PA_文本框 9"/>
          <p:cNvSpPr txBox="1"/>
          <p:nvPr>
            <p:custDataLst>
              <p:tags r:id="rId2"/>
            </p:custDataLst>
          </p:nvPr>
        </p:nvSpPr>
        <p:spPr>
          <a:xfrm>
            <a:off x="5217394" y="2184668"/>
            <a:ext cx="3836307" cy="584775"/>
          </a:xfrm>
          <a:prstGeom prst="rect">
            <a:avLst/>
          </a:prstGeom>
          <a:noFill/>
        </p:spPr>
        <p:txBody>
          <a:bodyPr wrap="none" rtlCol="0">
            <a:spAutoFit/>
          </a:bodyPr>
          <a:lstStyle/>
          <a:p>
            <a:r>
              <a:rPr lang="en-US" altLang="zh-CN" sz="3200" b="1" dirty="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2</a:t>
            </a:r>
            <a:r>
              <a:rPr lang="en-US" altLang="zh-CN" sz="3200" b="1">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 </a:t>
            </a:r>
            <a:r>
              <a:rPr lang="en-US" altLang="zh-CN" sz="3200" b="1" smtClean="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NỘI DUNG</a:t>
            </a:r>
            <a:endParaRPr lang="zh-CN" altLang="en-US" sz="3200" b="1" dirty="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42" name="PA_文本框 10"/>
          <p:cNvSpPr txBox="1"/>
          <p:nvPr>
            <p:custDataLst>
              <p:tags r:id="rId3"/>
            </p:custDataLst>
          </p:nvPr>
        </p:nvSpPr>
        <p:spPr>
          <a:xfrm>
            <a:off x="5256583" y="3337596"/>
            <a:ext cx="3656770" cy="584775"/>
          </a:xfrm>
          <a:prstGeom prst="rect">
            <a:avLst/>
          </a:prstGeom>
          <a:noFill/>
        </p:spPr>
        <p:txBody>
          <a:bodyPr wrap="none" rtlCol="0">
            <a:spAutoFit/>
          </a:bodyPr>
          <a:lstStyle/>
          <a:p>
            <a:r>
              <a:rPr lang="en-US" altLang="zh-CN" sz="3200" b="1" dirty="0">
                <a:solidFill>
                  <a:srgbClr val="C00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3</a:t>
            </a:r>
            <a:r>
              <a:rPr lang="en-US" altLang="zh-CN" sz="3200" b="1">
                <a:solidFill>
                  <a:srgbClr val="C00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 </a:t>
            </a:r>
            <a:r>
              <a:rPr lang="en-US" altLang="zh-CN" sz="3200" b="1" smtClean="0">
                <a:solidFill>
                  <a:srgbClr val="C00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TỔNG KẾT</a:t>
            </a:r>
            <a:endParaRPr lang="zh-CN" altLang="en-US" sz="3200" b="1" dirty="0">
              <a:solidFill>
                <a:srgbClr val="C00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nvGrpSpPr>
          <p:cNvPr id="2" name="组合 1">
            <a:extLst>
              <a:ext uri="{FF2B5EF4-FFF2-40B4-BE49-F238E27FC236}">
                <a16:creationId xmlns:a16="http://schemas.microsoft.com/office/drawing/2014/main" id="{BE22A44A-49A5-476C-A5EC-38EAD2DC22E4}"/>
              </a:ext>
            </a:extLst>
          </p:cNvPr>
          <p:cNvGrpSpPr/>
          <p:nvPr/>
        </p:nvGrpSpPr>
        <p:grpSpPr>
          <a:xfrm rot="16200000" flipV="1">
            <a:off x="79715" y="2564476"/>
            <a:ext cx="4641745" cy="1450598"/>
            <a:chOff x="479766" y="849487"/>
            <a:chExt cx="4641745" cy="1450598"/>
          </a:xfrm>
        </p:grpSpPr>
        <p:sp>
          <p:nvSpPr>
            <p:cNvPr id="14" name="椭圆 13">
              <a:extLst>
                <a:ext uri="{FF2B5EF4-FFF2-40B4-BE49-F238E27FC236}">
                  <a16:creationId xmlns:a16="http://schemas.microsoft.com/office/drawing/2014/main" id="{3D280A23-6E05-48BC-9628-1DD6D031795A}"/>
                </a:ext>
              </a:extLst>
            </p:cNvPr>
            <p:cNvSpPr/>
            <p:nvPr/>
          </p:nvSpPr>
          <p:spPr>
            <a:xfrm>
              <a:off x="479766" y="849487"/>
              <a:ext cx="1500019" cy="142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15" name="流程图: 库存数据 5">
              <a:extLst>
                <a:ext uri="{FF2B5EF4-FFF2-40B4-BE49-F238E27FC236}">
                  <a16:creationId xmlns:a16="http://schemas.microsoft.com/office/drawing/2014/main" id="{C8D2A1C6-0AFB-4A85-AF3D-AAE64D7D6268}"/>
                </a:ext>
              </a:extLst>
            </p:cNvPr>
            <p:cNvSpPr/>
            <p:nvPr/>
          </p:nvSpPr>
          <p:spPr>
            <a:xfrm flipH="1">
              <a:off x="1745788" y="872049"/>
              <a:ext cx="3375723" cy="1428036"/>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sp>
        <p:nvSpPr>
          <p:cNvPr id="11" name="文本框 10"/>
          <p:cNvSpPr txBox="1"/>
          <p:nvPr/>
        </p:nvSpPr>
        <p:spPr>
          <a:xfrm>
            <a:off x="1798661" y="4668126"/>
            <a:ext cx="1234042" cy="369332"/>
          </a:xfrm>
          <a:prstGeom prst="rect">
            <a:avLst/>
          </a:prstGeom>
          <a:noFill/>
        </p:spPr>
        <p:txBody>
          <a:bodyPr wrap="square" rtlCol="0">
            <a:spAutoFit/>
          </a:bodyPr>
          <a:lstStyle/>
          <a:p>
            <a:pPr algn="ctr"/>
            <a:r>
              <a:rPr lang="en-US" altLang="zh-CN" b="1" smtClean="0">
                <a:solidFill>
                  <a:srgbClr val="FFFF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2021</a:t>
            </a:r>
            <a:endParaRPr lang="en-US" altLang="zh-CN" b="1" dirty="0">
              <a:solidFill>
                <a:srgbClr val="FFFF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pic>
        <p:nvPicPr>
          <p:cNvPr id="4" name="图片 3">
            <a:extLst>
              <a:ext uri="{FF2B5EF4-FFF2-40B4-BE49-F238E27FC236}">
                <a16:creationId xmlns:a16="http://schemas.microsoft.com/office/drawing/2014/main" id="{FB184BBA-1886-4F2E-A652-FCBEA641C1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446" y="438568"/>
            <a:ext cx="1642839" cy="1060668"/>
          </a:xfrm>
          <a:prstGeom prst="rect">
            <a:avLst/>
          </a:prstGeom>
        </p:spPr>
      </p:pic>
      <p:pic>
        <p:nvPicPr>
          <p:cNvPr id="6" name="图片 5">
            <a:extLst>
              <a:ext uri="{FF2B5EF4-FFF2-40B4-BE49-F238E27FC236}">
                <a16:creationId xmlns:a16="http://schemas.microsoft.com/office/drawing/2014/main" id="{C71DC21A-077A-4FC8-9E3F-EF03AFE4473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9724" y="5172479"/>
            <a:ext cx="1331949" cy="1490080"/>
          </a:xfrm>
          <a:prstGeom prst="rect">
            <a:avLst/>
          </a:prstGeom>
        </p:spPr>
      </p:pic>
      <p:pic>
        <p:nvPicPr>
          <p:cNvPr id="8" name="图片 7">
            <a:extLst>
              <a:ext uri="{FF2B5EF4-FFF2-40B4-BE49-F238E27FC236}">
                <a16:creationId xmlns:a16="http://schemas.microsoft.com/office/drawing/2014/main" id="{B8E1A874-5C19-48EC-BBA4-1E9ED00C48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958128">
            <a:off x="9816324" y="4649508"/>
            <a:ext cx="1978512" cy="2064673"/>
          </a:xfrm>
          <a:prstGeom prst="rect">
            <a:avLst/>
          </a:prstGeom>
        </p:spPr>
      </p:pic>
      <p:pic>
        <p:nvPicPr>
          <p:cNvPr id="10" name="图片 9">
            <a:extLst>
              <a:ext uri="{FF2B5EF4-FFF2-40B4-BE49-F238E27FC236}">
                <a16:creationId xmlns:a16="http://schemas.microsoft.com/office/drawing/2014/main" id="{F7C39A07-BCBD-4409-86F1-3D15437F151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849613">
            <a:off x="3647737" y="5053706"/>
            <a:ext cx="1398217" cy="1353245"/>
          </a:xfrm>
          <a:prstGeom prst="rect">
            <a:avLst/>
          </a:prstGeom>
        </p:spPr>
      </p:pic>
      <p:pic>
        <p:nvPicPr>
          <p:cNvPr id="16" name="图片 15">
            <a:extLst>
              <a:ext uri="{FF2B5EF4-FFF2-40B4-BE49-F238E27FC236}">
                <a16:creationId xmlns:a16="http://schemas.microsoft.com/office/drawing/2014/main" id="{8D82E863-4F26-4845-AD12-90841851002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9782" y="450000"/>
            <a:ext cx="2459544" cy="2144698"/>
          </a:xfrm>
          <a:prstGeom prst="rect">
            <a:avLst/>
          </a:prstGeom>
        </p:spPr>
      </p:pic>
      <p:pic>
        <p:nvPicPr>
          <p:cNvPr id="18" name="图片 17">
            <a:extLst>
              <a:ext uri="{FF2B5EF4-FFF2-40B4-BE49-F238E27FC236}">
                <a16:creationId xmlns:a16="http://schemas.microsoft.com/office/drawing/2014/main" id="{4035037F-F53F-45E0-B3BA-B3D22FCFA82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16629" y="1796105"/>
            <a:ext cx="1365502" cy="1551415"/>
          </a:xfrm>
          <a:prstGeom prst="rect">
            <a:avLst/>
          </a:prstGeom>
        </p:spPr>
      </p:pic>
      <p:pic>
        <p:nvPicPr>
          <p:cNvPr id="20" name="图片 19">
            <a:extLst>
              <a:ext uri="{FF2B5EF4-FFF2-40B4-BE49-F238E27FC236}">
                <a16:creationId xmlns:a16="http://schemas.microsoft.com/office/drawing/2014/main" id="{C7A8455A-F488-4394-BB41-00AD0B14F25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0500478">
            <a:off x="10332058" y="3164221"/>
            <a:ext cx="1553640" cy="1036999"/>
          </a:xfrm>
          <a:prstGeom prst="rect">
            <a:avLst/>
          </a:prstGeom>
        </p:spPr>
      </p:pic>
      <p:sp>
        <p:nvSpPr>
          <p:cNvPr id="3" name="Rectangle 2"/>
          <p:cNvSpPr/>
          <p:nvPr/>
        </p:nvSpPr>
        <p:spPr>
          <a:xfrm>
            <a:off x="1785599" y="1325569"/>
            <a:ext cx="1221886" cy="2308324"/>
          </a:xfrm>
          <a:prstGeom prst="rect">
            <a:avLst/>
          </a:prstGeom>
        </p:spPr>
        <p:txBody>
          <a:bodyPr wrap="square">
            <a:spAutoFit/>
          </a:bodyPr>
          <a:lstStyle/>
          <a:p>
            <a:pPr algn="ctr"/>
            <a:r>
              <a:rPr lang="en-US" altLang="zh-CN" sz="2400">
                <a:ln w="12700">
                  <a:noFill/>
                  <a:prstDash val="solid"/>
                </a:ln>
                <a:solidFill>
                  <a:srgbClr val="FFFF00"/>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mn-ea"/>
                <a:sym typeface="FZHei-B01S" panose="02010601030101010101" pitchFamily="2" charset="-122"/>
              </a:rPr>
              <a:t>THI CÔNG MÔ HÌNH TỦ ATS</a:t>
            </a:r>
            <a:endParaRPr lang="en-US" sz="2400">
              <a:solidFill>
                <a:srgbClr val="FFFF00"/>
              </a:solidFill>
            </a:endParaRPr>
          </a:p>
        </p:txBody>
      </p:sp>
    </p:spTree>
    <p:extLst>
      <p:ext uri="{BB962C8B-B14F-4D97-AF65-F5344CB8AC3E}">
        <p14:creationId xmlns:p14="http://schemas.microsoft.com/office/powerpoint/2010/main" val="351043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60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000" fill="hold"/>
                                        <p:tgtEl>
                                          <p:spTgt spid="41"/>
                                        </p:tgtEl>
                                        <p:attrNameLst>
                                          <p:attrName>ppt_x</p:attrName>
                                        </p:attrNameLst>
                                      </p:cBhvr>
                                      <p:tavLst>
                                        <p:tav tm="0">
                                          <p:val>
                                            <p:strVal val="1+#ppt_w/2"/>
                                          </p:val>
                                        </p:tav>
                                        <p:tav tm="100000">
                                          <p:val>
                                            <p:strVal val="#ppt_x"/>
                                          </p:val>
                                        </p:tav>
                                      </p:tavLst>
                                    </p:anim>
                                    <p:anim calcmode="lin" valueType="num">
                                      <p:cBhvr additive="base">
                                        <p:cTn id="12" dur="10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4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000" fill="hold"/>
                                        <p:tgtEl>
                                          <p:spTgt spid="42"/>
                                        </p:tgtEl>
                                        <p:attrNameLst>
                                          <p:attrName>ppt_x</p:attrName>
                                        </p:attrNameLst>
                                      </p:cBhvr>
                                      <p:tavLst>
                                        <p:tav tm="0">
                                          <p:val>
                                            <p:strVal val="1+#ppt_w/2"/>
                                          </p:val>
                                        </p:tav>
                                        <p:tav tm="100000">
                                          <p:val>
                                            <p:strVal val="#ppt_x"/>
                                          </p:val>
                                        </p:tav>
                                      </p:tavLst>
                                    </p:anim>
                                    <p:anim calcmode="lin" valueType="num">
                                      <p:cBhvr additive="base">
                                        <p:cTn id="16"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noEditPoints="1"/>
          </p:cNvSpPr>
          <p:nvPr/>
        </p:nvSpPr>
        <p:spPr bwMode="auto">
          <a:xfrm rot="169628">
            <a:off x="435756" y="3875151"/>
            <a:ext cx="1560652"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1"/>
          </a:solidFill>
          <a:ln>
            <a:solidFill>
              <a:schemeClr val="accent1"/>
            </a:solidFill>
          </a:ln>
        </p:spPr>
        <p:txBody>
          <a:bodyPr vert="horz" wrap="square" lIns="91412" tIns="45706" rIns="91412" bIns="45706" numCol="1" anchor="t" anchorCtr="0" compatLnSpc="1"/>
          <a:lstStyle/>
          <a:p>
            <a:endParaRPr lang="zh-CN" altLang="en-US" sz="2399"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9" name="Freeform 5"/>
          <p:cNvSpPr>
            <a:spLocks noEditPoints="1"/>
          </p:cNvSpPr>
          <p:nvPr/>
        </p:nvSpPr>
        <p:spPr bwMode="auto">
          <a:xfrm rot="169628">
            <a:off x="4141476" y="4738433"/>
            <a:ext cx="1560652"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2"/>
          </a:solidFill>
          <a:ln>
            <a:solidFill>
              <a:schemeClr val="accent2"/>
            </a:solidFill>
          </a:ln>
        </p:spPr>
        <p:txBody>
          <a:bodyPr vert="horz" wrap="square" lIns="91412" tIns="45706" rIns="91412" bIns="45706" numCol="1" anchor="t" anchorCtr="0" compatLnSpc="1"/>
          <a:lstStyle/>
          <a:p>
            <a:endParaRPr lang="zh-CN" altLang="en-US" sz="2399"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0" name="Freeform 5"/>
          <p:cNvSpPr>
            <a:spLocks noEditPoints="1"/>
          </p:cNvSpPr>
          <p:nvPr/>
        </p:nvSpPr>
        <p:spPr bwMode="auto">
          <a:xfrm rot="169628">
            <a:off x="7582611" y="4221753"/>
            <a:ext cx="1560652"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1"/>
          </a:solidFill>
          <a:ln>
            <a:solidFill>
              <a:schemeClr val="accent1"/>
            </a:solidFill>
          </a:ln>
        </p:spPr>
        <p:txBody>
          <a:bodyPr vert="horz" wrap="square" lIns="91412" tIns="45706" rIns="91412" bIns="45706" numCol="1" anchor="t" anchorCtr="0" compatLnSpc="1"/>
          <a:lstStyle/>
          <a:p>
            <a:endParaRPr lang="zh-CN" altLang="en-US" sz="2399"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1" name="Freeform 5"/>
          <p:cNvSpPr>
            <a:spLocks noEditPoints="1"/>
          </p:cNvSpPr>
          <p:nvPr/>
        </p:nvSpPr>
        <p:spPr bwMode="auto">
          <a:xfrm rot="169628">
            <a:off x="10433142" y="3851930"/>
            <a:ext cx="1560652"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2"/>
          </a:solidFill>
          <a:ln>
            <a:solidFill>
              <a:schemeClr val="accent2"/>
            </a:solidFill>
          </a:ln>
        </p:spPr>
        <p:txBody>
          <a:bodyPr vert="horz" wrap="square" lIns="91412" tIns="45706" rIns="91412" bIns="45706" numCol="1" anchor="t" anchorCtr="0" compatLnSpc="1"/>
          <a:lstStyle/>
          <a:p>
            <a:endParaRPr lang="zh-CN" altLang="en-US" sz="2399"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任意多边形 10"/>
          <p:cNvSpPr/>
          <p:nvPr/>
        </p:nvSpPr>
        <p:spPr>
          <a:xfrm>
            <a:off x="1554480" y="3863223"/>
            <a:ext cx="9794837" cy="901882"/>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tx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2" name="文本框 71"/>
          <p:cNvSpPr txBox="1"/>
          <p:nvPr/>
        </p:nvSpPr>
        <p:spPr>
          <a:xfrm>
            <a:off x="791273" y="4329024"/>
            <a:ext cx="1006806" cy="420536"/>
          </a:xfrm>
          <a:prstGeom prst="rect">
            <a:avLst/>
          </a:prstGeom>
          <a:noFill/>
          <a:ln>
            <a:noFill/>
          </a:ln>
        </p:spPr>
        <p:txBody>
          <a:bodyPr wrap="square" lIns="91412" tIns="45706" rIns="91412" bIns="45706" rtlCol="0">
            <a:spAutoFit/>
          </a:bodyPr>
          <a:lstStyle/>
          <a:p>
            <a:pPr algn="ctr"/>
            <a:r>
              <a:rPr lang="en-US" altLang="zh-CN" sz="2133"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1 </a:t>
            </a:r>
            <a:endParaRPr lang="zh-CN" altLang="en-US" sz="2133"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3" name="文本框 72"/>
          <p:cNvSpPr txBox="1"/>
          <p:nvPr/>
        </p:nvSpPr>
        <p:spPr>
          <a:xfrm>
            <a:off x="4437619" y="5248790"/>
            <a:ext cx="1006806" cy="420536"/>
          </a:xfrm>
          <a:prstGeom prst="rect">
            <a:avLst/>
          </a:prstGeom>
          <a:noFill/>
          <a:ln>
            <a:noFill/>
          </a:ln>
        </p:spPr>
        <p:txBody>
          <a:bodyPr wrap="square" lIns="91412" tIns="45706" rIns="91412" bIns="45706" rtlCol="0">
            <a:spAutoFit/>
          </a:bodyPr>
          <a:lstStyle/>
          <a:p>
            <a:pPr algn="ctr"/>
            <a:r>
              <a:rPr lang="en-US" altLang="zh-CN" sz="2133"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2 </a:t>
            </a:r>
            <a:endParaRPr lang="zh-CN" altLang="en-US" sz="2133"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4" name="文本框 73"/>
          <p:cNvSpPr txBox="1"/>
          <p:nvPr/>
        </p:nvSpPr>
        <p:spPr>
          <a:xfrm>
            <a:off x="7976194" y="4705400"/>
            <a:ext cx="1006806" cy="420536"/>
          </a:xfrm>
          <a:prstGeom prst="rect">
            <a:avLst/>
          </a:prstGeom>
          <a:noFill/>
          <a:ln>
            <a:noFill/>
          </a:ln>
        </p:spPr>
        <p:txBody>
          <a:bodyPr wrap="square" lIns="91412" tIns="45706" rIns="91412" bIns="45706" rtlCol="0">
            <a:spAutoFit/>
          </a:bodyPr>
          <a:lstStyle/>
          <a:p>
            <a:pPr algn="ctr"/>
            <a:r>
              <a:rPr lang="en-US" altLang="zh-CN" sz="2133">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3</a:t>
            </a:r>
            <a:r>
              <a:rPr lang="en-US" altLang="zh-CN" sz="2133" smtClean="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rPr>
              <a:t> </a:t>
            </a:r>
            <a:endParaRPr lang="zh-CN" altLang="en-US" sz="2133" dirty="0">
              <a:solidFill>
                <a:schemeClr val="accent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5" name="文本框 74"/>
          <p:cNvSpPr txBox="1"/>
          <p:nvPr/>
        </p:nvSpPr>
        <p:spPr>
          <a:xfrm>
            <a:off x="10778434" y="4326523"/>
            <a:ext cx="1006806" cy="420536"/>
          </a:xfrm>
          <a:prstGeom prst="rect">
            <a:avLst/>
          </a:prstGeom>
          <a:noFill/>
          <a:ln>
            <a:noFill/>
          </a:ln>
        </p:spPr>
        <p:txBody>
          <a:bodyPr wrap="square" lIns="91412" tIns="45706" rIns="91412" bIns="45706" rtlCol="0">
            <a:spAutoFit/>
          </a:bodyPr>
          <a:lstStyle/>
          <a:p>
            <a:pPr algn="ctr"/>
            <a:r>
              <a:rPr lang="en-US" altLang="zh-CN" sz="2133"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4 </a:t>
            </a:r>
            <a:endParaRPr lang="zh-CN" altLang="en-US" sz="2133"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6" name="文本框 75"/>
          <p:cNvSpPr txBox="1"/>
          <p:nvPr/>
        </p:nvSpPr>
        <p:spPr>
          <a:xfrm>
            <a:off x="300153" y="5510394"/>
            <a:ext cx="2107284" cy="774992"/>
          </a:xfrm>
          <a:prstGeom prst="rect">
            <a:avLst/>
          </a:prstGeom>
          <a:noFill/>
        </p:spPr>
        <p:txBody>
          <a:bodyPr wrap="square" lIns="91412" tIns="45706" rIns="91412" bIns="45706" rtlCol="0">
            <a:spAutoFit/>
          </a:bodyPr>
          <a:lstStyle/>
          <a:p>
            <a:pPr>
              <a:lnSpc>
                <a:spcPct val="130000"/>
              </a:lnSpc>
              <a:spcBef>
                <a:spcPct val="0"/>
              </a:spcBef>
            </a:pPr>
            <a:r>
              <a:rPr lang="vi-VN" b="1"/>
              <a:t>Bộ điều khiển ATS</a:t>
            </a:r>
            <a:r>
              <a:rPr lang="en-US" b="1"/>
              <a:t> HAT560N</a:t>
            </a:r>
            <a:endParaRPr lang="zh-CN" altLang="en-US" sz="1200"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7" name="文本框 76"/>
          <p:cNvSpPr txBox="1"/>
          <p:nvPr/>
        </p:nvSpPr>
        <p:spPr>
          <a:xfrm>
            <a:off x="3200756" y="6058945"/>
            <a:ext cx="3448235" cy="775056"/>
          </a:xfrm>
          <a:prstGeom prst="rect">
            <a:avLst/>
          </a:prstGeom>
          <a:noFill/>
        </p:spPr>
        <p:txBody>
          <a:bodyPr wrap="square" lIns="91412" tIns="45706" rIns="91412" bIns="45706" rtlCol="0">
            <a:spAutoFit/>
          </a:bodyPr>
          <a:lstStyle/>
          <a:p>
            <a:pPr algn="ctr">
              <a:lnSpc>
                <a:spcPct val="130000"/>
              </a:lnSpc>
              <a:spcBef>
                <a:spcPct val="0"/>
              </a:spcBef>
            </a:pPr>
            <a:r>
              <a:rPr lang="en-US" b="1"/>
              <a:t>Kích thước của bộ điều khiển ATS HAT560NB</a:t>
            </a:r>
            <a:r>
              <a:rPr lang="en-US" altLang="zh-CN" sz="1200" smtClean="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a:t>
            </a:r>
            <a:endParaRPr lang="zh-CN" altLang="en-US" sz="1200"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1" name="文本框 80"/>
          <p:cNvSpPr txBox="1"/>
          <p:nvPr/>
        </p:nvSpPr>
        <p:spPr>
          <a:xfrm>
            <a:off x="7344474" y="5687596"/>
            <a:ext cx="2107284" cy="1135154"/>
          </a:xfrm>
          <a:prstGeom prst="rect">
            <a:avLst/>
          </a:prstGeom>
          <a:noFill/>
        </p:spPr>
        <p:txBody>
          <a:bodyPr wrap="square" lIns="91412" tIns="45706" rIns="91412" bIns="45706" rtlCol="0">
            <a:spAutoFit/>
          </a:bodyPr>
          <a:lstStyle/>
          <a:p>
            <a:pPr algn="ctr">
              <a:lnSpc>
                <a:spcPct val="130000"/>
              </a:lnSpc>
              <a:spcBef>
                <a:spcPct val="0"/>
              </a:spcBef>
            </a:pPr>
            <a:r>
              <a:rPr lang="en-US" b="1"/>
              <a:t>Mặt sau của bộ điều khiển ATS HAT560NB</a:t>
            </a:r>
            <a:r>
              <a:rPr lang="en-US" altLang="zh-CN" sz="1200" smtClean="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a:t>
            </a:r>
            <a:endParaRPr lang="zh-CN" altLang="en-US" sz="1200"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2" name="文本框 81"/>
          <p:cNvSpPr txBox="1"/>
          <p:nvPr/>
        </p:nvSpPr>
        <p:spPr>
          <a:xfrm>
            <a:off x="9682192" y="5409152"/>
            <a:ext cx="2518545" cy="1172600"/>
          </a:xfrm>
          <a:prstGeom prst="rect">
            <a:avLst/>
          </a:prstGeom>
          <a:noFill/>
        </p:spPr>
        <p:txBody>
          <a:bodyPr wrap="square" lIns="91412" tIns="45706" rIns="91412" bIns="45706" rtlCol="0">
            <a:spAutoFit/>
          </a:bodyPr>
          <a:lstStyle/>
          <a:p>
            <a:pPr algn="ctr">
              <a:lnSpc>
                <a:spcPct val="130000"/>
              </a:lnSpc>
              <a:spcBef>
                <a:spcPct val="0"/>
              </a:spcBef>
            </a:pPr>
            <a:r>
              <a:rPr lang="en-US" b="1"/>
              <a:t>Mặt sau b</a:t>
            </a:r>
            <a:r>
              <a:rPr lang="vi-VN" b="1"/>
              <a:t>ộ điều khiển ATS</a:t>
            </a:r>
            <a:r>
              <a:rPr lang="en-US" b="1"/>
              <a:t> HAT560N sau khi được đấu nối</a:t>
            </a:r>
            <a:endParaRPr lang="zh-CN" altLang="en-US" sz="1200" dirty="0">
              <a:solidFill>
                <a:schemeClr val="tx1">
                  <a:lumMod val="50000"/>
                  <a:lumOff val="50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文本框 14">
            <a:extLst>
              <a:ext uri="{FF2B5EF4-FFF2-40B4-BE49-F238E27FC236}">
                <a16:creationId xmlns:a16="http://schemas.microsoft.com/office/drawing/2014/main" id="{D5B6CE28-94C8-48E0-B596-4D0173B5267B}"/>
              </a:ext>
            </a:extLst>
          </p:cNvPr>
          <p:cNvSpPr txBox="1"/>
          <p:nvPr/>
        </p:nvSpPr>
        <p:spPr>
          <a:xfrm>
            <a:off x="248594" y="258951"/>
            <a:ext cx="7824252" cy="461665"/>
          </a:xfrm>
          <a:prstGeom prst="rect">
            <a:avLst/>
          </a:prstGeom>
          <a:noFill/>
        </p:spPr>
        <p:txBody>
          <a:bodyPr wrap="square" rtlCol="0">
            <a:spAutoFit/>
          </a:bodyPr>
          <a:lstStyle/>
          <a:p>
            <a:r>
              <a:rPr lang="en-US" sz="2400" b="1" smtClean="0">
                <a:solidFill>
                  <a:srgbClr val="7030A0"/>
                </a:solidFill>
                <a:effectLst>
                  <a:outerShdw blurRad="38100" dist="38100" dir="2700000" algn="tl">
                    <a:srgbClr val="000000">
                      <a:alpha val="43137"/>
                    </a:srgbClr>
                  </a:outerShdw>
                </a:effectLst>
              </a:rPr>
              <a:t>2.3 </a:t>
            </a:r>
            <a:r>
              <a:rPr lang="en-US" sz="2400" b="1">
                <a:solidFill>
                  <a:srgbClr val="7030A0"/>
                </a:solidFill>
                <a:effectLst>
                  <a:outerShdw blurRad="38100" dist="38100" dir="2700000" algn="tl">
                    <a:srgbClr val="000000">
                      <a:alpha val="43137"/>
                    </a:srgbClr>
                  </a:outerShdw>
                </a:effectLst>
              </a:rPr>
              <a:t>Hệ thống điều khiển màn hình SMARTGEN</a:t>
            </a:r>
            <a:endParaRPr lang="zh-CN" altLang="en-US" sz="2400" b="1" dirty="0">
              <a:solidFill>
                <a:srgbClr val="7030A0"/>
              </a:solidFill>
              <a:effectLst>
                <a:outerShdw blurRad="38100" dist="38100" dir="2700000" algn="tl">
                  <a:srgbClr val="000000">
                    <a:alpha val="43137"/>
                  </a:srgbClr>
                </a:outerShdw>
              </a:effectLst>
              <a:sym typeface="FZHei-B01S" panose="02010601030101010101" pitchFamily="2" charset="-122"/>
            </a:endParaRPr>
          </a:p>
        </p:txBody>
      </p:sp>
      <p:pic>
        <p:nvPicPr>
          <p:cNvPr id="16" name="Picture 15"/>
          <p:cNvPicPr/>
          <p:nvPr/>
        </p:nvPicPr>
        <p:blipFill>
          <a:blip r:embed="rId3">
            <a:extLst>
              <a:ext uri="{28A0092B-C50C-407E-A947-70E740481C1C}">
                <a14:useLocalDpi xmlns:a14="http://schemas.microsoft.com/office/drawing/2010/main" val="0"/>
              </a:ext>
            </a:extLst>
          </a:blip>
          <a:srcRect/>
          <a:stretch>
            <a:fillRect/>
          </a:stretch>
        </p:blipFill>
        <p:spPr bwMode="auto">
          <a:xfrm>
            <a:off x="36270" y="1021994"/>
            <a:ext cx="2889810" cy="2628506"/>
          </a:xfrm>
          <a:prstGeom prst="rect">
            <a:avLst/>
          </a:prstGeom>
          <a:noFill/>
        </p:spPr>
      </p:pic>
      <p:pic>
        <p:nvPicPr>
          <p:cNvPr id="17" name="Picture 16"/>
          <p:cNvPicPr/>
          <p:nvPr/>
        </p:nvPicPr>
        <p:blipFill>
          <a:blip r:embed="rId4">
            <a:extLst>
              <a:ext uri="{28A0092B-C50C-407E-A947-70E740481C1C}">
                <a14:useLocalDpi xmlns:a14="http://schemas.microsoft.com/office/drawing/2010/main" val="0"/>
              </a:ext>
            </a:extLst>
          </a:blip>
          <a:stretch>
            <a:fillRect/>
          </a:stretch>
        </p:blipFill>
        <p:spPr>
          <a:xfrm>
            <a:off x="2926080" y="1860346"/>
            <a:ext cx="4362993" cy="2520438"/>
          </a:xfrm>
          <a:prstGeom prst="rect">
            <a:avLst/>
          </a:prstGeom>
        </p:spPr>
      </p:pic>
      <p:pic>
        <p:nvPicPr>
          <p:cNvPr id="18" name="Picture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89074" y="1258404"/>
            <a:ext cx="2460354" cy="2585028"/>
          </a:xfrm>
          <a:prstGeom prst="rect">
            <a:avLst/>
          </a:prstGeom>
          <a:noFill/>
        </p:spPr>
      </p:pic>
      <p:pic>
        <p:nvPicPr>
          <p:cNvPr id="19" name="Picture 18"/>
          <p:cNvPicPr/>
          <p:nvPr/>
        </p:nvPicPr>
        <p:blipFill rotWithShape="1">
          <a:blip r:embed="rId6">
            <a:extLst>
              <a:ext uri="{28A0092B-C50C-407E-A947-70E740481C1C}">
                <a14:useLocalDpi xmlns:a14="http://schemas.microsoft.com/office/drawing/2010/main" val="0"/>
              </a:ext>
            </a:extLst>
          </a:blip>
          <a:srcRect t="35907"/>
          <a:stretch/>
        </p:blipFill>
        <p:spPr bwMode="auto">
          <a:xfrm>
            <a:off x="9749427" y="649047"/>
            <a:ext cx="2442573" cy="2624937"/>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42"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30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42" presetClass="entr" presetSubtype="0" fill="hold" nodeType="withEffect">
                                  <p:stCondLst>
                                    <p:cond delay="3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60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42" presetClass="entr" presetSubtype="0" fill="hold" nodeType="withEffect">
                                  <p:stCondLst>
                                    <p:cond delay="6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90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10" presetClass="entr" presetSubtype="0" fill="hold" grpId="0" nodeType="withEffect">
                                  <p:stCondLst>
                                    <p:cond delay="240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par>
                                <p:cTn id="53" presetID="10" presetClass="entr" presetSubtype="0" fill="hold" grpId="0" nodeType="withEffect">
                                  <p:stCondLst>
                                    <p:cond delay="2700"/>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500"/>
                                        <p:tgtEl>
                                          <p:spTgt spid="76"/>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par>
                                <p:cTn id="59" presetID="10" presetClass="entr" presetSubtype="0" fill="hold" grpId="0" nodeType="withEffect">
                                  <p:stCondLst>
                                    <p:cond delay="330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360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9" grpId="0" animBg="1"/>
      <p:bldP spid="70" grpId="0" animBg="1"/>
      <p:bldP spid="71" grpId="0" animBg="1"/>
      <p:bldP spid="11" grpId="0" animBg="1"/>
      <p:bldP spid="72" grpId="0"/>
      <p:bldP spid="73" grpId="0"/>
      <p:bldP spid="74" grpId="0"/>
      <p:bldP spid="75" grpId="0"/>
      <p:bldP spid="76" grpId="0"/>
      <p:bldP spid="77"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9983" y="1023512"/>
            <a:ext cx="7201829" cy="3533769"/>
            <a:chOff x="855252" y="1346931"/>
            <a:chExt cx="7201829" cy="3533769"/>
          </a:xfrm>
        </p:grpSpPr>
        <p:sp>
          <p:nvSpPr>
            <p:cNvPr id="3" name="Freeform 4"/>
            <p:cNvSpPr>
              <a:spLocks/>
            </p:cNvSpPr>
            <p:nvPr/>
          </p:nvSpPr>
          <p:spPr bwMode="auto">
            <a:xfrm>
              <a:off x="2686057" y="1346931"/>
              <a:ext cx="1115526" cy="880520"/>
            </a:xfrm>
            <a:custGeom>
              <a:avLst/>
              <a:gdLst>
                <a:gd name="T0" fmla="*/ 0 w 864"/>
                <a:gd name="T1" fmla="*/ 0 h 678"/>
                <a:gd name="T2" fmla="*/ 864 w 864"/>
                <a:gd name="T3" fmla="*/ 678 h 678"/>
              </a:gdLst>
              <a:ahLst/>
              <a:cxnLst>
                <a:cxn ang="0">
                  <a:pos x="864" y="357"/>
                </a:cxn>
                <a:cxn ang="0">
                  <a:pos x="864" y="357"/>
                </a:cxn>
                <a:cxn ang="0">
                  <a:pos x="817" y="317"/>
                </a:cxn>
                <a:cxn ang="0">
                  <a:pos x="770" y="277"/>
                </a:cxn>
                <a:cxn ang="0">
                  <a:pos x="720" y="240"/>
                </a:cxn>
                <a:cxn ang="0">
                  <a:pos x="670" y="207"/>
                </a:cxn>
                <a:cxn ang="0">
                  <a:pos x="617" y="177"/>
                </a:cxn>
                <a:cxn ang="0">
                  <a:pos x="567" y="147"/>
                </a:cxn>
                <a:cxn ang="0">
                  <a:pos x="510" y="124"/>
                </a:cxn>
                <a:cxn ang="0">
                  <a:pos x="457" y="97"/>
                </a:cxn>
                <a:cxn ang="0">
                  <a:pos x="400" y="77"/>
                </a:cxn>
                <a:cxn ang="0">
                  <a:pos x="347" y="60"/>
                </a:cxn>
                <a:cxn ang="0">
                  <a:pos x="290" y="43"/>
                </a:cxn>
                <a:cxn ang="0">
                  <a:pos x="233" y="30"/>
                </a:cxn>
                <a:cxn ang="0">
                  <a:pos x="173" y="17"/>
                </a:cxn>
                <a:cxn ang="0">
                  <a:pos x="116" y="10"/>
                </a:cxn>
                <a:cxn ang="0">
                  <a:pos x="56" y="3"/>
                </a:cxn>
                <a:cxn ang="0">
                  <a:pos x="0" y="0"/>
                </a:cxn>
                <a:cxn ang="0">
                  <a:pos x="0" y="454"/>
                </a:cxn>
                <a:cxn ang="0">
                  <a:pos x="0" y="454"/>
                </a:cxn>
                <a:cxn ang="0">
                  <a:pos x="73" y="461"/>
                </a:cxn>
                <a:cxn ang="0">
                  <a:pos x="146" y="474"/>
                </a:cxn>
                <a:cxn ang="0">
                  <a:pos x="217" y="494"/>
                </a:cxn>
                <a:cxn ang="0">
                  <a:pos x="287" y="521"/>
                </a:cxn>
                <a:cxn ang="0">
                  <a:pos x="353" y="551"/>
                </a:cxn>
                <a:cxn ang="0">
                  <a:pos x="420" y="588"/>
                </a:cxn>
                <a:cxn ang="0">
                  <a:pos x="483" y="631"/>
                </a:cxn>
                <a:cxn ang="0">
                  <a:pos x="543" y="678"/>
                </a:cxn>
                <a:cxn ang="0">
                  <a:pos x="864" y="357"/>
                </a:cxn>
              </a:cxnLst>
              <a:rect l="T0" t="T1" r="T2" b="T3"/>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noFill/>
            <a:ln w="25400">
              <a:solidFill>
                <a:schemeClr val="accent1"/>
              </a:solidFill>
              <a:prstDash val="sysDot"/>
              <a:round/>
              <a:headEnd/>
              <a:tailEnd/>
            </a:ln>
          </p:spPr>
          <p:txBody>
            <a:bodyPr wrap="none" anchor="ctr"/>
            <a:lstStyle/>
            <a:p>
              <a:endParaRPr lang="zh-CN" altLang="en-US" sz="1400"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Freeform 5"/>
            <p:cNvSpPr>
              <a:spLocks/>
            </p:cNvSpPr>
            <p:nvPr/>
          </p:nvSpPr>
          <p:spPr bwMode="auto">
            <a:xfrm>
              <a:off x="3491714" y="1914464"/>
              <a:ext cx="877960" cy="1123378"/>
            </a:xfrm>
            <a:custGeom>
              <a:avLst/>
              <a:gdLst>
                <a:gd name="T0" fmla="*/ 0 w 680"/>
                <a:gd name="T1" fmla="*/ 0 h 865"/>
                <a:gd name="T2" fmla="*/ 680 w 680"/>
                <a:gd name="T3" fmla="*/ 865 h 865"/>
              </a:gdLst>
              <a:ahLst/>
              <a:cxnLst>
                <a:cxn ang="0">
                  <a:pos x="0" y="321"/>
                </a:cxn>
                <a:cxn ang="0">
                  <a:pos x="0" y="321"/>
                </a:cxn>
                <a:cxn ang="0">
                  <a:pos x="50" y="384"/>
                </a:cxn>
                <a:cxn ang="0">
                  <a:pos x="90" y="444"/>
                </a:cxn>
                <a:cxn ang="0">
                  <a:pos x="130" y="511"/>
                </a:cxn>
                <a:cxn ang="0">
                  <a:pos x="160" y="581"/>
                </a:cxn>
                <a:cxn ang="0">
                  <a:pos x="183" y="651"/>
                </a:cxn>
                <a:cxn ang="0">
                  <a:pos x="203" y="722"/>
                </a:cxn>
                <a:cxn ang="0">
                  <a:pos x="216" y="795"/>
                </a:cxn>
                <a:cxn ang="0">
                  <a:pos x="223" y="865"/>
                </a:cxn>
                <a:cxn ang="0">
                  <a:pos x="680" y="865"/>
                </a:cxn>
                <a:cxn ang="0">
                  <a:pos x="680" y="865"/>
                </a:cxn>
                <a:cxn ang="0">
                  <a:pos x="677" y="808"/>
                </a:cxn>
                <a:cxn ang="0">
                  <a:pos x="670" y="752"/>
                </a:cxn>
                <a:cxn ang="0">
                  <a:pos x="660" y="691"/>
                </a:cxn>
                <a:cxn ang="0">
                  <a:pos x="650" y="635"/>
                </a:cxn>
                <a:cxn ang="0">
                  <a:pos x="637" y="578"/>
                </a:cxn>
                <a:cxn ang="0">
                  <a:pos x="620" y="521"/>
                </a:cxn>
                <a:cxn ang="0">
                  <a:pos x="600" y="464"/>
                </a:cxn>
                <a:cxn ang="0">
                  <a:pos x="580" y="408"/>
                </a:cxn>
                <a:cxn ang="0">
                  <a:pos x="557" y="354"/>
                </a:cxn>
                <a:cxn ang="0">
                  <a:pos x="530" y="301"/>
                </a:cxn>
                <a:cxn ang="0">
                  <a:pos x="500" y="247"/>
                </a:cxn>
                <a:cxn ang="0">
                  <a:pos x="470" y="197"/>
                </a:cxn>
                <a:cxn ang="0">
                  <a:pos x="436" y="144"/>
                </a:cxn>
                <a:cxn ang="0">
                  <a:pos x="400" y="97"/>
                </a:cxn>
                <a:cxn ang="0">
                  <a:pos x="363" y="47"/>
                </a:cxn>
                <a:cxn ang="0">
                  <a:pos x="320" y="0"/>
                </a:cxn>
                <a:cxn ang="0">
                  <a:pos x="0" y="321"/>
                </a:cxn>
              </a:cxnLst>
              <a:rect l="T0" t="T1" r="T2" b="T3"/>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noFill/>
            <a:ln w="25400">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Freeform 6"/>
            <p:cNvSpPr>
              <a:spLocks/>
            </p:cNvSpPr>
            <p:nvPr/>
          </p:nvSpPr>
          <p:spPr bwMode="auto">
            <a:xfrm>
              <a:off x="3491714" y="3185894"/>
              <a:ext cx="877960" cy="1127274"/>
            </a:xfrm>
            <a:custGeom>
              <a:avLst/>
              <a:gdLst>
                <a:gd name="T0" fmla="*/ 0 w 680"/>
                <a:gd name="T1" fmla="*/ 0 h 868"/>
                <a:gd name="T2" fmla="*/ 680 w 680"/>
                <a:gd name="T3" fmla="*/ 868 h 868"/>
              </a:gdLst>
              <a:ahLst/>
              <a:cxnLst>
                <a:cxn ang="0">
                  <a:pos x="223" y="0"/>
                </a:cxn>
                <a:cxn ang="0">
                  <a:pos x="223" y="0"/>
                </a:cxn>
                <a:cxn ang="0">
                  <a:pos x="216" y="73"/>
                </a:cxn>
                <a:cxn ang="0">
                  <a:pos x="203" y="146"/>
                </a:cxn>
                <a:cxn ang="0">
                  <a:pos x="183" y="217"/>
                </a:cxn>
                <a:cxn ang="0">
                  <a:pos x="160" y="287"/>
                </a:cxn>
                <a:cxn ang="0">
                  <a:pos x="130" y="357"/>
                </a:cxn>
                <a:cxn ang="0">
                  <a:pos x="90" y="420"/>
                </a:cxn>
                <a:cxn ang="0">
                  <a:pos x="50" y="484"/>
                </a:cxn>
                <a:cxn ang="0">
                  <a:pos x="0" y="544"/>
                </a:cxn>
                <a:cxn ang="0">
                  <a:pos x="320" y="868"/>
                </a:cxn>
                <a:cxn ang="0">
                  <a:pos x="320" y="868"/>
                </a:cxn>
                <a:cxn ang="0">
                  <a:pos x="363" y="821"/>
                </a:cxn>
                <a:cxn ang="0">
                  <a:pos x="400" y="771"/>
                </a:cxn>
                <a:cxn ang="0">
                  <a:pos x="436" y="724"/>
                </a:cxn>
                <a:cxn ang="0">
                  <a:pos x="470" y="671"/>
                </a:cxn>
                <a:cxn ang="0">
                  <a:pos x="500" y="621"/>
                </a:cxn>
                <a:cxn ang="0">
                  <a:pos x="530" y="567"/>
                </a:cxn>
                <a:cxn ang="0">
                  <a:pos x="557" y="514"/>
                </a:cxn>
                <a:cxn ang="0">
                  <a:pos x="580" y="460"/>
                </a:cxn>
                <a:cxn ang="0">
                  <a:pos x="600" y="404"/>
                </a:cxn>
                <a:cxn ang="0">
                  <a:pos x="620" y="347"/>
                </a:cxn>
                <a:cxn ang="0">
                  <a:pos x="637" y="290"/>
                </a:cxn>
                <a:cxn ang="0">
                  <a:pos x="650" y="233"/>
                </a:cxn>
                <a:cxn ang="0">
                  <a:pos x="660" y="177"/>
                </a:cxn>
                <a:cxn ang="0">
                  <a:pos x="670" y="116"/>
                </a:cxn>
                <a:cxn ang="0">
                  <a:pos x="677" y="60"/>
                </a:cxn>
                <a:cxn ang="0">
                  <a:pos x="680" y="0"/>
                </a:cxn>
                <a:cxn ang="0">
                  <a:pos x="223" y="0"/>
                </a:cxn>
              </a:cxnLst>
              <a:rect l="T0" t="T1" r="T2" b="T3"/>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noFill/>
            <a:ln w="25400">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7"/>
            <p:cNvSpPr>
              <a:spLocks/>
            </p:cNvSpPr>
            <p:nvPr/>
          </p:nvSpPr>
          <p:spPr bwMode="auto">
            <a:xfrm>
              <a:off x="2686057" y="4000180"/>
              <a:ext cx="1115526" cy="880520"/>
            </a:xfrm>
            <a:custGeom>
              <a:avLst/>
              <a:gdLst>
                <a:gd name="T0" fmla="*/ 0 w 864"/>
                <a:gd name="T1" fmla="*/ 0 h 678"/>
                <a:gd name="T2" fmla="*/ 864 w 864"/>
                <a:gd name="T3" fmla="*/ 678 h 678"/>
              </a:gdLst>
              <a:ahLst/>
              <a:cxnLst>
                <a:cxn ang="0">
                  <a:pos x="543" y="0"/>
                </a:cxn>
                <a:cxn ang="0">
                  <a:pos x="543" y="0"/>
                </a:cxn>
                <a:cxn ang="0">
                  <a:pos x="483" y="47"/>
                </a:cxn>
                <a:cxn ang="0">
                  <a:pos x="420" y="90"/>
                </a:cxn>
                <a:cxn ang="0">
                  <a:pos x="353" y="127"/>
                </a:cxn>
                <a:cxn ang="0">
                  <a:pos x="287" y="157"/>
                </a:cxn>
                <a:cxn ang="0">
                  <a:pos x="217" y="184"/>
                </a:cxn>
                <a:cxn ang="0">
                  <a:pos x="146" y="204"/>
                </a:cxn>
                <a:cxn ang="0">
                  <a:pos x="73" y="217"/>
                </a:cxn>
                <a:cxn ang="0">
                  <a:pos x="0" y="224"/>
                </a:cxn>
                <a:cxn ang="0">
                  <a:pos x="0" y="678"/>
                </a:cxn>
                <a:cxn ang="0">
                  <a:pos x="0" y="678"/>
                </a:cxn>
                <a:cxn ang="0">
                  <a:pos x="56" y="675"/>
                </a:cxn>
                <a:cxn ang="0">
                  <a:pos x="116" y="668"/>
                </a:cxn>
                <a:cxn ang="0">
                  <a:pos x="173" y="661"/>
                </a:cxn>
                <a:cxn ang="0">
                  <a:pos x="233" y="648"/>
                </a:cxn>
                <a:cxn ang="0">
                  <a:pos x="290" y="635"/>
                </a:cxn>
                <a:cxn ang="0">
                  <a:pos x="347" y="618"/>
                </a:cxn>
                <a:cxn ang="0">
                  <a:pos x="400" y="601"/>
                </a:cxn>
                <a:cxn ang="0">
                  <a:pos x="457" y="581"/>
                </a:cxn>
                <a:cxn ang="0">
                  <a:pos x="510" y="554"/>
                </a:cxn>
                <a:cxn ang="0">
                  <a:pos x="567" y="531"/>
                </a:cxn>
                <a:cxn ang="0">
                  <a:pos x="617" y="501"/>
                </a:cxn>
                <a:cxn ang="0">
                  <a:pos x="670" y="471"/>
                </a:cxn>
                <a:cxn ang="0">
                  <a:pos x="720" y="438"/>
                </a:cxn>
                <a:cxn ang="0">
                  <a:pos x="770" y="401"/>
                </a:cxn>
                <a:cxn ang="0">
                  <a:pos x="817" y="361"/>
                </a:cxn>
                <a:cxn ang="0">
                  <a:pos x="864" y="321"/>
                </a:cxn>
                <a:cxn ang="0">
                  <a:pos x="543" y="0"/>
                </a:cxn>
              </a:cxnLst>
              <a:rect l="T0" t="T1" r="T2" b="T3"/>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8"/>
            <p:cNvSpPr>
              <a:spLocks/>
            </p:cNvSpPr>
            <p:nvPr/>
          </p:nvSpPr>
          <p:spPr bwMode="auto">
            <a:xfrm>
              <a:off x="1423344" y="4000180"/>
              <a:ext cx="1115526" cy="880520"/>
            </a:xfrm>
            <a:custGeom>
              <a:avLst/>
              <a:gdLst>
                <a:gd name="T0" fmla="*/ 0 w 864"/>
                <a:gd name="T1" fmla="*/ 0 h 678"/>
                <a:gd name="T2" fmla="*/ 864 w 864"/>
                <a:gd name="T3" fmla="*/ 678 h 678"/>
              </a:gdLst>
              <a:ahLst/>
              <a:cxnLst>
                <a:cxn ang="0">
                  <a:pos x="0" y="321"/>
                </a:cxn>
                <a:cxn ang="0">
                  <a:pos x="0" y="321"/>
                </a:cxn>
                <a:cxn ang="0">
                  <a:pos x="47" y="361"/>
                </a:cxn>
                <a:cxn ang="0">
                  <a:pos x="94" y="401"/>
                </a:cxn>
                <a:cxn ang="0">
                  <a:pos x="144" y="438"/>
                </a:cxn>
                <a:cxn ang="0">
                  <a:pos x="194" y="471"/>
                </a:cxn>
                <a:cxn ang="0">
                  <a:pos x="244" y="501"/>
                </a:cxn>
                <a:cxn ang="0">
                  <a:pos x="297" y="531"/>
                </a:cxn>
                <a:cxn ang="0">
                  <a:pos x="351" y="554"/>
                </a:cxn>
                <a:cxn ang="0">
                  <a:pos x="407" y="581"/>
                </a:cxn>
                <a:cxn ang="0">
                  <a:pos x="461" y="601"/>
                </a:cxn>
                <a:cxn ang="0">
                  <a:pos x="517" y="618"/>
                </a:cxn>
                <a:cxn ang="0">
                  <a:pos x="574" y="635"/>
                </a:cxn>
                <a:cxn ang="0">
                  <a:pos x="631" y="648"/>
                </a:cxn>
                <a:cxn ang="0">
                  <a:pos x="691" y="661"/>
                </a:cxn>
                <a:cxn ang="0">
                  <a:pos x="748" y="668"/>
                </a:cxn>
                <a:cxn ang="0">
                  <a:pos x="804" y="675"/>
                </a:cxn>
                <a:cxn ang="0">
                  <a:pos x="864" y="678"/>
                </a:cxn>
                <a:cxn ang="0">
                  <a:pos x="864" y="224"/>
                </a:cxn>
                <a:cxn ang="0">
                  <a:pos x="864" y="224"/>
                </a:cxn>
                <a:cxn ang="0">
                  <a:pos x="791" y="217"/>
                </a:cxn>
                <a:cxn ang="0">
                  <a:pos x="718" y="204"/>
                </a:cxn>
                <a:cxn ang="0">
                  <a:pos x="647" y="184"/>
                </a:cxn>
                <a:cxn ang="0">
                  <a:pos x="577" y="157"/>
                </a:cxn>
                <a:cxn ang="0">
                  <a:pos x="511" y="127"/>
                </a:cxn>
                <a:cxn ang="0">
                  <a:pos x="444" y="90"/>
                </a:cxn>
                <a:cxn ang="0">
                  <a:pos x="381" y="47"/>
                </a:cxn>
                <a:cxn ang="0">
                  <a:pos x="321" y="0"/>
                </a:cxn>
                <a:cxn ang="0">
                  <a:pos x="0" y="321"/>
                </a:cxn>
              </a:cxnLst>
              <a:rect l="T0" t="T1" r="T2" b="T3"/>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 name="Freeform 9"/>
            <p:cNvSpPr>
              <a:spLocks/>
            </p:cNvSpPr>
            <p:nvPr/>
          </p:nvSpPr>
          <p:spPr bwMode="auto">
            <a:xfrm>
              <a:off x="855252" y="3185894"/>
              <a:ext cx="879251" cy="1127274"/>
            </a:xfrm>
            <a:custGeom>
              <a:avLst/>
              <a:gdLst>
                <a:gd name="T0" fmla="*/ 0 w 681"/>
                <a:gd name="T1" fmla="*/ 0 h 868"/>
                <a:gd name="T2" fmla="*/ 681 w 681"/>
                <a:gd name="T3" fmla="*/ 868 h 868"/>
              </a:gdLst>
              <a:ahLst/>
              <a:cxnLst>
                <a:cxn ang="0">
                  <a:pos x="454" y="0"/>
                </a:cxn>
                <a:cxn ang="0">
                  <a:pos x="0" y="0"/>
                </a:cxn>
                <a:cxn ang="0">
                  <a:pos x="0" y="0"/>
                </a:cxn>
                <a:cxn ang="0">
                  <a:pos x="3" y="60"/>
                </a:cxn>
                <a:cxn ang="0">
                  <a:pos x="10" y="116"/>
                </a:cxn>
                <a:cxn ang="0">
                  <a:pos x="20" y="177"/>
                </a:cxn>
                <a:cxn ang="0">
                  <a:pos x="30" y="233"/>
                </a:cxn>
                <a:cxn ang="0">
                  <a:pos x="43" y="290"/>
                </a:cxn>
                <a:cxn ang="0">
                  <a:pos x="60" y="347"/>
                </a:cxn>
                <a:cxn ang="0">
                  <a:pos x="80" y="404"/>
                </a:cxn>
                <a:cxn ang="0">
                  <a:pos x="100" y="460"/>
                </a:cxn>
                <a:cxn ang="0">
                  <a:pos x="123" y="514"/>
                </a:cxn>
                <a:cxn ang="0">
                  <a:pos x="150" y="567"/>
                </a:cxn>
                <a:cxn ang="0">
                  <a:pos x="177" y="621"/>
                </a:cxn>
                <a:cxn ang="0">
                  <a:pos x="210" y="671"/>
                </a:cxn>
                <a:cxn ang="0">
                  <a:pos x="244" y="724"/>
                </a:cxn>
                <a:cxn ang="0">
                  <a:pos x="280" y="771"/>
                </a:cxn>
                <a:cxn ang="0">
                  <a:pos x="317" y="821"/>
                </a:cxn>
                <a:cxn ang="0">
                  <a:pos x="360" y="868"/>
                </a:cxn>
                <a:cxn ang="0">
                  <a:pos x="681" y="544"/>
                </a:cxn>
                <a:cxn ang="0">
                  <a:pos x="681" y="544"/>
                </a:cxn>
                <a:cxn ang="0">
                  <a:pos x="630" y="484"/>
                </a:cxn>
                <a:cxn ang="0">
                  <a:pos x="587" y="420"/>
                </a:cxn>
                <a:cxn ang="0">
                  <a:pos x="550" y="357"/>
                </a:cxn>
                <a:cxn ang="0">
                  <a:pos x="520" y="287"/>
                </a:cxn>
                <a:cxn ang="0">
                  <a:pos x="494" y="217"/>
                </a:cxn>
                <a:cxn ang="0">
                  <a:pos x="477" y="146"/>
                </a:cxn>
                <a:cxn ang="0">
                  <a:pos x="464" y="73"/>
                </a:cxn>
                <a:cxn ang="0">
                  <a:pos x="454" y="0"/>
                </a:cxn>
                <a:cxn ang="0">
                  <a:pos x="454" y="0"/>
                </a:cxn>
              </a:cxnLst>
              <a:rect l="T0" t="T1" r="T2" b="T3"/>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 name="Freeform 10"/>
            <p:cNvSpPr>
              <a:spLocks/>
            </p:cNvSpPr>
            <p:nvPr/>
          </p:nvSpPr>
          <p:spPr bwMode="auto">
            <a:xfrm>
              <a:off x="855252" y="1914464"/>
              <a:ext cx="879251" cy="1123378"/>
            </a:xfrm>
            <a:custGeom>
              <a:avLst/>
              <a:gdLst>
                <a:gd name="T0" fmla="*/ 0 w 681"/>
                <a:gd name="T1" fmla="*/ 0 h 865"/>
                <a:gd name="T2" fmla="*/ 681 w 681"/>
                <a:gd name="T3" fmla="*/ 865 h 865"/>
              </a:gdLst>
              <a:ahLst/>
              <a:cxnLst>
                <a:cxn ang="0">
                  <a:pos x="454" y="865"/>
                </a:cxn>
                <a:cxn ang="0">
                  <a:pos x="454" y="865"/>
                </a:cxn>
                <a:cxn ang="0">
                  <a:pos x="464" y="795"/>
                </a:cxn>
                <a:cxn ang="0">
                  <a:pos x="477" y="722"/>
                </a:cxn>
                <a:cxn ang="0">
                  <a:pos x="494" y="651"/>
                </a:cxn>
                <a:cxn ang="0">
                  <a:pos x="520" y="581"/>
                </a:cxn>
                <a:cxn ang="0">
                  <a:pos x="550" y="511"/>
                </a:cxn>
                <a:cxn ang="0">
                  <a:pos x="587" y="444"/>
                </a:cxn>
                <a:cxn ang="0">
                  <a:pos x="630" y="384"/>
                </a:cxn>
                <a:cxn ang="0">
                  <a:pos x="681" y="321"/>
                </a:cxn>
                <a:cxn ang="0">
                  <a:pos x="360" y="0"/>
                </a:cxn>
                <a:cxn ang="0">
                  <a:pos x="360" y="0"/>
                </a:cxn>
                <a:cxn ang="0">
                  <a:pos x="317" y="47"/>
                </a:cxn>
                <a:cxn ang="0">
                  <a:pos x="280" y="97"/>
                </a:cxn>
                <a:cxn ang="0">
                  <a:pos x="244" y="144"/>
                </a:cxn>
                <a:cxn ang="0">
                  <a:pos x="210" y="197"/>
                </a:cxn>
                <a:cxn ang="0">
                  <a:pos x="177" y="247"/>
                </a:cxn>
                <a:cxn ang="0">
                  <a:pos x="150" y="301"/>
                </a:cxn>
                <a:cxn ang="0">
                  <a:pos x="123" y="354"/>
                </a:cxn>
                <a:cxn ang="0">
                  <a:pos x="100" y="408"/>
                </a:cxn>
                <a:cxn ang="0">
                  <a:pos x="80" y="464"/>
                </a:cxn>
                <a:cxn ang="0">
                  <a:pos x="60" y="521"/>
                </a:cxn>
                <a:cxn ang="0">
                  <a:pos x="43" y="578"/>
                </a:cxn>
                <a:cxn ang="0">
                  <a:pos x="30" y="635"/>
                </a:cxn>
                <a:cxn ang="0">
                  <a:pos x="20" y="691"/>
                </a:cxn>
                <a:cxn ang="0">
                  <a:pos x="10" y="752"/>
                </a:cxn>
                <a:cxn ang="0">
                  <a:pos x="3" y="808"/>
                </a:cxn>
                <a:cxn ang="0">
                  <a:pos x="0" y="865"/>
                </a:cxn>
                <a:cxn ang="0">
                  <a:pos x="454" y="865"/>
                </a:cxn>
              </a:cxnLst>
              <a:rect l="T0" t="T1" r="T2" b="T3"/>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Text Box 22"/>
            <p:cNvSpPr>
              <a:spLocks noChangeArrowheads="1"/>
            </p:cNvSpPr>
            <p:nvPr/>
          </p:nvSpPr>
          <p:spPr bwMode="auto">
            <a:xfrm>
              <a:off x="2782228" y="1611866"/>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relay8</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25"/>
            <p:cNvSpPr>
              <a:spLocks/>
            </p:cNvSpPr>
            <p:nvPr/>
          </p:nvSpPr>
          <p:spPr bwMode="auto">
            <a:xfrm>
              <a:off x="4369674" y="2502307"/>
              <a:ext cx="2459579" cy="176624"/>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文本框 48"/>
            <p:cNvSpPr>
              <a:spLocks noChangeArrowheads="1"/>
            </p:cNvSpPr>
            <p:nvPr/>
          </p:nvSpPr>
          <p:spPr bwMode="auto">
            <a:xfrm>
              <a:off x="6089162" y="1715323"/>
              <a:ext cx="1967919" cy="461665"/>
            </a:xfrm>
            <a:prstGeom prst="rect">
              <a:avLst/>
            </a:prstGeom>
            <a:noFill/>
            <a:ln w="9525">
              <a:noFill/>
              <a:miter lim="800000"/>
              <a:headEnd/>
              <a:tailEnd/>
            </a:ln>
          </p:spPr>
          <p:txBody>
            <a:bodyPr wrap="square">
              <a:spAutoFit/>
            </a:bodyPr>
            <a:lstStyle/>
            <a:p>
              <a:r>
                <a:rPr lang="en-US" sz="2400" smtClean="0">
                  <a:solidFill>
                    <a:srgbClr val="0070C0"/>
                  </a:solidFill>
                  <a:latin typeface="Source Han Sans CN Medium" panose="020B0500000000000000" pitchFamily="34" charset="-128"/>
                  <a:ea typeface="Source Han Sans CN Medium" panose="020B0500000000000000" pitchFamily="34" charset="-128"/>
                </a:rPr>
                <a:t>Bộ </a:t>
              </a:r>
              <a:r>
                <a:rPr lang="en-US" sz="2400">
                  <a:solidFill>
                    <a:srgbClr val="0070C0"/>
                  </a:solidFill>
                  <a:latin typeface="Source Han Sans CN Medium" panose="020B0500000000000000" pitchFamily="34" charset="-128"/>
                  <a:ea typeface="Source Han Sans CN Medium" panose="020B0500000000000000" pitchFamily="34" charset="-128"/>
                </a:rPr>
                <a:t>tạo pan</a:t>
              </a:r>
              <a:endParaRPr lang="zh-CN" altLang="en-US" sz="2400" dirty="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Text Box 22"/>
            <p:cNvSpPr>
              <a:spLocks noChangeArrowheads="1"/>
            </p:cNvSpPr>
            <p:nvPr/>
          </p:nvSpPr>
          <p:spPr bwMode="auto">
            <a:xfrm>
              <a:off x="3632706" y="2418501"/>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relay1</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Text Box 22"/>
            <p:cNvSpPr>
              <a:spLocks noChangeArrowheads="1"/>
            </p:cNvSpPr>
            <p:nvPr/>
          </p:nvSpPr>
          <p:spPr bwMode="auto">
            <a:xfrm>
              <a:off x="3605811" y="3539484"/>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relay2</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Text Box 22"/>
            <p:cNvSpPr>
              <a:spLocks noChangeArrowheads="1"/>
            </p:cNvSpPr>
            <p:nvPr/>
          </p:nvSpPr>
          <p:spPr bwMode="auto">
            <a:xfrm>
              <a:off x="2819993" y="4325302"/>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relay3</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Text Box 22"/>
            <p:cNvSpPr>
              <a:spLocks noChangeArrowheads="1"/>
            </p:cNvSpPr>
            <p:nvPr/>
          </p:nvSpPr>
          <p:spPr bwMode="auto">
            <a:xfrm>
              <a:off x="1676985" y="1632683"/>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relay7</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Text Box 22"/>
            <p:cNvSpPr>
              <a:spLocks noChangeArrowheads="1"/>
            </p:cNvSpPr>
            <p:nvPr/>
          </p:nvSpPr>
          <p:spPr bwMode="auto">
            <a:xfrm>
              <a:off x="891167" y="2418501"/>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relay6</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Text Box 22"/>
            <p:cNvSpPr>
              <a:spLocks noChangeArrowheads="1"/>
            </p:cNvSpPr>
            <p:nvPr/>
          </p:nvSpPr>
          <p:spPr bwMode="auto">
            <a:xfrm>
              <a:off x="891167" y="3490071"/>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relay5</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Text Box 22"/>
            <p:cNvSpPr>
              <a:spLocks noChangeArrowheads="1"/>
            </p:cNvSpPr>
            <p:nvPr/>
          </p:nvSpPr>
          <p:spPr bwMode="auto">
            <a:xfrm>
              <a:off x="1605547" y="4325302"/>
              <a:ext cx="725391" cy="338554"/>
            </a:xfrm>
            <a:prstGeom prst="rect">
              <a:avLst/>
            </a:prstGeom>
            <a:noFill/>
            <a:ln w="9525">
              <a:noFill/>
              <a:miter lim="800000"/>
              <a:headEnd/>
              <a:tailEnd/>
            </a:ln>
          </p:spPr>
          <p:txBody>
            <a:bodyPr wrap="none">
              <a:spAutoFit/>
            </a:bodyPr>
            <a:lstStyle/>
            <a:p>
              <a:pPr algn="ctr"/>
              <a:r>
                <a:rPr lang="en-US" altLang="zh-CN" sz="1600"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rPr>
                <a:t>relay4</a:t>
              </a:r>
              <a:endParaRPr lang="zh-CN" altLang="en-US" sz="1600"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21" name="组合 20"/>
            <p:cNvGrpSpPr/>
            <p:nvPr/>
          </p:nvGrpSpPr>
          <p:grpSpPr>
            <a:xfrm>
              <a:off x="1783946" y="2416919"/>
              <a:ext cx="1714512" cy="1430342"/>
              <a:chOff x="5348288" y="984250"/>
              <a:chExt cx="920750" cy="787400"/>
            </a:xfrm>
          </p:grpSpPr>
          <p:sp>
            <p:nvSpPr>
              <p:cNvPr id="22" name="Freeform 140"/>
              <p:cNvSpPr>
                <a:spLocks/>
              </p:cNvSpPr>
              <p:nvPr/>
            </p:nvSpPr>
            <p:spPr bwMode="auto">
              <a:xfrm>
                <a:off x="5632451" y="1489075"/>
                <a:ext cx="76200" cy="12700"/>
              </a:xfrm>
              <a:custGeom>
                <a:avLst/>
                <a:gdLst/>
                <a:ahLst/>
                <a:cxnLst>
                  <a:cxn ang="0">
                    <a:pos x="0" y="0"/>
                  </a:cxn>
                  <a:cxn ang="0">
                    <a:pos x="0" y="0"/>
                  </a:cxn>
                  <a:cxn ang="0">
                    <a:pos x="38" y="3"/>
                  </a:cxn>
                  <a:cxn ang="0">
                    <a:pos x="73" y="7"/>
                  </a:cxn>
                  <a:cxn ang="0">
                    <a:pos x="107" y="11"/>
                  </a:cxn>
                  <a:cxn ang="0">
                    <a:pos x="143" y="15"/>
                  </a:cxn>
                  <a:cxn ang="0">
                    <a:pos x="143" y="15"/>
                  </a:cxn>
                  <a:cxn ang="0">
                    <a:pos x="142" y="18"/>
                  </a:cxn>
                  <a:cxn ang="0">
                    <a:pos x="138" y="21"/>
                  </a:cxn>
                  <a:cxn ang="0">
                    <a:pos x="129" y="24"/>
                  </a:cxn>
                  <a:cxn ang="0">
                    <a:pos x="119" y="24"/>
                  </a:cxn>
                  <a:cxn ang="0">
                    <a:pos x="111" y="24"/>
                  </a:cxn>
                  <a:cxn ang="0">
                    <a:pos x="111" y="24"/>
                  </a:cxn>
                  <a:cxn ang="0">
                    <a:pos x="86" y="21"/>
                  </a:cxn>
                  <a:cxn ang="0">
                    <a:pos x="57" y="15"/>
                  </a:cxn>
                  <a:cxn ang="0">
                    <a:pos x="57" y="15"/>
                  </a:cxn>
                  <a:cxn ang="0">
                    <a:pos x="45" y="13"/>
                  </a:cxn>
                  <a:cxn ang="0">
                    <a:pos x="34" y="8"/>
                  </a:cxn>
                  <a:cxn ang="0">
                    <a:pos x="22" y="6"/>
                  </a:cxn>
                  <a:cxn ang="0">
                    <a:pos x="13" y="3"/>
                  </a:cxn>
                  <a:cxn ang="0">
                    <a:pos x="13" y="3"/>
                  </a:cxn>
                  <a:cxn ang="0">
                    <a:pos x="8" y="4"/>
                  </a:cxn>
                  <a:cxn ang="0">
                    <a:pos x="6" y="4"/>
                  </a:cxn>
                  <a:cxn ang="0">
                    <a:pos x="1" y="4"/>
                  </a:cxn>
                  <a:cxn ang="0">
                    <a:pos x="1" y="3"/>
                  </a:cxn>
                  <a:cxn ang="0">
                    <a:pos x="0" y="0"/>
                  </a:cxn>
                  <a:cxn ang="0">
                    <a:pos x="0" y="0"/>
                  </a:cxn>
                </a:cxnLst>
                <a:rect l="0" t="0" r="r" b="b"/>
                <a:pathLst>
                  <a:path w="143" h="24">
                    <a:moveTo>
                      <a:pt x="0" y="0"/>
                    </a:moveTo>
                    <a:lnTo>
                      <a:pt x="0" y="0"/>
                    </a:lnTo>
                    <a:lnTo>
                      <a:pt x="38" y="3"/>
                    </a:lnTo>
                    <a:lnTo>
                      <a:pt x="73" y="7"/>
                    </a:lnTo>
                    <a:lnTo>
                      <a:pt x="107" y="11"/>
                    </a:lnTo>
                    <a:lnTo>
                      <a:pt x="143" y="15"/>
                    </a:lnTo>
                    <a:lnTo>
                      <a:pt x="143" y="15"/>
                    </a:lnTo>
                    <a:lnTo>
                      <a:pt x="142" y="18"/>
                    </a:lnTo>
                    <a:lnTo>
                      <a:pt x="138" y="21"/>
                    </a:lnTo>
                    <a:lnTo>
                      <a:pt x="129" y="24"/>
                    </a:lnTo>
                    <a:lnTo>
                      <a:pt x="119" y="24"/>
                    </a:lnTo>
                    <a:lnTo>
                      <a:pt x="111" y="24"/>
                    </a:lnTo>
                    <a:lnTo>
                      <a:pt x="111" y="24"/>
                    </a:lnTo>
                    <a:lnTo>
                      <a:pt x="86" y="21"/>
                    </a:lnTo>
                    <a:lnTo>
                      <a:pt x="57" y="15"/>
                    </a:lnTo>
                    <a:lnTo>
                      <a:pt x="57" y="15"/>
                    </a:lnTo>
                    <a:lnTo>
                      <a:pt x="45" y="13"/>
                    </a:lnTo>
                    <a:lnTo>
                      <a:pt x="34" y="8"/>
                    </a:lnTo>
                    <a:lnTo>
                      <a:pt x="22" y="6"/>
                    </a:lnTo>
                    <a:lnTo>
                      <a:pt x="13" y="3"/>
                    </a:lnTo>
                    <a:lnTo>
                      <a:pt x="13" y="3"/>
                    </a:lnTo>
                    <a:lnTo>
                      <a:pt x="8" y="4"/>
                    </a:lnTo>
                    <a:lnTo>
                      <a:pt x="6" y="4"/>
                    </a:lnTo>
                    <a:lnTo>
                      <a:pt x="1" y="4"/>
                    </a:lnTo>
                    <a:lnTo>
                      <a:pt x="1" y="3"/>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141"/>
              <p:cNvSpPr>
                <a:spLocks/>
              </p:cNvSpPr>
              <p:nvPr/>
            </p:nvSpPr>
            <p:spPr bwMode="auto">
              <a:xfrm>
                <a:off x="5402263" y="1622425"/>
                <a:ext cx="84138" cy="9525"/>
              </a:xfrm>
              <a:custGeom>
                <a:avLst/>
                <a:gdLst/>
                <a:ahLst/>
                <a:cxnLst>
                  <a:cxn ang="0">
                    <a:pos x="157" y="15"/>
                  </a:cxn>
                  <a:cxn ang="0">
                    <a:pos x="157" y="15"/>
                  </a:cxn>
                  <a:cxn ang="0">
                    <a:pos x="146" y="18"/>
                  </a:cxn>
                  <a:cxn ang="0">
                    <a:pos x="132" y="18"/>
                  </a:cxn>
                  <a:cxn ang="0">
                    <a:pos x="105" y="17"/>
                  </a:cxn>
                  <a:cxn ang="0">
                    <a:pos x="105" y="17"/>
                  </a:cxn>
                  <a:cxn ang="0">
                    <a:pos x="48" y="15"/>
                  </a:cxn>
                  <a:cxn ang="0">
                    <a:pos x="34" y="14"/>
                  </a:cxn>
                  <a:cxn ang="0">
                    <a:pos x="21" y="13"/>
                  </a:cxn>
                  <a:cxn ang="0">
                    <a:pos x="10" y="8"/>
                  </a:cxn>
                  <a:cxn ang="0">
                    <a:pos x="0" y="6"/>
                  </a:cxn>
                  <a:cxn ang="0">
                    <a:pos x="0" y="6"/>
                  </a:cxn>
                  <a:cxn ang="0">
                    <a:pos x="0" y="0"/>
                  </a:cxn>
                  <a:cxn ang="0">
                    <a:pos x="0" y="0"/>
                  </a:cxn>
                  <a:cxn ang="0">
                    <a:pos x="41" y="1"/>
                  </a:cxn>
                  <a:cxn ang="0">
                    <a:pos x="82" y="4"/>
                  </a:cxn>
                  <a:cxn ang="0">
                    <a:pos x="121" y="8"/>
                  </a:cxn>
                  <a:cxn ang="0">
                    <a:pos x="157" y="15"/>
                  </a:cxn>
                  <a:cxn ang="0">
                    <a:pos x="157" y="15"/>
                  </a:cxn>
                </a:cxnLst>
                <a:rect l="0" t="0" r="r" b="b"/>
                <a:pathLst>
                  <a:path w="157" h="18">
                    <a:moveTo>
                      <a:pt x="157" y="15"/>
                    </a:moveTo>
                    <a:lnTo>
                      <a:pt x="157" y="15"/>
                    </a:lnTo>
                    <a:lnTo>
                      <a:pt x="146" y="18"/>
                    </a:lnTo>
                    <a:lnTo>
                      <a:pt x="132" y="18"/>
                    </a:lnTo>
                    <a:lnTo>
                      <a:pt x="105" y="17"/>
                    </a:lnTo>
                    <a:lnTo>
                      <a:pt x="105" y="17"/>
                    </a:lnTo>
                    <a:lnTo>
                      <a:pt x="48" y="15"/>
                    </a:lnTo>
                    <a:lnTo>
                      <a:pt x="34" y="14"/>
                    </a:lnTo>
                    <a:lnTo>
                      <a:pt x="21" y="13"/>
                    </a:lnTo>
                    <a:lnTo>
                      <a:pt x="10" y="8"/>
                    </a:lnTo>
                    <a:lnTo>
                      <a:pt x="0" y="6"/>
                    </a:lnTo>
                    <a:lnTo>
                      <a:pt x="0" y="6"/>
                    </a:lnTo>
                    <a:lnTo>
                      <a:pt x="0" y="0"/>
                    </a:lnTo>
                    <a:lnTo>
                      <a:pt x="0" y="0"/>
                    </a:lnTo>
                    <a:lnTo>
                      <a:pt x="41" y="1"/>
                    </a:lnTo>
                    <a:lnTo>
                      <a:pt x="82" y="4"/>
                    </a:lnTo>
                    <a:lnTo>
                      <a:pt x="121" y="8"/>
                    </a:lnTo>
                    <a:lnTo>
                      <a:pt x="157" y="15"/>
                    </a:lnTo>
                    <a:lnTo>
                      <a:pt x="157"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142"/>
              <p:cNvSpPr>
                <a:spLocks/>
              </p:cNvSpPr>
              <p:nvPr/>
            </p:nvSpPr>
            <p:spPr bwMode="auto">
              <a:xfrm>
                <a:off x="5607051" y="1660525"/>
                <a:ext cx="28575" cy="3175"/>
              </a:xfrm>
              <a:custGeom>
                <a:avLst/>
                <a:gdLst/>
                <a:ahLst/>
                <a:cxnLst>
                  <a:cxn ang="0">
                    <a:pos x="0" y="0"/>
                  </a:cxn>
                  <a:cxn ang="0">
                    <a:pos x="0" y="0"/>
                  </a:cxn>
                  <a:cxn ang="0">
                    <a:pos x="7" y="0"/>
                  </a:cxn>
                  <a:cxn ang="0">
                    <a:pos x="14" y="0"/>
                  </a:cxn>
                  <a:cxn ang="0">
                    <a:pos x="28" y="2"/>
                  </a:cxn>
                  <a:cxn ang="0">
                    <a:pos x="55" y="6"/>
                  </a:cxn>
                  <a:cxn ang="0">
                    <a:pos x="55" y="6"/>
                  </a:cxn>
                  <a:cxn ang="0">
                    <a:pos x="41" y="6"/>
                  </a:cxn>
                  <a:cxn ang="0">
                    <a:pos x="26" y="5"/>
                  </a:cxn>
                  <a:cxn ang="0">
                    <a:pos x="0" y="0"/>
                  </a:cxn>
                  <a:cxn ang="0">
                    <a:pos x="0" y="0"/>
                  </a:cxn>
                </a:cxnLst>
                <a:rect l="0" t="0" r="r" b="b"/>
                <a:pathLst>
                  <a:path w="55" h="6">
                    <a:moveTo>
                      <a:pt x="0" y="0"/>
                    </a:moveTo>
                    <a:lnTo>
                      <a:pt x="0" y="0"/>
                    </a:lnTo>
                    <a:lnTo>
                      <a:pt x="7" y="0"/>
                    </a:lnTo>
                    <a:lnTo>
                      <a:pt x="14" y="0"/>
                    </a:lnTo>
                    <a:lnTo>
                      <a:pt x="28" y="2"/>
                    </a:lnTo>
                    <a:lnTo>
                      <a:pt x="55" y="6"/>
                    </a:lnTo>
                    <a:lnTo>
                      <a:pt x="55" y="6"/>
                    </a:lnTo>
                    <a:lnTo>
                      <a:pt x="41" y="6"/>
                    </a:lnTo>
                    <a:lnTo>
                      <a:pt x="26" y="5"/>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5" name="Freeform 143"/>
              <p:cNvSpPr>
                <a:spLocks/>
              </p:cNvSpPr>
              <p:nvPr/>
            </p:nvSpPr>
            <p:spPr bwMode="auto">
              <a:xfrm>
                <a:off x="5872163" y="1676400"/>
                <a:ext cx="31750" cy="6350"/>
              </a:xfrm>
              <a:custGeom>
                <a:avLst/>
                <a:gdLst/>
                <a:ahLst/>
                <a:cxnLst>
                  <a:cxn ang="0">
                    <a:pos x="62" y="3"/>
                  </a:cxn>
                  <a:cxn ang="0">
                    <a:pos x="62" y="3"/>
                  </a:cxn>
                  <a:cxn ang="0">
                    <a:pos x="62" y="13"/>
                  </a:cxn>
                  <a:cxn ang="0">
                    <a:pos x="62" y="13"/>
                  </a:cxn>
                  <a:cxn ang="0">
                    <a:pos x="55" y="14"/>
                  </a:cxn>
                  <a:cxn ang="0">
                    <a:pos x="46" y="14"/>
                  </a:cxn>
                  <a:cxn ang="0">
                    <a:pos x="29" y="13"/>
                  </a:cxn>
                  <a:cxn ang="0">
                    <a:pos x="11" y="9"/>
                  </a:cxn>
                  <a:cxn ang="0">
                    <a:pos x="0" y="5"/>
                  </a:cxn>
                  <a:cxn ang="0">
                    <a:pos x="0" y="5"/>
                  </a:cxn>
                  <a:cxn ang="0">
                    <a:pos x="14" y="0"/>
                  </a:cxn>
                  <a:cxn ang="0">
                    <a:pos x="31" y="0"/>
                  </a:cxn>
                  <a:cxn ang="0">
                    <a:pos x="49" y="0"/>
                  </a:cxn>
                  <a:cxn ang="0">
                    <a:pos x="62" y="3"/>
                  </a:cxn>
                  <a:cxn ang="0">
                    <a:pos x="62" y="3"/>
                  </a:cxn>
                </a:cxnLst>
                <a:rect l="0" t="0" r="r" b="b"/>
                <a:pathLst>
                  <a:path w="62" h="14">
                    <a:moveTo>
                      <a:pt x="62" y="3"/>
                    </a:moveTo>
                    <a:lnTo>
                      <a:pt x="62" y="3"/>
                    </a:lnTo>
                    <a:lnTo>
                      <a:pt x="62" y="13"/>
                    </a:lnTo>
                    <a:lnTo>
                      <a:pt x="62" y="13"/>
                    </a:lnTo>
                    <a:lnTo>
                      <a:pt x="55" y="14"/>
                    </a:lnTo>
                    <a:lnTo>
                      <a:pt x="46" y="14"/>
                    </a:lnTo>
                    <a:lnTo>
                      <a:pt x="29" y="13"/>
                    </a:lnTo>
                    <a:lnTo>
                      <a:pt x="11" y="9"/>
                    </a:lnTo>
                    <a:lnTo>
                      <a:pt x="0" y="5"/>
                    </a:lnTo>
                    <a:lnTo>
                      <a:pt x="0" y="5"/>
                    </a:lnTo>
                    <a:lnTo>
                      <a:pt x="14" y="0"/>
                    </a:lnTo>
                    <a:lnTo>
                      <a:pt x="31" y="0"/>
                    </a:lnTo>
                    <a:lnTo>
                      <a:pt x="49" y="0"/>
                    </a:lnTo>
                    <a:lnTo>
                      <a:pt x="62" y="3"/>
                    </a:lnTo>
                    <a:lnTo>
                      <a:pt x="62" y="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6" name="Freeform 144"/>
              <p:cNvSpPr>
                <a:spLocks/>
              </p:cNvSpPr>
              <p:nvPr/>
            </p:nvSpPr>
            <p:spPr bwMode="auto">
              <a:xfrm>
                <a:off x="5584826" y="1657350"/>
                <a:ext cx="19050" cy="3175"/>
              </a:xfrm>
              <a:custGeom>
                <a:avLst/>
                <a:gdLst/>
                <a:ahLst/>
                <a:cxnLst>
                  <a:cxn ang="0">
                    <a:pos x="0" y="0"/>
                  </a:cxn>
                  <a:cxn ang="0">
                    <a:pos x="0" y="0"/>
                  </a:cxn>
                  <a:cxn ang="0">
                    <a:pos x="8" y="3"/>
                  </a:cxn>
                  <a:cxn ang="0">
                    <a:pos x="17" y="4"/>
                  </a:cxn>
                  <a:cxn ang="0">
                    <a:pos x="38" y="6"/>
                  </a:cxn>
                  <a:cxn ang="0">
                    <a:pos x="38" y="6"/>
                  </a:cxn>
                  <a:cxn ang="0">
                    <a:pos x="35" y="7"/>
                  </a:cxn>
                  <a:cxn ang="0">
                    <a:pos x="29" y="7"/>
                  </a:cxn>
                  <a:cxn ang="0">
                    <a:pos x="18" y="7"/>
                  </a:cxn>
                  <a:cxn ang="0">
                    <a:pos x="7" y="4"/>
                  </a:cxn>
                  <a:cxn ang="0">
                    <a:pos x="2" y="3"/>
                  </a:cxn>
                  <a:cxn ang="0">
                    <a:pos x="0" y="0"/>
                  </a:cxn>
                  <a:cxn ang="0">
                    <a:pos x="0" y="0"/>
                  </a:cxn>
                </a:cxnLst>
                <a:rect l="0" t="0" r="r" b="b"/>
                <a:pathLst>
                  <a:path w="38" h="7">
                    <a:moveTo>
                      <a:pt x="0" y="0"/>
                    </a:moveTo>
                    <a:lnTo>
                      <a:pt x="0" y="0"/>
                    </a:lnTo>
                    <a:lnTo>
                      <a:pt x="8" y="3"/>
                    </a:lnTo>
                    <a:lnTo>
                      <a:pt x="17" y="4"/>
                    </a:lnTo>
                    <a:lnTo>
                      <a:pt x="38" y="6"/>
                    </a:lnTo>
                    <a:lnTo>
                      <a:pt x="38" y="6"/>
                    </a:lnTo>
                    <a:lnTo>
                      <a:pt x="35" y="7"/>
                    </a:lnTo>
                    <a:lnTo>
                      <a:pt x="29" y="7"/>
                    </a:lnTo>
                    <a:lnTo>
                      <a:pt x="18" y="7"/>
                    </a:lnTo>
                    <a:lnTo>
                      <a:pt x="7" y="4"/>
                    </a:lnTo>
                    <a:lnTo>
                      <a:pt x="2" y="3"/>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7" name="Freeform 145"/>
              <p:cNvSpPr>
                <a:spLocks noEditPoints="1"/>
              </p:cNvSpPr>
              <p:nvPr/>
            </p:nvSpPr>
            <p:spPr bwMode="auto">
              <a:xfrm>
                <a:off x="5348288" y="984250"/>
                <a:ext cx="920750" cy="787400"/>
              </a:xfrm>
              <a:custGeom>
                <a:avLst/>
                <a:gdLst/>
                <a:ahLst/>
                <a:cxnLst>
                  <a:cxn ang="0">
                    <a:pos x="777" y="205"/>
                  </a:cxn>
                  <a:cxn ang="0">
                    <a:pos x="916" y="378"/>
                  </a:cxn>
                  <a:cxn ang="0">
                    <a:pos x="1487" y="639"/>
                  </a:cxn>
                  <a:cxn ang="0">
                    <a:pos x="1741" y="909"/>
                  </a:cxn>
                  <a:cxn ang="0">
                    <a:pos x="1078" y="1487"/>
                  </a:cxn>
                  <a:cxn ang="0">
                    <a:pos x="77" y="1344"/>
                  </a:cxn>
                  <a:cxn ang="0">
                    <a:pos x="63" y="1208"/>
                  </a:cxn>
                  <a:cxn ang="0">
                    <a:pos x="106" y="1000"/>
                  </a:cxn>
                  <a:cxn ang="0">
                    <a:pos x="85" y="836"/>
                  </a:cxn>
                  <a:cxn ang="0">
                    <a:pos x="302" y="518"/>
                  </a:cxn>
                  <a:cxn ang="0">
                    <a:pos x="573" y="211"/>
                  </a:cxn>
                  <a:cxn ang="0">
                    <a:pos x="601" y="214"/>
                  </a:cxn>
                  <a:cxn ang="0">
                    <a:pos x="775" y="13"/>
                  </a:cxn>
                  <a:cxn ang="0">
                    <a:pos x="906" y="48"/>
                  </a:cxn>
                  <a:cxn ang="0">
                    <a:pos x="695" y="75"/>
                  </a:cxn>
                  <a:cxn ang="0">
                    <a:pos x="673" y="142"/>
                  </a:cxn>
                  <a:cxn ang="0">
                    <a:pos x="829" y="76"/>
                  </a:cxn>
                  <a:cxn ang="0">
                    <a:pos x="827" y="139"/>
                  </a:cxn>
                  <a:cxn ang="0">
                    <a:pos x="727" y="195"/>
                  </a:cxn>
                  <a:cxn ang="0">
                    <a:pos x="757" y="188"/>
                  </a:cxn>
                  <a:cxn ang="0">
                    <a:pos x="973" y="56"/>
                  </a:cxn>
                  <a:cxn ang="0">
                    <a:pos x="603" y="242"/>
                  </a:cxn>
                  <a:cxn ang="0">
                    <a:pos x="791" y="742"/>
                  </a:cxn>
                  <a:cxn ang="0">
                    <a:pos x="796" y="268"/>
                  </a:cxn>
                  <a:cxn ang="0">
                    <a:pos x="538" y="292"/>
                  </a:cxn>
                  <a:cxn ang="0">
                    <a:pos x="325" y="379"/>
                  </a:cxn>
                  <a:cxn ang="0">
                    <a:pos x="528" y="698"/>
                  </a:cxn>
                  <a:cxn ang="0">
                    <a:pos x="407" y="730"/>
                  </a:cxn>
                  <a:cxn ang="0">
                    <a:pos x="631" y="876"/>
                  </a:cxn>
                  <a:cxn ang="0">
                    <a:pos x="1528" y="657"/>
                  </a:cxn>
                  <a:cxn ang="0">
                    <a:pos x="972" y="621"/>
                  </a:cxn>
                  <a:cxn ang="0">
                    <a:pos x="667" y="802"/>
                  </a:cxn>
                  <a:cxn ang="0">
                    <a:pos x="1398" y="921"/>
                  </a:cxn>
                  <a:cxn ang="0">
                    <a:pos x="1508" y="688"/>
                  </a:cxn>
                  <a:cxn ang="0">
                    <a:pos x="645" y="784"/>
                  </a:cxn>
                  <a:cxn ang="0">
                    <a:pos x="1592" y="813"/>
                  </a:cxn>
                  <a:cxn ang="0">
                    <a:pos x="979" y="1126"/>
                  </a:cxn>
                  <a:cxn ang="0">
                    <a:pos x="134" y="1093"/>
                  </a:cxn>
                  <a:cxn ang="0">
                    <a:pos x="1153" y="1156"/>
                  </a:cxn>
                  <a:cxn ang="0">
                    <a:pos x="1689" y="890"/>
                  </a:cxn>
                  <a:cxn ang="0">
                    <a:pos x="107" y="836"/>
                  </a:cxn>
                  <a:cxn ang="0">
                    <a:pos x="177" y="900"/>
                  </a:cxn>
                  <a:cxn ang="0">
                    <a:pos x="94" y="937"/>
                  </a:cxn>
                  <a:cxn ang="0">
                    <a:pos x="757" y="1011"/>
                  </a:cxn>
                  <a:cxn ang="0">
                    <a:pos x="932" y="961"/>
                  </a:cxn>
                  <a:cxn ang="0">
                    <a:pos x="643" y="889"/>
                  </a:cxn>
                  <a:cxn ang="0">
                    <a:pos x="1633" y="1066"/>
                  </a:cxn>
                  <a:cxn ang="0">
                    <a:pos x="1610" y="1108"/>
                  </a:cxn>
                  <a:cxn ang="0">
                    <a:pos x="1032" y="921"/>
                  </a:cxn>
                  <a:cxn ang="0">
                    <a:pos x="77" y="961"/>
                  </a:cxn>
                  <a:cxn ang="0">
                    <a:pos x="1015" y="1095"/>
                  </a:cxn>
                  <a:cxn ang="0">
                    <a:pos x="87" y="1107"/>
                  </a:cxn>
                  <a:cxn ang="0">
                    <a:pos x="149" y="1167"/>
                  </a:cxn>
                  <a:cxn ang="0">
                    <a:pos x="318" y="1333"/>
                  </a:cxn>
                  <a:cxn ang="0">
                    <a:pos x="643" y="1319"/>
                  </a:cxn>
                  <a:cxn ang="0">
                    <a:pos x="876" y="1254"/>
                  </a:cxn>
                  <a:cxn ang="0">
                    <a:pos x="960" y="1230"/>
                  </a:cxn>
                  <a:cxn ang="0">
                    <a:pos x="1220" y="1354"/>
                  </a:cxn>
                  <a:cxn ang="0">
                    <a:pos x="1115" y="1453"/>
                  </a:cxn>
                  <a:cxn ang="0">
                    <a:pos x="1085" y="1352"/>
                  </a:cxn>
                  <a:cxn ang="0">
                    <a:pos x="725" y="1399"/>
                  </a:cxn>
                  <a:cxn ang="0">
                    <a:pos x="593" y="1421"/>
                  </a:cxn>
                </a:cxnLst>
                <a:rect l="0" t="0" r="r" b="b"/>
                <a:pathLst>
                  <a:path w="1741" h="1487">
                    <a:moveTo>
                      <a:pt x="1010" y="54"/>
                    </a:moveTo>
                    <a:lnTo>
                      <a:pt x="1010" y="54"/>
                    </a:lnTo>
                    <a:lnTo>
                      <a:pt x="1011" y="59"/>
                    </a:lnTo>
                    <a:lnTo>
                      <a:pt x="1012" y="64"/>
                    </a:lnTo>
                    <a:lnTo>
                      <a:pt x="1011" y="66"/>
                    </a:lnTo>
                    <a:lnTo>
                      <a:pt x="1010" y="69"/>
                    </a:lnTo>
                    <a:lnTo>
                      <a:pt x="1005" y="75"/>
                    </a:lnTo>
                    <a:lnTo>
                      <a:pt x="1000" y="78"/>
                    </a:lnTo>
                    <a:lnTo>
                      <a:pt x="1000" y="78"/>
                    </a:lnTo>
                    <a:lnTo>
                      <a:pt x="991" y="89"/>
                    </a:lnTo>
                    <a:lnTo>
                      <a:pt x="982" y="100"/>
                    </a:lnTo>
                    <a:lnTo>
                      <a:pt x="972" y="110"/>
                    </a:lnTo>
                    <a:lnTo>
                      <a:pt x="963" y="122"/>
                    </a:lnTo>
                    <a:lnTo>
                      <a:pt x="963" y="122"/>
                    </a:lnTo>
                    <a:lnTo>
                      <a:pt x="953" y="128"/>
                    </a:lnTo>
                    <a:lnTo>
                      <a:pt x="944" y="134"/>
                    </a:lnTo>
                    <a:lnTo>
                      <a:pt x="932" y="139"/>
                    </a:lnTo>
                    <a:lnTo>
                      <a:pt x="921" y="142"/>
                    </a:lnTo>
                    <a:lnTo>
                      <a:pt x="897" y="149"/>
                    </a:lnTo>
                    <a:lnTo>
                      <a:pt x="873" y="153"/>
                    </a:lnTo>
                    <a:lnTo>
                      <a:pt x="873" y="153"/>
                    </a:lnTo>
                    <a:lnTo>
                      <a:pt x="872" y="163"/>
                    </a:lnTo>
                    <a:lnTo>
                      <a:pt x="868" y="172"/>
                    </a:lnTo>
                    <a:lnTo>
                      <a:pt x="864" y="180"/>
                    </a:lnTo>
                    <a:lnTo>
                      <a:pt x="859" y="187"/>
                    </a:lnTo>
                    <a:lnTo>
                      <a:pt x="854" y="194"/>
                    </a:lnTo>
                    <a:lnTo>
                      <a:pt x="848" y="200"/>
                    </a:lnTo>
                    <a:lnTo>
                      <a:pt x="841" y="204"/>
                    </a:lnTo>
                    <a:lnTo>
                      <a:pt x="836" y="207"/>
                    </a:lnTo>
                    <a:lnTo>
                      <a:pt x="827" y="210"/>
                    </a:lnTo>
                    <a:lnTo>
                      <a:pt x="820" y="212"/>
                    </a:lnTo>
                    <a:lnTo>
                      <a:pt x="812" y="212"/>
                    </a:lnTo>
                    <a:lnTo>
                      <a:pt x="803" y="212"/>
                    </a:lnTo>
                    <a:lnTo>
                      <a:pt x="795" y="211"/>
                    </a:lnTo>
                    <a:lnTo>
                      <a:pt x="785" y="210"/>
                    </a:lnTo>
                    <a:lnTo>
                      <a:pt x="777" y="205"/>
                    </a:lnTo>
                    <a:lnTo>
                      <a:pt x="767" y="201"/>
                    </a:lnTo>
                    <a:lnTo>
                      <a:pt x="767" y="201"/>
                    </a:lnTo>
                    <a:lnTo>
                      <a:pt x="760" y="207"/>
                    </a:lnTo>
                    <a:lnTo>
                      <a:pt x="754" y="214"/>
                    </a:lnTo>
                    <a:lnTo>
                      <a:pt x="749" y="219"/>
                    </a:lnTo>
                    <a:lnTo>
                      <a:pt x="741" y="225"/>
                    </a:lnTo>
                    <a:lnTo>
                      <a:pt x="741" y="225"/>
                    </a:lnTo>
                    <a:lnTo>
                      <a:pt x="732" y="231"/>
                    </a:lnTo>
                    <a:lnTo>
                      <a:pt x="720" y="232"/>
                    </a:lnTo>
                    <a:lnTo>
                      <a:pt x="697" y="235"/>
                    </a:lnTo>
                    <a:lnTo>
                      <a:pt x="685" y="236"/>
                    </a:lnTo>
                    <a:lnTo>
                      <a:pt x="674" y="239"/>
                    </a:lnTo>
                    <a:lnTo>
                      <a:pt x="664" y="243"/>
                    </a:lnTo>
                    <a:lnTo>
                      <a:pt x="656" y="250"/>
                    </a:lnTo>
                    <a:lnTo>
                      <a:pt x="656" y="250"/>
                    </a:lnTo>
                    <a:lnTo>
                      <a:pt x="671" y="246"/>
                    </a:lnTo>
                    <a:lnTo>
                      <a:pt x="688" y="243"/>
                    </a:lnTo>
                    <a:lnTo>
                      <a:pt x="705" y="242"/>
                    </a:lnTo>
                    <a:lnTo>
                      <a:pt x="722" y="240"/>
                    </a:lnTo>
                    <a:lnTo>
                      <a:pt x="737" y="242"/>
                    </a:lnTo>
                    <a:lnTo>
                      <a:pt x="754" y="243"/>
                    </a:lnTo>
                    <a:lnTo>
                      <a:pt x="770" y="246"/>
                    </a:lnTo>
                    <a:lnTo>
                      <a:pt x="785" y="249"/>
                    </a:lnTo>
                    <a:lnTo>
                      <a:pt x="799" y="254"/>
                    </a:lnTo>
                    <a:lnTo>
                      <a:pt x="814" y="259"/>
                    </a:lnTo>
                    <a:lnTo>
                      <a:pt x="829" y="266"/>
                    </a:lnTo>
                    <a:lnTo>
                      <a:pt x="841" y="273"/>
                    </a:lnTo>
                    <a:lnTo>
                      <a:pt x="854" y="280"/>
                    </a:lnTo>
                    <a:lnTo>
                      <a:pt x="866" y="288"/>
                    </a:lnTo>
                    <a:lnTo>
                      <a:pt x="878" y="297"/>
                    </a:lnTo>
                    <a:lnTo>
                      <a:pt x="887" y="306"/>
                    </a:lnTo>
                    <a:lnTo>
                      <a:pt x="887" y="306"/>
                    </a:lnTo>
                    <a:lnTo>
                      <a:pt x="897" y="322"/>
                    </a:lnTo>
                    <a:lnTo>
                      <a:pt x="904" y="340"/>
                    </a:lnTo>
                    <a:lnTo>
                      <a:pt x="911" y="358"/>
                    </a:lnTo>
                    <a:lnTo>
                      <a:pt x="916" y="378"/>
                    </a:lnTo>
                    <a:lnTo>
                      <a:pt x="920" y="398"/>
                    </a:lnTo>
                    <a:lnTo>
                      <a:pt x="921" y="419"/>
                    </a:lnTo>
                    <a:lnTo>
                      <a:pt x="923" y="440"/>
                    </a:lnTo>
                    <a:lnTo>
                      <a:pt x="923" y="462"/>
                    </a:lnTo>
                    <a:lnTo>
                      <a:pt x="921" y="483"/>
                    </a:lnTo>
                    <a:lnTo>
                      <a:pt x="918" y="504"/>
                    </a:lnTo>
                    <a:lnTo>
                      <a:pt x="916" y="527"/>
                    </a:lnTo>
                    <a:lnTo>
                      <a:pt x="911" y="546"/>
                    </a:lnTo>
                    <a:lnTo>
                      <a:pt x="902" y="587"/>
                    </a:lnTo>
                    <a:lnTo>
                      <a:pt x="890" y="624"/>
                    </a:lnTo>
                    <a:lnTo>
                      <a:pt x="890" y="624"/>
                    </a:lnTo>
                    <a:lnTo>
                      <a:pt x="903" y="618"/>
                    </a:lnTo>
                    <a:lnTo>
                      <a:pt x="917" y="612"/>
                    </a:lnTo>
                    <a:lnTo>
                      <a:pt x="931" y="608"/>
                    </a:lnTo>
                    <a:lnTo>
                      <a:pt x="945" y="605"/>
                    </a:lnTo>
                    <a:lnTo>
                      <a:pt x="960" y="604"/>
                    </a:lnTo>
                    <a:lnTo>
                      <a:pt x="976" y="603"/>
                    </a:lnTo>
                    <a:lnTo>
                      <a:pt x="1008" y="603"/>
                    </a:lnTo>
                    <a:lnTo>
                      <a:pt x="1041" y="605"/>
                    </a:lnTo>
                    <a:lnTo>
                      <a:pt x="1074" y="610"/>
                    </a:lnTo>
                    <a:lnTo>
                      <a:pt x="1142" y="619"/>
                    </a:lnTo>
                    <a:lnTo>
                      <a:pt x="1142" y="619"/>
                    </a:lnTo>
                    <a:lnTo>
                      <a:pt x="1178" y="622"/>
                    </a:lnTo>
                    <a:lnTo>
                      <a:pt x="1215" y="625"/>
                    </a:lnTo>
                    <a:lnTo>
                      <a:pt x="1252" y="627"/>
                    </a:lnTo>
                    <a:lnTo>
                      <a:pt x="1292" y="627"/>
                    </a:lnTo>
                    <a:lnTo>
                      <a:pt x="1292" y="627"/>
                    </a:lnTo>
                    <a:lnTo>
                      <a:pt x="1314" y="627"/>
                    </a:lnTo>
                    <a:lnTo>
                      <a:pt x="1338" y="629"/>
                    </a:lnTo>
                    <a:lnTo>
                      <a:pt x="1361" y="632"/>
                    </a:lnTo>
                    <a:lnTo>
                      <a:pt x="1383" y="634"/>
                    </a:lnTo>
                    <a:lnTo>
                      <a:pt x="1383" y="634"/>
                    </a:lnTo>
                    <a:lnTo>
                      <a:pt x="1401" y="634"/>
                    </a:lnTo>
                    <a:lnTo>
                      <a:pt x="1422" y="635"/>
                    </a:lnTo>
                    <a:lnTo>
                      <a:pt x="1466" y="638"/>
                    </a:lnTo>
                    <a:lnTo>
                      <a:pt x="1487" y="639"/>
                    </a:lnTo>
                    <a:lnTo>
                      <a:pt x="1509" y="639"/>
                    </a:lnTo>
                    <a:lnTo>
                      <a:pt x="1529" y="638"/>
                    </a:lnTo>
                    <a:lnTo>
                      <a:pt x="1549" y="634"/>
                    </a:lnTo>
                    <a:lnTo>
                      <a:pt x="1549" y="634"/>
                    </a:lnTo>
                    <a:lnTo>
                      <a:pt x="1557" y="636"/>
                    </a:lnTo>
                    <a:lnTo>
                      <a:pt x="1564" y="638"/>
                    </a:lnTo>
                    <a:lnTo>
                      <a:pt x="1570" y="639"/>
                    </a:lnTo>
                    <a:lnTo>
                      <a:pt x="1578" y="638"/>
                    </a:lnTo>
                    <a:lnTo>
                      <a:pt x="1578" y="638"/>
                    </a:lnTo>
                    <a:lnTo>
                      <a:pt x="1588" y="645"/>
                    </a:lnTo>
                    <a:lnTo>
                      <a:pt x="1596" y="652"/>
                    </a:lnTo>
                    <a:lnTo>
                      <a:pt x="1606" y="659"/>
                    </a:lnTo>
                    <a:lnTo>
                      <a:pt x="1617" y="664"/>
                    </a:lnTo>
                    <a:lnTo>
                      <a:pt x="1617" y="664"/>
                    </a:lnTo>
                    <a:lnTo>
                      <a:pt x="1623" y="676"/>
                    </a:lnTo>
                    <a:lnTo>
                      <a:pt x="1629" y="688"/>
                    </a:lnTo>
                    <a:lnTo>
                      <a:pt x="1633" y="702"/>
                    </a:lnTo>
                    <a:lnTo>
                      <a:pt x="1634" y="718"/>
                    </a:lnTo>
                    <a:lnTo>
                      <a:pt x="1636" y="733"/>
                    </a:lnTo>
                    <a:lnTo>
                      <a:pt x="1633" y="749"/>
                    </a:lnTo>
                    <a:lnTo>
                      <a:pt x="1630" y="763"/>
                    </a:lnTo>
                    <a:lnTo>
                      <a:pt x="1624" y="777"/>
                    </a:lnTo>
                    <a:lnTo>
                      <a:pt x="1624" y="777"/>
                    </a:lnTo>
                    <a:lnTo>
                      <a:pt x="1639" y="778"/>
                    </a:lnTo>
                    <a:lnTo>
                      <a:pt x="1658" y="778"/>
                    </a:lnTo>
                    <a:lnTo>
                      <a:pt x="1689" y="778"/>
                    </a:lnTo>
                    <a:lnTo>
                      <a:pt x="1689" y="778"/>
                    </a:lnTo>
                    <a:lnTo>
                      <a:pt x="1699" y="788"/>
                    </a:lnTo>
                    <a:lnTo>
                      <a:pt x="1707" y="799"/>
                    </a:lnTo>
                    <a:lnTo>
                      <a:pt x="1716" y="812"/>
                    </a:lnTo>
                    <a:lnTo>
                      <a:pt x="1723" y="826"/>
                    </a:lnTo>
                    <a:lnTo>
                      <a:pt x="1728" y="841"/>
                    </a:lnTo>
                    <a:lnTo>
                      <a:pt x="1733" y="857"/>
                    </a:lnTo>
                    <a:lnTo>
                      <a:pt x="1737" y="874"/>
                    </a:lnTo>
                    <a:lnTo>
                      <a:pt x="1740" y="890"/>
                    </a:lnTo>
                    <a:lnTo>
                      <a:pt x="1741" y="909"/>
                    </a:lnTo>
                    <a:lnTo>
                      <a:pt x="1741" y="927"/>
                    </a:lnTo>
                    <a:lnTo>
                      <a:pt x="1741" y="945"/>
                    </a:lnTo>
                    <a:lnTo>
                      <a:pt x="1740" y="962"/>
                    </a:lnTo>
                    <a:lnTo>
                      <a:pt x="1738" y="980"/>
                    </a:lnTo>
                    <a:lnTo>
                      <a:pt x="1734" y="999"/>
                    </a:lnTo>
                    <a:lnTo>
                      <a:pt x="1730" y="1015"/>
                    </a:lnTo>
                    <a:lnTo>
                      <a:pt x="1726" y="1032"/>
                    </a:lnTo>
                    <a:lnTo>
                      <a:pt x="1726" y="1032"/>
                    </a:lnTo>
                    <a:lnTo>
                      <a:pt x="1671" y="1076"/>
                    </a:lnTo>
                    <a:lnTo>
                      <a:pt x="1616" y="1119"/>
                    </a:lnTo>
                    <a:lnTo>
                      <a:pt x="1560" y="1161"/>
                    </a:lnTo>
                    <a:lnTo>
                      <a:pt x="1504" y="1204"/>
                    </a:lnTo>
                    <a:lnTo>
                      <a:pt x="1446" y="1244"/>
                    </a:lnTo>
                    <a:lnTo>
                      <a:pt x="1389" y="1285"/>
                    </a:lnTo>
                    <a:lnTo>
                      <a:pt x="1271" y="1364"/>
                    </a:lnTo>
                    <a:lnTo>
                      <a:pt x="1271" y="1364"/>
                    </a:lnTo>
                    <a:lnTo>
                      <a:pt x="1268" y="1371"/>
                    </a:lnTo>
                    <a:lnTo>
                      <a:pt x="1267" y="1373"/>
                    </a:lnTo>
                    <a:lnTo>
                      <a:pt x="1264" y="1376"/>
                    </a:lnTo>
                    <a:lnTo>
                      <a:pt x="1264" y="1376"/>
                    </a:lnTo>
                    <a:lnTo>
                      <a:pt x="1259" y="1376"/>
                    </a:lnTo>
                    <a:lnTo>
                      <a:pt x="1258" y="1376"/>
                    </a:lnTo>
                    <a:lnTo>
                      <a:pt x="1255" y="1378"/>
                    </a:lnTo>
                    <a:lnTo>
                      <a:pt x="1251" y="1378"/>
                    </a:lnTo>
                    <a:lnTo>
                      <a:pt x="1251" y="1378"/>
                    </a:lnTo>
                    <a:lnTo>
                      <a:pt x="1224" y="1399"/>
                    </a:lnTo>
                    <a:lnTo>
                      <a:pt x="1194" y="1420"/>
                    </a:lnTo>
                    <a:lnTo>
                      <a:pt x="1129" y="1458"/>
                    </a:lnTo>
                    <a:lnTo>
                      <a:pt x="1129" y="1458"/>
                    </a:lnTo>
                    <a:lnTo>
                      <a:pt x="1119" y="1466"/>
                    </a:lnTo>
                    <a:lnTo>
                      <a:pt x="1108" y="1475"/>
                    </a:lnTo>
                    <a:lnTo>
                      <a:pt x="1097" y="1482"/>
                    </a:lnTo>
                    <a:lnTo>
                      <a:pt x="1091" y="1484"/>
                    </a:lnTo>
                    <a:lnTo>
                      <a:pt x="1085" y="1486"/>
                    </a:lnTo>
                    <a:lnTo>
                      <a:pt x="1085" y="1486"/>
                    </a:lnTo>
                    <a:lnTo>
                      <a:pt x="1078" y="1487"/>
                    </a:lnTo>
                    <a:lnTo>
                      <a:pt x="1073" y="1487"/>
                    </a:lnTo>
                    <a:lnTo>
                      <a:pt x="1059" y="1484"/>
                    </a:lnTo>
                    <a:lnTo>
                      <a:pt x="1045" y="1480"/>
                    </a:lnTo>
                    <a:lnTo>
                      <a:pt x="1029" y="1477"/>
                    </a:lnTo>
                    <a:lnTo>
                      <a:pt x="1029" y="1477"/>
                    </a:lnTo>
                    <a:lnTo>
                      <a:pt x="1017" y="1476"/>
                    </a:lnTo>
                    <a:lnTo>
                      <a:pt x="1004" y="1477"/>
                    </a:lnTo>
                    <a:lnTo>
                      <a:pt x="990" y="1477"/>
                    </a:lnTo>
                    <a:lnTo>
                      <a:pt x="977" y="1477"/>
                    </a:lnTo>
                    <a:lnTo>
                      <a:pt x="977" y="1477"/>
                    </a:lnTo>
                    <a:lnTo>
                      <a:pt x="965" y="1476"/>
                    </a:lnTo>
                    <a:lnTo>
                      <a:pt x="951" y="1473"/>
                    </a:lnTo>
                    <a:lnTo>
                      <a:pt x="938" y="1470"/>
                    </a:lnTo>
                    <a:lnTo>
                      <a:pt x="924" y="1469"/>
                    </a:lnTo>
                    <a:lnTo>
                      <a:pt x="924" y="1469"/>
                    </a:lnTo>
                    <a:lnTo>
                      <a:pt x="814" y="1459"/>
                    </a:lnTo>
                    <a:lnTo>
                      <a:pt x="705" y="1449"/>
                    </a:lnTo>
                    <a:lnTo>
                      <a:pt x="705" y="1449"/>
                    </a:lnTo>
                    <a:lnTo>
                      <a:pt x="615" y="1442"/>
                    </a:lnTo>
                    <a:lnTo>
                      <a:pt x="574" y="1438"/>
                    </a:lnTo>
                    <a:lnTo>
                      <a:pt x="535" y="1434"/>
                    </a:lnTo>
                    <a:lnTo>
                      <a:pt x="535" y="1434"/>
                    </a:lnTo>
                    <a:lnTo>
                      <a:pt x="496" y="1427"/>
                    </a:lnTo>
                    <a:lnTo>
                      <a:pt x="455" y="1418"/>
                    </a:lnTo>
                    <a:lnTo>
                      <a:pt x="413" y="1409"/>
                    </a:lnTo>
                    <a:lnTo>
                      <a:pt x="368" y="1400"/>
                    </a:lnTo>
                    <a:lnTo>
                      <a:pt x="368" y="1400"/>
                    </a:lnTo>
                    <a:lnTo>
                      <a:pt x="302" y="1389"/>
                    </a:lnTo>
                    <a:lnTo>
                      <a:pt x="236" y="1376"/>
                    </a:lnTo>
                    <a:lnTo>
                      <a:pt x="236" y="1376"/>
                    </a:lnTo>
                    <a:lnTo>
                      <a:pt x="202" y="1369"/>
                    </a:lnTo>
                    <a:lnTo>
                      <a:pt x="167" y="1362"/>
                    </a:lnTo>
                    <a:lnTo>
                      <a:pt x="132" y="1354"/>
                    </a:lnTo>
                    <a:lnTo>
                      <a:pt x="94" y="1347"/>
                    </a:lnTo>
                    <a:lnTo>
                      <a:pt x="94" y="1347"/>
                    </a:lnTo>
                    <a:lnTo>
                      <a:pt x="77" y="1344"/>
                    </a:lnTo>
                    <a:lnTo>
                      <a:pt x="61" y="1343"/>
                    </a:lnTo>
                    <a:lnTo>
                      <a:pt x="61" y="1343"/>
                    </a:lnTo>
                    <a:lnTo>
                      <a:pt x="47" y="1338"/>
                    </a:lnTo>
                    <a:lnTo>
                      <a:pt x="40" y="1337"/>
                    </a:lnTo>
                    <a:lnTo>
                      <a:pt x="33" y="1336"/>
                    </a:lnTo>
                    <a:lnTo>
                      <a:pt x="33" y="1336"/>
                    </a:lnTo>
                    <a:lnTo>
                      <a:pt x="24" y="1337"/>
                    </a:lnTo>
                    <a:lnTo>
                      <a:pt x="17" y="1338"/>
                    </a:lnTo>
                    <a:lnTo>
                      <a:pt x="10" y="1338"/>
                    </a:lnTo>
                    <a:lnTo>
                      <a:pt x="4" y="1338"/>
                    </a:lnTo>
                    <a:lnTo>
                      <a:pt x="0" y="1336"/>
                    </a:lnTo>
                    <a:lnTo>
                      <a:pt x="0" y="1336"/>
                    </a:lnTo>
                    <a:lnTo>
                      <a:pt x="0" y="1324"/>
                    </a:lnTo>
                    <a:lnTo>
                      <a:pt x="3" y="1314"/>
                    </a:lnTo>
                    <a:lnTo>
                      <a:pt x="9" y="1305"/>
                    </a:lnTo>
                    <a:lnTo>
                      <a:pt x="16" y="1298"/>
                    </a:lnTo>
                    <a:lnTo>
                      <a:pt x="24" y="1291"/>
                    </a:lnTo>
                    <a:lnTo>
                      <a:pt x="34" y="1285"/>
                    </a:lnTo>
                    <a:lnTo>
                      <a:pt x="44" y="1282"/>
                    </a:lnTo>
                    <a:lnTo>
                      <a:pt x="54" y="1279"/>
                    </a:lnTo>
                    <a:lnTo>
                      <a:pt x="54" y="1279"/>
                    </a:lnTo>
                    <a:lnTo>
                      <a:pt x="55" y="1277"/>
                    </a:lnTo>
                    <a:lnTo>
                      <a:pt x="54" y="1272"/>
                    </a:lnTo>
                    <a:lnTo>
                      <a:pt x="51" y="1267"/>
                    </a:lnTo>
                    <a:lnTo>
                      <a:pt x="47" y="1263"/>
                    </a:lnTo>
                    <a:lnTo>
                      <a:pt x="44" y="1260"/>
                    </a:lnTo>
                    <a:lnTo>
                      <a:pt x="44" y="1256"/>
                    </a:lnTo>
                    <a:lnTo>
                      <a:pt x="44" y="1256"/>
                    </a:lnTo>
                    <a:lnTo>
                      <a:pt x="44" y="1248"/>
                    </a:lnTo>
                    <a:lnTo>
                      <a:pt x="45" y="1243"/>
                    </a:lnTo>
                    <a:lnTo>
                      <a:pt x="48" y="1237"/>
                    </a:lnTo>
                    <a:lnTo>
                      <a:pt x="51" y="1233"/>
                    </a:lnTo>
                    <a:lnTo>
                      <a:pt x="59" y="1223"/>
                    </a:lnTo>
                    <a:lnTo>
                      <a:pt x="66" y="1213"/>
                    </a:lnTo>
                    <a:lnTo>
                      <a:pt x="66" y="1213"/>
                    </a:lnTo>
                    <a:lnTo>
                      <a:pt x="63" y="1208"/>
                    </a:lnTo>
                    <a:lnTo>
                      <a:pt x="62" y="1201"/>
                    </a:lnTo>
                    <a:lnTo>
                      <a:pt x="61" y="1190"/>
                    </a:lnTo>
                    <a:lnTo>
                      <a:pt x="62" y="1177"/>
                    </a:lnTo>
                    <a:lnTo>
                      <a:pt x="63" y="1164"/>
                    </a:lnTo>
                    <a:lnTo>
                      <a:pt x="65" y="1153"/>
                    </a:lnTo>
                    <a:lnTo>
                      <a:pt x="65" y="1142"/>
                    </a:lnTo>
                    <a:lnTo>
                      <a:pt x="62" y="1131"/>
                    </a:lnTo>
                    <a:lnTo>
                      <a:pt x="59" y="1126"/>
                    </a:lnTo>
                    <a:lnTo>
                      <a:pt x="56" y="1121"/>
                    </a:lnTo>
                    <a:lnTo>
                      <a:pt x="56" y="1121"/>
                    </a:lnTo>
                    <a:lnTo>
                      <a:pt x="56" y="1117"/>
                    </a:lnTo>
                    <a:lnTo>
                      <a:pt x="59" y="1112"/>
                    </a:lnTo>
                    <a:lnTo>
                      <a:pt x="61" y="1109"/>
                    </a:lnTo>
                    <a:lnTo>
                      <a:pt x="63" y="1105"/>
                    </a:lnTo>
                    <a:lnTo>
                      <a:pt x="63" y="1105"/>
                    </a:lnTo>
                    <a:lnTo>
                      <a:pt x="45" y="1105"/>
                    </a:lnTo>
                    <a:lnTo>
                      <a:pt x="30" y="1104"/>
                    </a:lnTo>
                    <a:lnTo>
                      <a:pt x="23" y="1101"/>
                    </a:lnTo>
                    <a:lnTo>
                      <a:pt x="17" y="1100"/>
                    </a:lnTo>
                    <a:lnTo>
                      <a:pt x="10" y="1095"/>
                    </a:lnTo>
                    <a:lnTo>
                      <a:pt x="4" y="1091"/>
                    </a:lnTo>
                    <a:lnTo>
                      <a:pt x="4" y="1091"/>
                    </a:lnTo>
                    <a:lnTo>
                      <a:pt x="7" y="1079"/>
                    </a:lnTo>
                    <a:lnTo>
                      <a:pt x="9" y="1073"/>
                    </a:lnTo>
                    <a:lnTo>
                      <a:pt x="12" y="1066"/>
                    </a:lnTo>
                    <a:lnTo>
                      <a:pt x="12" y="1066"/>
                    </a:lnTo>
                    <a:lnTo>
                      <a:pt x="47" y="1052"/>
                    </a:lnTo>
                    <a:lnTo>
                      <a:pt x="83" y="1038"/>
                    </a:lnTo>
                    <a:lnTo>
                      <a:pt x="120" y="1022"/>
                    </a:lnTo>
                    <a:lnTo>
                      <a:pt x="138" y="1015"/>
                    </a:lnTo>
                    <a:lnTo>
                      <a:pt x="153" y="1007"/>
                    </a:lnTo>
                    <a:lnTo>
                      <a:pt x="153" y="1007"/>
                    </a:lnTo>
                    <a:lnTo>
                      <a:pt x="148" y="1004"/>
                    </a:lnTo>
                    <a:lnTo>
                      <a:pt x="141" y="1003"/>
                    </a:lnTo>
                    <a:lnTo>
                      <a:pt x="124" y="1001"/>
                    </a:lnTo>
                    <a:lnTo>
                      <a:pt x="106" y="1000"/>
                    </a:lnTo>
                    <a:lnTo>
                      <a:pt x="87" y="999"/>
                    </a:lnTo>
                    <a:lnTo>
                      <a:pt x="87" y="999"/>
                    </a:lnTo>
                    <a:lnTo>
                      <a:pt x="76" y="994"/>
                    </a:lnTo>
                    <a:lnTo>
                      <a:pt x="66" y="992"/>
                    </a:lnTo>
                    <a:lnTo>
                      <a:pt x="66" y="992"/>
                    </a:lnTo>
                    <a:lnTo>
                      <a:pt x="55" y="990"/>
                    </a:lnTo>
                    <a:lnTo>
                      <a:pt x="44" y="990"/>
                    </a:lnTo>
                    <a:lnTo>
                      <a:pt x="40" y="989"/>
                    </a:lnTo>
                    <a:lnTo>
                      <a:pt x="37" y="986"/>
                    </a:lnTo>
                    <a:lnTo>
                      <a:pt x="34" y="980"/>
                    </a:lnTo>
                    <a:lnTo>
                      <a:pt x="33" y="973"/>
                    </a:lnTo>
                    <a:lnTo>
                      <a:pt x="33" y="973"/>
                    </a:lnTo>
                    <a:lnTo>
                      <a:pt x="41" y="966"/>
                    </a:lnTo>
                    <a:lnTo>
                      <a:pt x="49" y="958"/>
                    </a:lnTo>
                    <a:lnTo>
                      <a:pt x="59" y="952"/>
                    </a:lnTo>
                    <a:lnTo>
                      <a:pt x="72" y="948"/>
                    </a:lnTo>
                    <a:lnTo>
                      <a:pt x="72" y="948"/>
                    </a:lnTo>
                    <a:lnTo>
                      <a:pt x="73" y="938"/>
                    </a:lnTo>
                    <a:lnTo>
                      <a:pt x="76" y="928"/>
                    </a:lnTo>
                    <a:lnTo>
                      <a:pt x="85" y="914"/>
                    </a:lnTo>
                    <a:lnTo>
                      <a:pt x="87" y="906"/>
                    </a:lnTo>
                    <a:lnTo>
                      <a:pt x="90" y="899"/>
                    </a:lnTo>
                    <a:lnTo>
                      <a:pt x="90" y="890"/>
                    </a:lnTo>
                    <a:lnTo>
                      <a:pt x="87" y="881"/>
                    </a:lnTo>
                    <a:lnTo>
                      <a:pt x="87" y="881"/>
                    </a:lnTo>
                    <a:lnTo>
                      <a:pt x="87" y="878"/>
                    </a:lnTo>
                    <a:lnTo>
                      <a:pt x="89" y="875"/>
                    </a:lnTo>
                    <a:lnTo>
                      <a:pt x="92" y="871"/>
                    </a:lnTo>
                    <a:lnTo>
                      <a:pt x="94" y="867"/>
                    </a:lnTo>
                    <a:lnTo>
                      <a:pt x="96" y="864"/>
                    </a:lnTo>
                    <a:lnTo>
                      <a:pt x="96" y="860"/>
                    </a:lnTo>
                    <a:lnTo>
                      <a:pt x="96" y="860"/>
                    </a:lnTo>
                    <a:lnTo>
                      <a:pt x="87" y="847"/>
                    </a:lnTo>
                    <a:lnTo>
                      <a:pt x="85" y="843"/>
                    </a:lnTo>
                    <a:lnTo>
                      <a:pt x="85" y="840"/>
                    </a:lnTo>
                    <a:lnTo>
                      <a:pt x="85" y="836"/>
                    </a:lnTo>
                    <a:lnTo>
                      <a:pt x="87" y="833"/>
                    </a:lnTo>
                    <a:lnTo>
                      <a:pt x="87" y="833"/>
                    </a:lnTo>
                    <a:lnTo>
                      <a:pt x="79" y="830"/>
                    </a:lnTo>
                    <a:lnTo>
                      <a:pt x="73" y="826"/>
                    </a:lnTo>
                    <a:lnTo>
                      <a:pt x="66" y="822"/>
                    </a:lnTo>
                    <a:lnTo>
                      <a:pt x="61" y="816"/>
                    </a:lnTo>
                    <a:lnTo>
                      <a:pt x="61" y="816"/>
                    </a:lnTo>
                    <a:lnTo>
                      <a:pt x="65" y="810"/>
                    </a:lnTo>
                    <a:lnTo>
                      <a:pt x="68" y="802"/>
                    </a:lnTo>
                    <a:lnTo>
                      <a:pt x="72" y="795"/>
                    </a:lnTo>
                    <a:lnTo>
                      <a:pt x="73" y="791"/>
                    </a:lnTo>
                    <a:lnTo>
                      <a:pt x="76" y="788"/>
                    </a:lnTo>
                    <a:lnTo>
                      <a:pt x="76" y="788"/>
                    </a:lnTo>
                    <a:lnTo>
                      <a:pt x="85" y="785"/>
                    </a:lnTo>
                    <a:lnTo>
                      <a:pt x="93" y="782"/>
                    </a:lnTo>
                    <a:lnTo>
                      <a:pt x="115" y="780"/>
                    </a:lnTo>
                    <a:lnTo>
                      <a:pt x="139" y="777"/>
                    </a:lnTo>
                    <a:lnTo>
                      <a:pt x="159" y="774"/>
                    </a:lnTo>
                    <a:lnTo>
                      <a:pt x="159" y="774"/>
                    </a:lnTo>
                    <a:lnTo>
                      <a:pt x="226" y="761"/>
                    </a:lnTo>
                    <a:lnTo>
                      <a:pt x="289" y="750"/>
                    </a:lnTo>
                    <a:lnTo>
                      <a:pt x="319" y="743"/>
                    </a:lnTo>
                    <a:lnTo>
                      <a:pt x="348" y="735"/>
                    </a:lnTo>
                    <a:lnTo>
                      <a:pt x="378" y="725"/>
                    </a:lnTo>
                    <a:lnTo>
                      <a:pt x="406" y="714"/>
                    </a:lnTo>
                    <a:lnTo>
                      <a:pt x="406" y="714"/>
                    </a:lnTo>
                    <a:lnTo>
                      <a:pt x="388" y="694"/>
                    </a:lnTo>
                    <a:lnTo>
                      <a:pt x="372" y="671"/>
                    </a:lnTo>
                    <a:lnTo>
                      <a:pt x="355" y="646"/>
                    </a:lnTo>
                    <a:lnTo>
                      <a:pt x="341" y="621"/>
                    </a:lnTo>
                    <a:lnTo>
                      <a:pt x="341" y="621"/>
                    </a:lnTo>
                    <a:lnTo>
                      <a:pt x="327" y="594"/>
                    </a:lnTo>
                    <a:lnTo>
                      <a:pt x="315" y="565"/>
                    </a:lnTo>
                    <a:lnTo>
                      <a:pt x="311" y="549"/>
                    </a:lnTo>
                    <a:lnTo>
                      <a:pt x="306" y="534"/>
                    </a:lnTo>
                    <a:lnTo>
                      <a:pt x="302" y="518"/>
                    </a:lnTo>
                    <a:lnTo>
                      <a:pt x="301" y="503"/>
                    </a:lnTo>
                    <a:lnTo>
                      <a:pt x="301" y="503"/>
                    </a:lnTo>
                    <a:lnTo>
                      <a:pt x="299" y="488"/>
                    </a:lnTo>
                    <a:lnTo>
                      <a:pt x="299" y="472"/>
                    </a:lnTo>
                    <a:lnTo>
                      <a:pt x="302" y="440"/>
                    </a:lnTo>
                    <a:lnTo>
                      <a:pt x="306" y="407"/>
                    </a:lnTo>
                    <a:lnTo>
                      <a:pt x="313" y="378"/>
                    </a:lnTo>
                    <a:lnTo>
                      <a:pt x="313" y="378"/>
                    </a:lnTo>
                    <a:lnTo>
                      <a:pt x="319" y="354"/>
                    </a:lnTo>
                    <a:lnTo>
                      <a:pt x="327" y="332"/>
                    </a:lnTo>
                    <a:lnTo>
                      <a:pt x="339" y="311"/>
                    </a:lnTo>
                    <a:lnTo>
                      <a:pt x="353" y="291"/>
                    </a:lnTo>
                    <a:lnTo>
                      <a:pt x="361" y="283"/>
                    </a:lnTo>
                    <a:lnTo>
                      <a:pt x="369" y="276"/>
                    </a:lnTo>
                    <a:lnTo>
                      <a:pt x="378" y="267"/>
                    </a:lnTo>
                    <a:lnTo>
                      <a:pt x="388" y="261"/>
                    </a:lnTo>
                    <a:lnTo>
                      <a:pt x="398" y="256"/>
                    </a:lnTo>
                    <a:lnTo>
                      <a:pt x="407" y="252"/>
                    </a:lnTo>
                    <a:lnTo>
                      <a:pt x="419" y="247"/>
                    </a:lnTo>
                    <a:lnTo>
                      <a:pt x="430" y="245"/>
                    </a:lnTo>
                    <a:lnTo>
                      <a:pt x="430" y="245"/>
                    </a:lnTo>
                    <a:lnTo>
                      <a:pt x="435" y="245"/>
                    </a:lnTo>
                    <a:lnTo>
                      <a:pt x="442" y="245"/>
                    </a:lnTo>
                    <a:lnTo>
                      <a:pt x="457" y="245"/>
                    </a:lnTo>
                    <a:lnTo>
                      <a:pt x="457" y="245"/>
                    </a:lnTo>
                    <a:lnTo>
                      <a:pt x="469" y="242"/>
                    </a:lnTo>
                    <a:lnTo>
                      <a:pt x="480" y="239"/>
                    </a:lnTo>
                    <a:lnTo>
                      <a:pt x="480" y="239"/>
                    </a:lnTo>
                    <a:lnTo>
                      <a:pt x="493" y="239"/>
                    </a:lnTo>
                    <a:lnTo>
                      <a:pt x="506" y="240"/>
                    </a:lnTo>
                    <a:lnTo>
                      <a:pt x="531" y="245"/>
                    </a:lnTo>
                    <a:lnTo>
                      <a:pt x="556" y="250"/>
                    </a:lnTo>
                    <a:lnTo>
                      <a:pt x="580" y="256"/>
                    </a:lnTo>
                    <a:lnTo>
                      <a:pt x="580" y="256"/>
                    </a:lnTo>
                    <a:lnTo>
                      <a:pt x="576" y="233"/>
                    </a:lnTo>
                    <a:lnTo>
                      <a:pt x="573" y="211"/>
                    </a:lnTo>
                    <a:lnTo>
                      <a:pt x="572" y="160"/>
                    </a:lnTo>
                    <a:lnTo>
                      <a:pt x="572" y="160"/>
                    </a:lnTo>
                    <a:lnTo>
                      <a:pt x="570" y="146"/>
                    </a:lnTo>
                    <a:lnTo>
                      <a:pt x="569" y="131"/>
                    </a:lnTo>
                    <a:lnTo>
                      <a:pt x="566" y="117"/>
                    </a:lnTo>
                    <a:lnTo>
                      <a:pt x="566" y="101"/>
                    </a:lnTo>
                    <a:lnTo>
                      <a:pt x="566" y="101"/>
                    </a:lnTo>
                    <a:lnTo>
                      <a:pt x="567" y="90"/>
                    </a:lnTo>
                    <a:lnTo>
                      <a:pt x="570" y="79"/>
                    </a:lnTo>
                    <a:lnTo>
                      <a:pt x="572" y="68"/>
                    </a:lnTo>
                    <a:lnTo>
                      <a:pt x="573" y="58"/>
                    </a:lnTo>
                    <a:lnTo>
                      <a:pt x="573" y="58"/>
                    </a:lnTo>
                    <a:lnTo>
                      <a:pt x="572" y="48"/>
                    </a:lnTo>
                    <a:lnTo>
                      <a:pt x="570" y="40"/>
                    </a:lnTo>
                    <a:lnTo>
                      <a:pt x="572" y="31"/>
                    </a:lnTo>
                    <a:lnTo>
                      <a:pt x="573" y="28"/>
                    </a:lnTo>
                    <a:lnTo>
                      <a:pt x="574" y="24"/>
                    </a:lnTo>
                    <a:lnTo>
                      <a:pt x="574" y="24"/>
                    </a:lnTo>
                    <a:lnTo>
                      <a:pt x="587" y="21"/>
                    </a:lnTo>
                    <a:lnTo>
                      <a:pt x="600" y="20"/>
                    </a:lnTo>
                    <a:lnTo>
                      <a:pt x="607" y="20"/>
                    </a:lnTo>
                    <a:lnTo>
                      <a:pt x="612" y="21"/>
                    </a:lnTo>
                    <a:lnTo>
                      <a:pt x="618" y="24"/>
                    </a:lnTo>
                    <a:lnTo>
                      <a:pt x="624" y="28"/>
                    </a:lnTo>
                    <a:lnTo>
                      <a:pt x="624" y="28"/>
                    </a:lnTo>
                    <a:lnTo>
                      <a:pt x="622" y="41"/>
                    </a:lnTo>
                    <a:lnTo>
                      <a:pt x="619" y="54"/>
                    </a:lnTo>
                    <a:lnTo>
                      <a:pt x="614" y="80"/>
                    </a:lnTo>
                    <a:lnTo>
                      <a:pt x="607" y="107"/>
                    </a:lnTo>
                    <a:lnTo>
                      <a:pt x="604" y="121"/>
                    </a:lnTo>
                    <a:lnTo>
                      <a:pt x="603" y="137"/>
                    </a:lnTo>
                    <a:lnTo>
                      <a:pt x="603" y="137"/>
                    </a:lnTo>
                    <a:lnTo>
                      <a:pt x="601" y="174"/>
                    </a:lnTo>
                    <a:lnTo>
                      <a:pt x="600" y="214"/>
                    </a:lnTo>
                    <a:lnTo>
                      <a:pt x="600" y="214"/>
                    </a:lnTo>
                    <a:lnTo>
                      <a:pt x="601" y="214"/>
                    </a:lnTo>
                    <a:lnTo>
                      <a:pt x="603" y="215"/>
                    </a:lnTo>
                    <a:lnTo>
                      <a:pt x="603" y="215"/>
                    </a:lnTo>
                    <a:lnTo>
                      <a:pt x="605" y="195"/>
                    </a:lnTo>
                    <a:lnTo>
                      <a:pt x="607" y="177"/>
                    </a:lnTo>
                    <a:lnTo>
                      <a:pt x="611" y="160"/>
                    </a:lnTo>
                    <a:lnTo>
                      <a:pt x="615" y="152"/>
                    </a:lnTo>
                    <a:lnTo>
                      <a:pt x="619" y="145"/>
                    </a:lnTo>
                    <a:lnTo>
                      <a:pt x="619" y="145"/>
                    </a:lnTo>
                    <a:lnTo>
                      <a:pt x="624" y="141"/>
                    </a:lnTo>
                    <a:lnTo>
                      <a:pt x="629" y="135"/>
                    </a:lnTo>
                    <a:lnTo>
                      <a:pt x="642" y="128"/>
                    </a:lnTo>
                    <a:lnTo>
                      <a:pt x="642" y="128"/>
                    </a:lnTo>
                    <a:lnTo>
                      <a:pt x="652" y="118"/>
                    </a:lnTo>
                    <a:lnTo>
                      <a:pt x="652" y="118"/>
                    </a:lnTo>
                    <a:lnTo>
                      <a:pt x="657" y="111"/>
                    </a:lnTo>
                    <a:lnTo>
                      <a:pt x="661" y="101"/>
                    </a:lnTo>
                    <a:lnTo>
                      <a:pt x="664" y="92"/>
                    </a:lnTo>
                    <a:lnTo>
                      <a:pt x="670" y="82"/>
                    </a:lnTo>
                    <a:lnTo>
                      <a:pt x="670" y="82"/>
                    </a:lnTo>
                    <a:lnTo>
                      <a:pt x="676" y="75"/>
                    </a:lnTo>
                    <a:lnTo>
                      <a:pt x="683" y="68"/>
                    </a:lnTo>
                    <a:lnTo>
                      <a:pt x="691" y="62"/>
                    </a:lnTo>
                    <a:lnTo>
                      <a:pt x="698" y="58"/>
                    </a:lnTo>
                    <a:lnTo>
                      <a:pt x="698" y="58"/>
                    </a:lnTo>
                    <a:lnTo>
                      <a:pt x="704" y="56"/>
                    </a:lnTo>
                    <a:lnTo>
                      <a:pt x="709" y="55"/>
                    </a:lnTo>
                    <a:lnTo>
                      <a:pt x="720" y="54"/>
                    </a:lnTo>
                    <a:lnTo>
                      <a:pt x="732" y="54"/>
                    </a:lnTo>
                    <a:lnTo>
                      <a:pt x="737" y="52"/>
                    </a:lnTo>
                    <a:lnTo>
                      <a:pt x="743" y="49"/>
                    </a:lnTo>
                    <a:lnTo>
                      <a:pt x="743" y="49"/>
                    </a:lnTo>
                    <a:lnTo>
                      <a:pt x="749" y="44"/>
                    </a:lnTo>
                    <a:lnTo>
                      <a:pt x="754" y="40"/>
                    </a:lnTo>
                    <a:lnTo>
                      <a:pt x="763" y="28"/>
                    </a:lnTo>
                    <a:lnTo>
                      <a:pt x="771" y="17"/>
                    </a:lnTo>
                    <a:lnTo>
                      <a:pt x="775" y="13"/>
                    </a:lnTo>
                    <a:lnTo>
                      <a:pt x="781" y="9"/>
                    </a:lnTo>
                    <a:lnTo>
                      <a:pt x="781" y="9"/>
                    </a:lnTo>
                    <a:lnTo>
                      <a:pt x="789" y="6"/>
                    </a:lnTo>
                    <a:lnTo>
                      <a:pt x="799" y="3"/>
                    </a:lnTo>
                    <a:lnTo>
                      <a:pt x="809" y="0"/>
                    </a:lnTo>
                    <a:lnTo>
                      <a:pt x="819" y="0"/>
                    </a:lnTo>
                    <a:lnTo>
                      <a:pt x="829" y="0"/>
                    </a:lnTo>
                    <a:lnTo>
                      <a:pt x="838" y="2"/>
                    </a:lnTo>
                    <a:lnTo>
                      <a:pt x="847" y="5"/>
                    </a:lnTo>
                    <a:lnTo>
                      <a:pt x="855" y="9"/>
                    </a:lnTo>
                    <a:lnTo>
                      <a:pt x="855" y="9"/>
                    </a:lnTo>
                    <a:lnTo>
                      <a:pt x="862" y="16"/>
                    </a:lnTo>
                    <a:lnTo>
                      <a:pt x="869" y="23"/>
                    </a:lnTo>
                    <a:lnTo>
                      <a:pt x="878" y="30"/>
                    </a:lnTo>
                    <a:lnTo>
                      <a:pt x="883" y="33"/>
                    </a:lnTo>
                    <a:lnTo>
                      <a:pt x="887" y="33"/>
                    </a:lnTo>
                    <a:lnTo>
                      <a:pt x="887" y="33"/>
                    </a:lnTo>
                    <a:lnTo>
                      <a:pt x="902" y="34"/>
                    </a:lnTo>
                    <a:lnTo>
                      <a:pt x="917" y="34"/>
                    </a:lnTo>
                    <a:lnTo>
                      <a:pt x="932" y="34"/>
                    </a:lnTo>
                    <a:lnTo>
                      <a:pt x="949" y="35"/>
                    </a:lnTo>
                    <a:lnTo>
                      <a:pt x="949" y="35"/>
                    </a:lnTo>
                    <a:lnTo>
                      <a:pt x="962" y="37"/>
                    </a:lnTo>
                    <a:lnTo>
                      <a:pt x="973" y="41"/>
                    </a:lnTo>
                    <a:lnTo>
                      <a:pt x="984" y="45"/>
                    </a:lnTo>
                    <a:lnTo>
                      <a:pt x="994" y="51"/>
                    </a:lnTo>
                    <a:lnTo>
                      <a:pt x="994" y="51"/>
                    </a:lnTo>
                    <a:lnTo>
                      <a:pt x="998" y="52"/>
                    </a:lnTo>
                    <a:lnTo>
                      <a:pt x="1003" y="51"/>
                    </a:lnTo>
                    <a:lnTo>
                      <a:pt x="1007" y="52"/>
                    </a:lnTo>
                    <a:lnTo>
                      <a:pt x="1010" y="54"/>
                    </a:lnTo>
                    <a:lnTo>
                      <a:pt x="1010" y="54"/>
                    </a:lnTo>
                    <a:close/>
                    <a:moveTo>
                      <a:pt x="923" y="44"/>
                    </a:moveTo>
                    <a:lnTo>
                      <a:pt x="923" y="44"/>
                    </a:lnTo>
                    <a:lnTo>
                      <a:pt x="914" y="45"/>
                    </a:lnTo>
                    <a:lnTo>
                      <a:pt x="906" y="48"/>
                    </a:lnTo>
                    <a:lnTo>
                      <a:pt x="897" y="51"/>
                    </a:lnTo>
                    <a:lnTo>
                      <a:pt x="890" y="51"/>
                    </a:lnTo>
                    <a:lnTo>
                      <a:pt x="890" y="51"/>
                    </a:lnTo>
                    <a:lnTo>
                      <a:pt x="886" y="49"/>
                    </a:lnTo>
                    <a:lnTo>
                      <a:pt x="882" y="48"/>
                    </a:lnTo>
                    <a:lnTo>
                      <a:pt x="876" y="44"/>
                    </a:lnTo>
                    <a:lnTo>
                      <a:pt x="869" y="40"/>
                    </a:lnTo>
                    <a:lnTo>
                      <a:pt x="866" y="38"/>
                    </a:lnTo>
                    <a:lnTo>
                      <a:pt x="862" y="38"/>
                    </a:lnTo>
                    <a:lnTo>
                      <a:pt x="862" y="38"/>
                    </a:lnTo>
                    <a:lnTo>
                      <a:pt x="855" y="30"/>
                    </a:lnTo>
                    <a:lnTo>
                      <a:pt x="848" y="23"/>
                    </a:lnTo>
                    <a:lnTo>
                      <a:pt x="840" y="17"/>
                    </a:lnTo>
                    <a:lnTo>
                      <a:pt x="831" y="14"/>
                    </a:lnTo>
                    <a:lnTo>
                      <a:pt x="822" y="14"/>
                    </a:lnTo>
                    <a:lnTo>
                      <a:pt x="812" y="14"/>
                    </a:lnTo>
                    <a:lnTo>
                      <a:pt x="800" y="17"/>
                    </a:lnTo>
                    <a:lnTo>
                      <a:pt x="788" y="21"/>
                    </a:lnTo>
                    <a:lnTo>
                      <a:pt x="788" y="21"/>
                    </a:lnTo>
                    <a:lnTo>
                      <a:pt x="779" y="28"/>
                    </a:lnTo>
                    <a:lnTo>
                      <a:pt x="772" y="37"/>
                    </a:lnTo>
                    <a:lnTo>
                      <a:pt x="757" y="54"/>
                    </a:lnTo>
                    <a:lnTo>
                      <a:pt x="749" y="61"/>
                    </a:lnTo>
                    <a:lnTo>
                      <a:pt x="737" y="66"/>
                    </a:lnTo>
                    <a:lnTo>
                      <a:pt x="732" y="68"/>
                    </a:lnTo>
                    <a:lnTo>
                      <a:pt x="726" y="69"/>
                    </a:lnTo>
                    <a:lnTo>
                      <a:pt x="719" y="69"/>
                    </a:lnTo>
                    <a:lnTo>
                      <a:pt x="712" y="68"/>
                    </a:lnTo>
                    <a:lnTo>
                      <a:pt x="712" y="68"/>
                    </a:lnTo>
                    <a:lnTo>
                      <a:pt x="709" y="71"/>
                    </a:lnTo>
                    <a:lnTo>
                      <a:pt x="705" y="72"/>
                    </a:lnTo>
                    <a:lnTo>
                      <a:pt x="701" y="73"/>
                    </a:lnTo>
                    <a:lnTo>
                      <a:pt x="698" y="75"/>
                    </a:lnTo>
                    <a:lnTo>
                      <a:pt x="698" y="75"/>
                    </a:lnTo>
                    <a:lnTo>
                      <a:pt x="697" y="75"/>
                    </a:lnTo>
                    <a:lnTo>
                      <a:pt x="695" y="75"/>
                    </a:lnTo>
                    <a:lnTo>
                      <a:pt x="695" y="75"/>
                    </a:lnTo>
                    <a:lnTo>
                      <a:pt x="697" y="76"/>
                    </a:lnTo>
                    <a:lnTo>
                      <a:pt x="697" y="76"/>
                    </a:lnTo>
                    <a:lnTo>
                      <a:pt x="694" y="79"/>
                    </a:lnTo>
                    <a:lnTo>
                      <a:pt x="687" y="82"/>
                    </a:lnTo>
                    <a:lnTo>
                      <a:pt x="687" y="82"/>
                    </a:lnTo>
                    <a:lnTo>
                      <a:pt x="677" y="101"/>
                    </a:lnTo>
                    <a:lnTo>
                      <a:pt x="666" y="120"/>
                    </a:lnTo>
                    <a:lnTo>
                      <a:pt x="660" y="128"/>
                    </a:lnTo>
                    <a:lnTo>
                      <a:pt x="653" y="135"/>
                    </a:lnTo>
                    <a:lnTo>
                      <a:pt x="646" y="142"/>
                    </a:lnTo>
                    <a:lnTo>
                      <a:pt x="636" y="146"/>
                    </a:lnTo>
                    <a:lnTo>
                      <a:pt x="636" y="146"/>
                    </a:lnTo>
                    <a:lnTo>
                      <a:pt x="631" y="155"/>
                    </a:lnTo>
                    <a:lnTo>
                      <a:pt x="625" y="165"/>
                    </a:lnTo>
                    <a:lnTo>
                      <a:pt x="621" y="177"/>
                    </a:lnTo>
                    <a:lnTo>
                      <a:pt x="619" y="190"/>
                    </a:lnTo>
                    <a:lnTo>
                      <a:pt x="618" y="204"/>
                    </a:lnTo>
                    <a:lnTo>
                      <a:pt x="618" y="217"/>
                    </a:lnTo>
                    <a:lnTo>
                      <a:pt x="618" y="228"/>
                    </a:lnTo>
                    <a:lnTo>
                      <a:pt x="621" y="238"/>
                    </a:lnTo>
                    <a:lnTo>
                      <a:pt x="621" y="238"/>
                    </a:lnTo>
                    <a:lnTo>
                      <a:pt x="624" y="231"/>
                    </a:lnTo>
                    <a:lnTo>
                      <a:pt x="628" y="224"/>
                    </a:lnTo>
                    <a:lnTo>
                      <a:pt x="638" y="211"/>
                    </a:lnTo>
                    <a:lnTo>
                      <a:pt x="647" y="198"/>
                    </a:lnTo>
                    <a:lnTo>
                      <a:pt x="652" y="191"/>
                    </a:lnTo>
                    <a:lnTo>
                      <a:pt x="656" y="184"/>
                    </a:lnTo>
                    <a:lnTo>
                      <a:pt x="656" y="184"/>
                    </a:lnTo>
                    <a:lnTo>
                      <a:pt x="659" y="172"/>
                    </a:lnTo>
                    <a:lnTo>
                      <a:pt x="660" y="159"/>
                    </a:lnTo>
                    <a:lnTo>
                      <a:pt x="661" y="153"/>
                    </a:lnTo>
                    <a:lnTo>
                      <a:pt x="664" y="148"/>
                    </a:lnTo>
                    <a:lnTo>
                      <a:pt x="668" y="144"/>
                    </a:lnTo>
                    <a:lnTo>
                      <a:pt x="673" y="142"/>
                    </a:lnTo>
                    <a:lnTo>
                      <a:pt x="673" y="142"/>
                    </a:lnTo>
                    <a:lnTo>
                      <a:pt x="668" y="156"/>
                    </a:lnTo>
                    <a:lnTo>
                      <a:pt x="668" y="163"/>
                    </a:lnTo>
                    <a:lnTo>
                      <a:pt x="670" y="166"/>
                    </a:lnTo>
                    <a:lnTo>
                      <a:pt x="671" y="167"/>
                    </a:lnTo>
                    <a:lnTo>
                      <a:pt x="671" y="167"/>
                    </a:lnTo>
                    <a:lnTo>
                      <a:pt x="677" y="159"/>
                    </a:lnTo>
                    <a:lnTo>
                      <a:pt x="684" y="152"/>
                    </a:lnTo>
                    <a:lnTo>
                      <a:pt x="691" y="144"/>
                    </a:lnTo>
                    <a:lnTo>
                      <a:pt x="698" y="137"/>
                    </a:lnTo>
                    <a:lnTo>
                      <a:pt x="698" y="137"/>
                    </a:lnTo>
                    <a:lnTo>
                      <a:pt x="698" y="131"/>
                    </a:lnTo>
                    <a:lnTo>
                      <a:pt x="699" y="124"/>
                    </a:lnTo>
                    <a:lnTo>
                      <a:pt x="706" y="111"/>
                    </a:lnTo>
                    <a:lnTo>
                      <a:pt x="715" y="100"/>
                    </a:lnTo>
                    <a:lnTo>
                      <a:pt x="719" y="97"/>
                    </a:lnTo>
                    <a:lnTo>
                      <a:pt x="723" y="94"/>
                    </a:lnTo>
                    <a:lnTo>
                      <a:pt x="723" y="94"/>
                    </a:lnTo>
                    <a:lnTo>
                      <a:pt x="723" y="100"/>
                    </a:lnTo>
                    <a:lnTo>
                      <a:pt x="720" y="104"/>
                    </a:lnTo>
                    <a:lnTo>
                      <a:pt x="716" y="113"/>
                    </a:lnTo>
                    <a:lnTo>
                      <a:pt x="712" y="120"/>
                    </a:lnTo>
                    <a:lnTo>
                      <a:pt x="709" y="129"/>
                    </a:lnTo>
                    <a:lnTo>
                      <a:pt x="709" y="129"/>
                    </a:lnTo>
                    <a:lnTo>
                      <a:pt x="725" y="122"/>
                    </a:lnTo>
                    <a:lnTo>
                      <a:pt x="739" y="114"/>
                    </a:lnTo>
                    <a:lnTo>
                      <a:pt x="754" y="106"/>
                    </a:lnTo>
                    <a:lnTo>
                      <a:pt x="761" y="103"/>
                    </a:lnTo>
                    <a:lnTo>
                      <a:pt x="770" y="101"/>
                    </a:lnTo>
                    <a:lnTo>
                      <a:pt x="770" y="101"/>
                    </a:lnTo>
                    <a:lnTo>
                      <a:pt x="775" y="96"/>
                    </a:lnTo>
                    <a:lnTo>
                      <a:pt x="782" y="92"/>
                    </a:lnTo>
                    <a:lnTo>
                      <a:pt x="799" y="83"/>
                    </a:lnTo>
                    <a:lnTo>
                      <a:pt x="816" y="76"/>
                    </a:lnTo>
                    <a:lnTo>
                      <a:pt x="830" y="72"/>
                    </a:lnTo>
                    <a:lnTo>
                      <a:pt x="830" y="72"/>
                    </a:lnTo>
                    <a:lnTo>
                      <a:pt x="829" y="76"/>
                    </a:lnTo>
                    <a:lnTo>
                      <a:pt x="826" y="79"/>
                    </a:lnTo>
                    <a:lnTo>
                      <a:pt x="820" y="83"/>
                    </a:lnTo>
                    <a:lnTo>
                      <a:pt x="813" y="89"/>
                    </a:lnTo>
                    <a:lnTo>
                      <a:pt x="807" y="94"/>
                    </a:lnTo>
                    <a:lnTo>
                      <a:pt x="807" y="94"/>
                    </a:lnTo>
                    <a:lnTo>
                      <a:pt x="817" y="92"/>
                    </a:lnTo>
                    <a:lnTo>
                      <a:pt x="827" y="90"/>
                    </a:lnTo>
                    <a:lnTo>
                      <a:pt x="848" y="89"/>
                    </a:lnTo>
                    <a:lnTo>
                      <a:pt x="871" y="89"/>
                    </a:lnTo>
                    <a:lnTo>
                      <a:pt x="893" y="86"/>
                    </a:lnTo>
                    <a:lnTo>
                      <a:pt x="893" y="86"/>
                    </a:lnTo>
                    <a:lnTo>
                      <a:pt x="902" y="83"/>
                    </a:lnTo>
                    <a:lnTo>
                      <a:pt x="910" y="80"/>
                    </a:lnTo>
                    <a:lnTo>
                      <a:pt x="928" y="73"/>
                    </a:lnTo>
                    <a:lnTo>
                      <a:pt x="946" y="68"/>
                    </a:lnTo>
                    <a:lnTo>
                      <a:pt x="956" y="66"/>
                    </a:lnTo>
                    <a:lnTo>
                      <a:pt x="965" y="66"/>
                    </a:lnTo>
                    <a:lnTo>
                      <a:pt x="965" y="66"/>
                    </a:lnTo>
                    <a:lnTo>
                      <a:pt x="958" y="73"/>
                    </a:lnTo>
                    <a:lnTo>
                      <a:pt x="949" y="79"/>
                    </a:lnTo>
                    <a:lnTo>
                      <a:pt x="941" y="85"/>
                    </a:lnTo>
                    <a:lnTo>
                      <a:pt x="931" y="89"/>
                    </a:lnTo>
                    <a:lnTo>
                      <a:pt x="909" y="93"/>
                    </a:lnTo>
                    <a:lnTo>
                      <a:pt x="886" y="97"/>
                    </a:lnTo>
                    <a:lnTo>
                      <a:pt x="838" y="101"/>
                    </a:lnTo>
                    <a:lnTo>
                      <a:pt x="816" y="106"/>
                    </a:lnTo>
                    <a:lnTo>
                      <a:pt x="805" y="108"/>
                    </a:lnTo>
                    <a:lnTo>
                      <a:pt x="795" y="111"/>
                    </a:lnTo>
                    <a:lnTo>
                      <a:pt x="795" y="111"/>
                    </a:lnTo>
                    <a:lnTo>
                      <a:pt x="823" y="127"/>
                    </a:lnTo>
                    <a:lnTo>
                      <a:pt x="836" y="135"/>
                    </a:lnTo>
                    <a:lnTo>
                      <a:pt x="840" y="139"/>
                    </a:lnTo>
                    <a:lnTo>
                      <a:pt x="843" y="145"/>
                    </a:lnTo>
                    <a:lnTo>
                      <a:pt x="843" y="145"/>
                    </a:lnTo>
                    <a:lnTo>
                      <a:pt x="836" y="144"/>
                    </a:lnTo>
                    <a:lnTo>
                      <a:pt x="827" y="139"/>
                    </a:lnTo>
                    <a:lnTo>
                      <a:pt x="810" y="131"/>
                    </a:lnTo>
                    <a:lnTo>
                      <a:pt x="793" y="122"/>
                    </a:lnTo>
                    <a:lnTo>
                      <a:pt x="784" y="120"/>
                    </a:lnTo>
                    <a:lnTo>
                      <a:pt x="774" y="118"/>
                    </a:lnTo>
                    <a:lnTo>
                      <a:pt x="774" y="118"/>
                    </a:lnTo>
                    <a:lnTo>
                      <a:pt x="767" y="120"/>
                    </a:lnTo>
                    <a:lnTo>
                      <a:pt x="760" y="120"/>
                    </a:lnTo>
                    <a:lnTo>
                      <a:pt x="747" y="125"/>
                    </a:lnTo>
                    <a:lnTo>
                      <a:pt x="736" y="132"/>
                    </a:lnTo>
                    <a:lnTo>
                      <a:pt x="723" y="139"/>
                    </a:lnTo>
                    <a:lnTo>
                      <a:pt x="723" y="139"/>
                    </a:lnTo>
                    <a:lnTo>
                      <a:pt x="739" y="144"/>
                    </a:lnTo>
                    <a:lnTo>
                      <a:pt x="753" y="149"/>
                    </a:lnTo>
                    <a:lnTo>
                      <a:pt x="765" y="155"/>
                    </a:lnTo>
                    <a:lnTo>
                      <a:pt x="777" y="163"/>
                    </a:lnTo>
                    <a:lnTo>
                      <a:pt x="777" y="163"/>
                    </a:lnTo>
                    <a:lnTo>
                      <a:pt x="768" y="162"/>
                    </a:lnTo>
                    <a:lnTo>
                      <a:pt x="760" y="160"/>
                    </a:lnTo>
                    <a:lnTo>
                      <a:pt x="743" y="155"/>
                    </a:lnTo>
                    <a:lnTo>
                      <a:pt x="733" y="152"/>
                    </a:lnTo>
                    <a:lnTo>
                      <a:pt x="725" y="151"/>
                    </a:lnTo>
                    <a:lnTo>
                      <a:pt x="716" y="151"/>
                    </a:lnTo>
                    <a:lnTo>
                      <a:pt x="708" y="152"/>
                    </a:lnTo>
                    <a:lnTo>
                      <a:pt x="708" y="152"/>
                    </a:lnTo>
                    <a:lnTo>
                      <a:pt x="701" y="156"/>
                    </a:lnTo>
                    <a:lnTo>
                      <a:pt x="695" y="160"/>
                    </a:lnTo>
                    <a:lnTo>
                      <a:pt x="684" y="170"/>
                    </a:lnTo>
                    <a:lnTo>
                      <a:pt x="674" y="181"/>
                    </a:lnTo>
                    <a:lnTo>
                      <a:pt x="666" y="194"/>
                    </a:lnTo>
                    <a:lnTo>
                      <a:pt x="666" y="194"/>
                    </a:lnTo>
                    <a:lnTo>
                      <a:pt x="683" y="191"/>
                    </a:lnTo>
                    <a:lnTo>
                      <a:pt x="698" y="188"/>
                    </a:lnTo>
                    <a:lnTo>
                      <a:pt x="706" y="188"/>
                    </a:lnTo>
                    <a:lnTo>
                      <a:pt x="715" y="190"/>
                    </a:lnTo>
                    <a:lnTo>
                      <a:pt x="722" y="193"/>
                    </a:lnTo>
                    <a:lnTo>
                      <a:pt x="727" y="195"/>
                    </a:lnTo>
                    <a:lnTo>
                      <a:pt x="727" y="195"/>
                    </a:lnTo>
                    <a:lnTo>
                      <a:pt x="716" y="195"/>
                    </a:lnTo>
                    <a:lnTo>
                      <a:pt x="706" y="197"/>
                    </a:lnTo>
                    <a:lnTo>
                      <a:pt x="697" y="198"/>
                    </a:lnTo>
                    <a:lnTo>
                      <a:pt x="688" y="201"/>
                    </a:lnTo>
                    <a:lnTo>
                      <a:pt x="670" y="207"/>
                    </a:lnTo>
                    <a:lnTo>
                      <a:pt x="660" y="210"/>
                    </a:lnTo>
                    <a:lnTo>
                      <a:pt x="652" y="211"/>
                    </a:lnTo>
                    <a:lnTo>
                      <a:pt x="652" y="211"/>
                    </a:lnTo>
                    <a:lnTo>
                      <a:pt x="643" y="225"/>
                    </a:lnTo>
                    <a:lnTo>
                      <a:pt x="633" y="239"/>
                    </a:lnTo>
                    <a:lnTo>
                      <a:pt x="631" y="246"/>
                    </a:lnTo>
                    <a:lnTo>
                      <a:pt x="626" y="253"/>
                    </a:lnTo>
                    <a:lnTo>
                      <a:pt x="625" y="261"/>
                    </a:lnTo>
                    <a:lnTo>
                      <a:pt x="624" y="270"/>
                    </a:lnTo>
                    <a:lnTo>
                      <a:pt x="624" y="270"/>
                    </a:lnTo>
                    <a:lnTo>
                      <a:pt x="625" y="264"/>
                    </a:lnTo>
                    <a:lnTo>
                      <a:pt x="628" y="260"/>
                    </a:lnTo>
                    <a:lnTo>
                      <a:pt x="631" y="256"/>
                    </a:lnTo>
                    <a:lnTo>
                      <a:pt x="631" y="250"/>
                    </a:lnTo>
                    <a:lnTo>
                      <a:pt x="631" y="250"/>
                    </a:lnTo>
                    <a:lnTo>
                      <a:pt x="652" y="233"/>
                    </a:lnTo>
                    <a:lnTo>
                      <a:pt x="663" y="226"/>
                    </a:lnTo>
                    <a:lnTo>
                      <a:pt x="668" y="224"/>
                    </a:lnTo>
                    <a:lnTo>
                      <a:pt x="677" y="222"/>
                    </a:lnTo>
                    <a:lnTo>
                      <a:pt x="677" y="222"/>
                    </a:lnTo>
                    <a:lnTo>
                      <a:pt x="690" y="221"/>
                    </a:lnTo>
                    <a:lnTo>
                      <a:pt x="702" y="219"/>
                    </a:lnTo>
                    <a:lnTo>
                      <a:pt x="715" y="218"/>
                    </a:lnTo>
                    <a:lnTo>
                      <a:pt x="727" y="215"/>
                    </a:lnTo>
                    <a:lnTo>
                      <a:pt x="727" y="215"/>
                    </a:lnTo>
                    <a:lnTo>
                      <a:pt x="733" y="212"/>
                    </a:lnTo>
                    <a:lnTo>
                      <a:pt x="739" y="208"/>
                    </a:lnTo>
                    <a:lnTo>
                      <a:pt x="747" y="197"/>
                    </a:lnTo>
                    <a:lnTo>
                      <a:pt x="751" y="193"/>
                    </a:lnTo>
                    <a:lnTo>
                      <a:pt x="757" y="188"/>
                    </a:lnTo>
                    <a:lnTo>
                      <a:pt x="763" y="186"/>
                    </a:lnTo>
                    <a:lnTo>
                      <a:pt x="770" y="184"/>
                    </a:lnTo>
                    <a:lnTo>
                      <a:pt x="770" y="184"/>
                    </a:lnTo>
                    <a:lnTo>
                      <a:pt x="777" y="188"/>
                    </a:lnTo>
                    <a:lnTo>
                      <a:pt x="784" y="193"/>
                    </a:lnTo>
                    <a:lnTo>
                      <a:pt x="791" y="195"/>
                    </a:lnTo>
                    <a:lnTo>
                      <a:pt x="798" y="197"/>
                    </a:lnTo>
                    <a:lnTo>
                      <a:pt x="805" y="197"/>
                    </a:lnTo>
                    <a:lnTo>
                      <a:pt x="812" y="197"/>
                    </a:lnTo>
                    <a:lnTo>
                      <a:pt x="819" y="195"/>
                    </a:lnTo>
                    <a:lnTo>
                      <a:pt x="826" y="193"/>
                    </a:lnTo>
                    <a:lnTo>
                      <a:pt x="833" y="190"/>
                    </a:lnTo>
                    <a:lnTo>
                      <a:pt x="838" y="186"/>
                    </a:lnTo>
                    <a:lnTo>
                      <a:pt x="844" y="181"/>
                    </a:lnTo>
                    <a:lnTo>
                      <a:pt x="848" y="174"/>
                    </a:lnTo>
                    <a:lnTo>
                      <a:pt x="852" y="169"/>
                    </a:lnTo>
                    <a:lnTo>
                      <a:pt x="855" y="160"/>
                    </a:lnTo>
                    <a:lnTo>
                      <a:pt x="857" y="152"/>
                    </a:lnTo>
                    <a:lnTo>
                      <a:pt x="858" y="144"/>
                    </a:lnTo>
                    <a:lnTo>
                      <a:pt x="858" y="144"/>
                    </a:lnTo>
                    <a:lnTo>
                      <a:pt x="864" y="139"/>
                    </a:lnTo>
                    <a:lnTo>
                      <a:pt x="872" y="137"/>
                    </a:lnTo>
                    <a:lnTo>
                      <a:pt x="879" y="135"/>
                    </a:lnTo>
                    <a:lnTo>
                      <a:pt x="887" y="134"/>
                    </a:lnTo>
                    <a:lnTo>
                      <a:pt x="904" y="132"/>
                    </a:lnTo>
                    <a:lnTo>
                      <a:pt x="913" y="131"/>
                    </a:lnTo>
                    <a:lnTo>
                      <a:pt x="921" y="129"/>
                    </a:lnTo>
                    <a:lnTo>
                      <a:pt x="921" y="129"/>
                    </a:lnTo>
                    <a:lnTo>
                      <a:pt x="932" y="124"/>
                    </a:lnTo>
                    <a:lnTo>
                      <a:pt x="942" y="118"/>
                    </a:lnTo>
                    <a:lnTo>
                      <a:pt x="952" y="110"/>
                    </a:lnTo>
                    <a:lnTo>
                      <a:pt x="959" y="101"/>
                    </a:lnTo>
                    <a:lnTo>
                      <a:pt x="975" y="83"/>
                    </a:lnTo>
                    <a:lnTo>
                      <a:pt x="990" y="64"/>
                    </a:lnTo>
                    <a:lnTo>
                      <a:pt x="990" y="64"/>
                    </a:lnTo>
                    <a:lnTo>
                      <a:pt x="973" y="56"/>
                    </a:lnTo>
                    <a:lnTo>
                      <a:pt x="956" y="51"/>
                    </a:lnTo>
                    <a:lnTo>
                      <a:pt x="941" y="45"/>
                    </a:lnTo>
                    <a:lnTo>
                      <a:pt x="932" y="44"/>
                    </a:lnTo>
                    <a:lnTo>
                      <a:pt x="923" y="44"/>
                    </a:lnTo>
                    <a:lnTo>
                      <a:pt x="923" y="44"/>
                    </a:lnTo>
                    <a:close/>
                    <a:moveTo>
                      <a:pt x="594" y="35"/>
                    </a:moveTo>
                    <a:lnTo>
                      <a:pt x="594" y="35"/>
                    </a:lnTo>
                    <a:lnTo>
                      <a:pt x="590" y="44"/>
                    </a:lnTo>
                    <a:lnTo>
                      <a:pt x="587" y="54"/>
                    </a:lnTo>
                    <a:lnTo>
                      <a:pt x="581" y="75"/>
                    </a:lnTo>
                    <a:lnTo>
                      <a:pt x="580" y="96"/>
                    </a:lnTo>
                    <a:lnTo>
                      <a:pt x="579" y="118"/>
                    </a:lnTo>
                    <a:lnTo>
                      <a:pt x="580" y="141"/>
                    </a:lnTo>
                    <a:lnTo>
                      <a:pt x="581" y="163"/>
                    </a:lnTo>
                    <a:lnTo>
                      <a:pt x="587" y="204"/>
                    </a:lnTo>
                    <a:lnTo>
                      <a:pt x="587" y="204"/>
                    </a:lnTo>
                    <a:lnTo>
                      <a:pt x="590" y="170"/>
                    </a:lnTo>
                    <a:lnTo>
                      <a:pt x="591" y="137"/>
                    </a:lnTo>
                    <a:lnTo>
                      <a:pt x="594" y="104"/>
                    </a:lnTo>
                    <a:lnTo>
                      <a:pt x="595" y="89"/>
                    </a:lnTo>
                    <a:lnTo>
                      <a:pt x="600" y="73"/>
                    </a:lnTo>
                    <a:lnTo>
                      <a:pt x="600" y="73"/>
                    </a:lnTo>
                    <a:lnTo>
                      <a:pt x="604" y="64"/>
                    </a:lnTo>
                    <a:lnTo>
                      <a:pt x="607" y="54"/>
                    </a:lnTo>
                    <a:lnTo>
                      <a:pt x="608" y="49"/>
                    </a:lnTo>
                    <a:lnTo>
                      <a:pt x="608" y="44"/>
                    </a:lnTo>
                    <a:lnTo>
                      <a:pt x="608" y="40"/>
                    </a:lnTo>
                    <a:lnTo>
                      <a:pt x="605" y="35"/>
                    </a:lnTo>
                    <a:lnTo>
                      <a:pt x="605" y="35"/>
                    </a:lnTo>
                    <a:lnTo>
                      <a:pt x="603" y="34"/>
                    </a:lnTo>
                    <a:lnTo>
                      <a:pt x="601" y="34"/>
                    </a:lnTo>
                    <a:lnTo>
                      <a:pt x="598" y="35"/>
                    </a:lnTo>
                    <a:lnTo>
                      <a:pt x="594" y="35"/>
                    </a:lnTo>
                    <a:lnTo>
                      <a:pt x="594" y="35"/>
                    </a:lnTo>
                    <a:close/>
                    <a:moveTo>
                      <a:pt x="603" y="242"/>
                    </a:moveTo>
                    <a:lnTo>
                      <a:pt x="603" y="242"/>
                    </a:lnTo>
                    <a:lnTo>
                      <a:pt x="604" y="245"/>
                    </a:lnTo>
                    <a:lnTo>
                      <a:pt x="604" y="246"/>
                    </a:lnTo>
                    <a:lnTo>
                      <a:pt x="605" y="243"/>
                    </a:lnTo>
                    <a:lnTo>
                      <a:pt x="604" y="235"/>
                    </a:lnTo>
                    <a:lnTo>
                      <a:pt x="604" y="232"/>
                    </a:lnTo>
                    <a:lnTo>
                      <a:pt x="601" y="229"/>
                    </a:lnTo>
                    <a:lnTo>
                      <a:pt x="601" y="229"/>
                    </a:lnTo>
                    <a:lnTo>
                      <a:pt x="601" y="236"/>
                    </a:lnTo>
                    <a:lnTo>
                      <a:pt x="603" y="242"/>
                    </a:lnTo>
                    <a:lnTo>
                      <a:pt x="603" y="242"/>
                    </a:lnTo>
                    <a:close/>
                    <a:moveTo>
                      <a:pt x="699" y="698"/>
                    </a:moveTo>
                    <a:lnTo>
                      <a:pt x="699" y="698"/>
                    </a:lnTo>
                    <a:lnTo>
                      <a:pt x="701" y="700"/>
                    </a:lnTo>
                    <a:lnTo>
                      <a:pt x="701" y="702"/>
                    </a:lnTo>
                    <a:lnTo>
                      <a:pt x="699" y="711"/>
                    </a:lnTo>
                    <a:lnTo>
                      <a:pt x="694" y="721"/>
                    </a:lnTo>
                    <a:lnTo>
                      <a:pt x="687" y="730"/>
                    </a:lnTo>
                    <a:lnTo>
                      <a:pt x="678" y="740"/>
                    </a:lnTo>
                    <a:lnTo>
                      <a:pt x="670" y="750"/>
                    </a:lnTo>
                    <a:lnTo>
                      <a:pt x="663" y="756"/>
                    </a:lnTo>
                    <a:lnTo>
                      <a:pt x="657" y="758"/>
                    </a:lnTo>
                    <a:lnTo>
                      <a:pt x="657" y="758"/>
                    </a:lnTo>
                    <a:lnTo>
                      <a:pt x="656" y="760"/>
                    </a:lnTo>
                    <a:lnTo>
                      <a:pt x="657" y="760"/>
                    </a:lnTo>
                    <a:lnTo>
                      <a:pt x="657" y="760"/>
                    </a:lnTo>
                    <a:lnTo>
                      <a:pt x="664" y="761"/>
                    </a:lnTo>
                    <a:lnTo>
                      <a:pt x="671" y="763"/>
                    </a:lnTo>
                    <a:lnTo>
                      <a:pt x="687" y="770"/>
                    </a:lnTo>
                    <a:lnTo>
                      <a:pt x="687" y="770"/>
                    </a:lnTo>
                    <a:lnTo>
                      <a:pt x="705" y="771"/>
                    </a:lnTo>
                    <a:lnTo>
                      <a:pt x="722" y="770"/>
                    </a:lnTo>
                    <a:lnTo>
                      <a:pt x="737" y="767"/>
                    </a:lnTo>
                    <a:lnTo>
                      <a:pt x="753" y="763"/>
                    </a:lnTo>
                    <a:lnTo>
                      <a:pt x="767" y="756"/>
                    </a:lnTo>
                    <a:lnTo>
                      <a:pt x="779" y="749"/>
                    </a:lnTo>
                    <a:lnTo>
                      <a:pt x="791" y="742"/>
                    </a:lnTo>
                    <a:lnTo>
                      <a:pt x="802" y="733"/>
                    </a:lnTo>
                    <a:lnTo>
                      <a:pt x="802" y="733"/>
                    </a:lnTo>
                    <a:lnTo>
                      <a:pt x="819" y="721"/>
                    </a:lnTo>
                    <a:lnTo>
                      <a:pt x="826" y="715"/>
                    </a:lnTo>
                    <a:lnTo>
                      <a:pt x="831" y="709"/>
                    </a:lnTo>
                    <a:lnTo>
                      <a:pt x="831" y="709"/>
                    </a:lnTo>
                    <a:lnTo>
                      <a:pt x="837" y="702"/>
                    </a:lnTo>
                    <a:lnTo>
                      <a:pt x="843" y="694"/>
                    </a:lnTo>
                    <a:lnTo>
                      <a:pt x="852" y="673"/>
                    </a:lnTo>
                    <a:lnTo>
                      <a:pt x="859" y="652"/>
                    </a:lnTo>
                    <a:lnTo>
                      <a:pt x="864" y="636"/>
                    </a:lnTo>
                    <a:lnTo>
                      <a:pt x="864" y="636"/>
                    </a:lnTo>
                    <a:lnTo>
                      <a:pt x="873" y="624"/>
                    </a:lnTo>
                    <a:lnTo>
                      <a:pt x="873" y="624"/>
                    </a:lnTo>
                    <a:lnTo>
                      <a:pt x="887" y="580"/>
                    </a:lnTo>
                    <a:lnTo>
                      <a:pt x="893" y="558"/>
                    </a:lnTo>
                    <a:lnTo>
                      <a:pt x="899" y="534"/>
                    </a:lnTo>
                    <a:lnTo>
                      <a:pt x="903" y="509"/>
                    </a:lnTo>
                    <a:lnTo>
                      <a:pt x="906" y="485"/>
                    </a:lnTo>
                    <a:lnTo>
                      <a:pt x="907" y="461"/>
                    </a:lnTo>
                    <a:lnTo>
                      <a:pt x="907" y="437"/>
                    </a:lnTo>
                    <a:lnTo>
                      <a:pt x="907" y="437"/>
                    </a:lnTo>
                    <a:lnTo>
                      <a:pt x="906" y="417"/>
                    </a:lnTo>
                    <a:lnTo>
                      <a:pt x="903" y="396"/>
                    </a:lnTo>
                    <a:lnTo>
                      <a:pt x="899" y="375"/>
                    </a:lnTo>
                    <a:lnTo>
                      <a:pt x="895" y="356"/>
                    </a:lnTo>
                    <a:lnTo>
                      <a:pt x="887" y="337"/>
                    </a:lnTo>
                    <a:lnTo>
                      <a:pt x="879" y="322"/>
                    </a:lnTo>
                    <a:lnTo>
                      <a:pt x="875" y="313"/>
                    </a:lnTo>
                    <a:lnTo>
                      <a:pt x="869" y="308"/>
                    </a:lnTo>
                    <a:lnTo>
                      <a:pt x="864" y="302"/>
                    </a:lnTo>
                    <a:lnTo>
                      <a:pt x="857" y="297"/>
                    </a:lnTo>
                    <a:lnTo>
                      <a:pt x="857" y="297"/>
                    </a:lnTo>
                    <a:lnTo>
                      <a:pt x="838" y="287"/>
                    </a:lnTo>
                    <a:lnTo>
                      <a:pt x="817" y="277"/>
                    </a:lnTo>
                    <a:lnTo>
                      <a:pt x="796" y="268"/>
                    </a:lnTo>
                    <a:lnTo>
                      <a:pt x="774" y="261"/>
                    </a:lnTo>
                    <a:lnTo>
                      <a:pt x="751" y="257"/>
                    </a:lnTo>
                    <a:lnTo>
                      <a:pt x="727" y="254"/>
                    </a:lnTo>
                    <a:lnTo>
                      <a:pt x="704" y="254"/>
                    </a:lnTo>
                    <a:lnTo>
                      <a:pt x="680" y="257"/>
                    </a:lnTo>
                    <a:lnTo>
                      <a:pt x="680" y="257"/>
                    </a:lnTo>
                    <a:lnTo>
                      <a:pt x="670" y="260"/>
                    </a:lnTo>
                    <a:lnTo>
                      <a:pt x="660" y="264"/>
                    </a:lnTo>
                    <a:lnTo>
                      <a:pt x="650" y="268"/>
                    </a:lnTo>
                    <a:lnTo>
                      <a:pt x="640" y="274"/>
                    </a:lnTo>
                    <a:lnTo>
                      <a:pt x="624" y="288"/>
                    </a:lnTo>
                    <a:lnTo>
                      <a:pt x="607" y="302"/>
                    </a:lnTo>
                    <a:lnTo>
                      <a:pt x="607" y="302"/>
                    </a:lnTo>
                    <a:lnTo>
                      <a:pt x="600" y="304"/>
                    </a:lnTo>
                    <a:lnTo>
                      <a:pt x="591" y="308"/>
                    </a:lnTo>
                    <a:lnTo>
                      <a:pt x="574" y="315"/>
                    </a:lnTo>
                    <a:lnTo>
                      <a:pt x="574" y="315"/>
                    </a:lnTo>
                    <a:lnTo>
                      <a:pt x="565" y="312"/>
                    </a:lnTo>
                    <a:lnTo>
                      <a:pt x="555" y="312"/>
                    </a:lnTo>
                    <a:lnTo>
                      <a:pt x="545" y="312"/>
                    </a:lnTo>
                    <a:lnTo>
                      <a:pt x="537" y="313"/>
                    </a:lnTo>
                    <a:lnTo>
                      <a:pt x="537" y="313"/>
                    </a:lnTo>
                    <a:lnTo>
                      <a:pt x="534" y="311"/>
                    </a:lnTo>
                    <a:lnTo>
                      <a:pt x="530" y="308"/>
                    </a:lnTo>
                    <a:lnTo>
                      <a:pt x="522" y="304"/>
                    </a:lnTo>
                    <a:lnTo>
                      <a:pt x="518" y="301"/>
                    </a:lnTo>
                    <a:lnTo>
                      <a:pt x="517" y="297"/>
                    </a:lnTo>
                    <a:lnTo>
                      <a:pt x="515" y="292"/>
                    </a:lnTo>
                    <a:lnTo>
                      <a:pt x="515" y="285"/>
                    </a:lnTo>
                    <a:lnTo>
                      <a:pt x="515" y="285"/>
                    </a:lnTo>
                    <a:lnTo>
                      <a:pt x="520" y="285"/>
                    </a:lnTo>
                    <a:lnTo>
                      <a:pt x="521" y="284"/>
                    </a:lnTo>
                    <a:lnTo>
                      <a:pt x="527" y="281"/>
                    </a:lnTo>
                    <a:lnTo>
                      <a:pt x="527" y="281"/>
                    </a:lnTo>
                    <a:lnTo>
                      <a:pt x="531" y="287"/>
                    </a:lnTo>
                    <a:lnTo>
                      <a:pt x="538" y="292"/>
                    </a:lnTo>
                    <a:lnTo>
                      <a:pt x="546" y="295"/>
                    </a:lnTo>
                    <a:lnTo>
                      <a:pt x="556" y="298"/>
                    </a:lnTo>
                    <a:lnTo>
                      <a:pt x="565" y="299"/>
                    </a:lnTo>
                    <a:lnTo>
                      <a:pt x="574" y="298"/>
                    </a:lnTo>
                    <a:lnTo>
                      <a:pt x="583" y="297"/>
                    </a:lnTo>
                    <a:lnTo>
                      <a:pt x="591" y="294"/>
                    </a:lnTo>
                    <a:lnTo>
                      <a:pt x="591" y="294"/>
                    </a:lnTo>
                    <a:lnTo>
                      <a:pt x="590" y="288"/>
                    </a:lnTo>
                    <a:lnTo>
                      <a:pt x="587" y="281"/>
                    </a:lnTo>
                    <a:lnTo>
                      <a:pt x="581" y="267"/>
                    </a:lnTo>
                    <a:lnTo>
                      <a:pt x="581" y="267"/>
                    </a:lnTo>
                    <a:lnTo>
                      <a:pt x="577" y="268"/>
                    </a:lnTo>
                    <a:lnTo>
                      <a:pt x="573" y="268"/>
                    </a:lnTo>
                    <a:lnTo>
                      <a:pt x="563" y="267"/>
                    </a:lnTo>
                    <a:lnTo>
                      <a:pt x="555" y="263"/>
                    </a:lnTo>
                    <a:lnTo>
                      <a:pt x="545" y="260"/>
                    </a:lnTo>
                    <a:lnTo>
                      <a:pt x="545" y="260"/>
                    </a:lnTo>
                    <a:lnTo>
                      <a:pt x="524" y="257"/>
                    </a:lnTo>
                    <a:lnTo>
                      <a:pt x="501" y="256"/>
                    </a:lnTo>
                    <a:lnTo>
                      <a:pt x="479" y="256"/>
                    </a:lnTo>
                    <a:lnTo>
                      <a:pt x="457" y="257"/>
                    </a:lnTo>
                    <a:lnTo>
                      <a:pt x="435" y="261"/>
                    </a:lnTo>
                    <a:lnTo>
                      <a:pt x="414" y="267"/>
                    </a:lnTo>
                    <a:lnTo>
                      <a:pt x="396" y="276"/>
                    </a:lnTo>
                    <a:lnTo>
                      <a:pt x="388" y="281"/>
                    </a:lnTo>
                    <a:lnTo>
                      <a:pt x="381" y="287"/>
                    </a:lnTo>
                    <a:lnTo>
                      <a:pt x="381" y="287"/>
                    </a:lnTo>
                    <a:lnTo>
                      <a:pt x="368" y="297"/>
                    </a:lnTo>
                    <a:lnTo>
                      <a:pt x="358" y="304"/>
                    </a:lnTo>
                    <a:lnTo>
                      <a:pt x="358" y="304"/>
                    </a:lnTo>
                    <a:lnTo>
                      <a:pt x="351" y="313"/>
                    </a:lnTo>
                    <a:lnTo>
                      <a:pt x="344" y="325"/>
                    </a:lnTo>
                    <a:lnTo>
                      <a:pt x="339" y="337"/>
                    </a:lnTo>
                    <a:lnTo>
                      <a:pt x="333" y="350"/>
                    </a:lnTo>
                    <a:lnTo>
                      <a:pt x="329" y="364"/>
                    </a:lnTo>
                    <a:lnTo>
                      <a:pt x="325" y="379"/>
                    </a:lnTo>
                    <a:lnTo>
                      <a:pt x="318" y="412"/>
                    </a:lnTo>
                    <a:lnTo>
                      <a:pt x="315" y="445"/>
                    </a:lnTo>
                    <a:lnTo>
                      <a:pt x="315" y="478"/>
                    </a:lnTo>
                    <a:lnTo>
                      <a:pt x="316" y="507"/>
                    </a:lnTo>
                    <a:lnTo>
                      <a:pt x="319" y="521"/>
                    </a:lnTo>
                    <a:lnTo>
                      <a:pt x="322" y="534"/>
                    </a:lnTo>
                    <a:lnTo>
                      <a:pt x="322" y="534"/>
                    </a:lnTo>
                    <a:lnTo>
                      <a:pt x="334" y="576"/>
                    </a:lnTo>
                    <a:lnTo>
                      <a:pt x="343" y="597"/>
                    </a:lnTo>
                    <a:lnTo>
                      <a:pt x="353" y="618"/>
                    </a:lnTo>
                    <a:lnTo>
                      <a:pt x="362" y="638"/>
                    </a:lnTo>
                    <a:lnTo>
                      <a:pt x="374" y="657"/>
                    </a:lnTo>
                    <a:lnTo>
                      <a:pt x="388" y="676"/>
                    </a:lnTo>
                    <a:lnTo>
                      <a:pt x="402" y="691"/>
                    </a:lnTo>
                    <a:lnTo>
                      <a:pt x="402" y="691"/>
                    </a:lnTo>
                    <a:lnTo>
                      <a:pt x="428" y="716"/>
                    </a:lnTo>
                    <a:lnTo>
                      <a:pt x="442" y="728"/>
                    </a:lnTo>
                    <a:lnTo>
                      <a:pt x="457" y="739"/>
                    </a:lnTo>
                    <a:lnTo>
                      <a:pt x="471" y="749"/>
                    </a:lnTo>
                    <a:lnTo>
                      <a:pt x="485" y="757"/>
                    </a:lnTo>
                    <a:lnTo>
                      <a:pt x="501" y="764"/>
                    </a:lnTo>
                    <a:lnTo>
                      <a:pt x="520" y="770"/>
                    </a:lnTo>
                    <a:lnTo>
                      <a:pt x="520" y="770"/>
                    </a:lnTo>
                    <a:lnTo>
                      <a:pt x="530" y="771"/>
                    </a:lnTo>
                    <a:lnTo>
                      <a:pt x="538" y="771"/>
                    </a:lnTo>
                    <a:lnTo>
                      <a:pt x="548" y="771"/>
                    </a:lnTo>
                    <a:lnTo>
                      <a:pt x="556" y="770"/>
                    </a:lnTo>
                    <a:lnTo>
                      <a:pt x="573" y="766"/>
                    </a:lnTo>
                    <a:lnTo>
                      <a:pt x="591" y="763"/>
                    </a:lnTo>
                    <a:lnTo>
                      <a:pt x="591" y="763"/>
                    </a:lnTo>
                    <a:lnTo>
                      <a:pt x="569" y="749"/>
                    </a:lnTo>
                    <a:lnTo>
                      <a:pt x="559" y="740"/>
                    </a:lnTo>
                    <a:lnTo>
                      <a:pt x="549" y="732"/>
                    </a:lnTo>
                    <a:lnTo>
                      <a:pt x="541" y="722"/>
                    </a:lnTo>
                    <a:lnTo>
                      <a:pt x="534" y="711"/>
                    </a:lnTo>
                    <a:lnTo>
                      <a:pt x="528" y="698"/>
                    </a:lnTo>
                    <a:lnTo>
                      <a:pt x="524" y="684"/>
                    </a:lnTo>
                    <a:lnTo>
                      <a:pt x="524" y="684"/>
                    </a:lnTo>
                    <a:lnTo>
                      <a:pt x="542" y="704"/>
                    </a:lnTo>
                    <a:lnTo>
                      <a:pt x="559" y="723"/>
                    </a:lnTo>
                    <a:lnTo>
                      <a:pt x="569" y="732"/>
                    </a:lnTo>
                    <a:lnTo>
                      <a:pt x="579" y="740"/>
                    </a:lnTo>
                    <a:lnTo>
                      <a:pt x="590" y="747"/>
                    </a:lnTo>
                    <a:lnTo>
                      <a:pt x="603" y="754"/>
                    </a:lnTo>
                    <a:lnTo>
                      <a:pt x="603" y="754"/>
                    </a:lnTo>
                    <a:lnTo>
                      <a:pt x="619" y="753"/>
                    </a:lnTo>
                    <a:lnTo>
                      <a:pt x="633" y="750"/>
                    </a:lnTo>
                    <a:lnTo>
                      <a:pt x="647" y="744"/>
                    </a:lnTo>
                    <a:lnTo>
                      <a:pt x="664" y="737"/>
                    </a:lnTo>
                    <a:lnTo>
                      <a:pt x="664" y="737"/>
                    </a:lnTo>
                    <a:lnTo>
                      <a:pt x="668" y="735"/>
                    </a:lnTo>
                    <a:lnTo>
                      <a:pt x="673" y="728"/>
                    </a:lnTo>
                    <a:lnTo>
                      <a:pt x="681" y="712"/>
                    </a:lnTo>
                    <a:lnTo>
                      <a:pt x="685" y="705"/>
                    </a:lnTo>
                    <a:lnTo>
                      <a:pt x="690" y="700"/>
                    </a:lnTo>
                    <a:lnTo>
                      <a:pt x="695" y="697"/>
                    </a:lnTo>
                    <a:lnTo>
                      <a:pt x="697" y="697"/>
                    </a:lnTo>
                    <a:lnTo>
                      <a:pt x="699" y="698"/>
                    </a:lnTo>
                    <a:lnTo>
                      <a:pt x="699" y="698"/>
                    </a:lnTo>
                    <a:close/>
                    <a:moveTo>
                      <a:pt x="465" y="766"/>
                    </a:moveTo>
                    <a:lnTo>
                      <a:pt x="465" y="766"/>
                    </a:lnTo>
                    <a:lnTo>
                      <a:pt x="455" y="756"/>
                    </a:lnTo>
                    <a:lnTo>
                      <a:pt x="445" y="746"/>
                    </a:lnTo>
                    <a:lnTo>
                      <a:pt x="423" y="729"/>
                    </a:lnTo>
                    <a:lnTo>
                      <a:pt x="423" y="729"/>
                    </a:lnTo>
                    <a:lnTo>
                      <a:pt x="421" y="730"/>
                    </a:lnTo>
                    <a:lnTo>
                      <a:pt x="420" y="730"/>
                    </a:lnTo>
                    <a:lnTo>
                      <a:pt x="420" y="730"/>
                    </a:lnTo>
                    <a:lnTo>
                      <a:pt x="416" y="732"/>
                    </a:lnTo>
                    <a:lnTo>
                      <a:pt x="413" y="732"/>
                    </a:lnTo>
                    <a:lnTo>
                      <a:pt x="407" y="730"/>
                    </a:lnTo>
                    <a:lnTo>
                      <a:pt x="407" y="730"/>
                    </a:lnTo>
                    <a:lnTo>
                      <a:pt x="372" y="743"/>
                    </a:lnTo>
                    <a:lnTo>
                      <a:pt x="336" y="753"/>
                    </a:lnTo>
                    <a:lnTo>
                      <a:pt x="298" y="763"/>
                    </a:lnTo>
                    <a:lnTo>
                      <a:pt x="259" y="771"/>
                    </a:lnTo>
                    <a:lnTo>
                      <a:pt x="259" y="771"/>
                    </a:lnTo>
                    <a:lnTo>
                      <a:pt x="240" y="774"/>
                    </a:lnTo>
                    <a:lnTo>
                      <a:pt x="221" y="777"/>
                    </a:lnTo>
                    <a:lnTo>
                      <a:pt x="180" y="784"/>
                    </a:lnTo>
                    <a:lnTo>
                      <a:pt x="180" y="784"/>
                    </a:lnTo>
                    <a:lnTo>
                      <a:pt x="155" y="788"/>
                    </a:lnTo>
                    <a:lnTo>
                      <a:pt x="125" y="794"/>
                    </a:lnTo>
                    <a:lnTo>
                      <a:pt x="113" y="798"/>
                    </a:lnTo>
                    <a:lnTo>
                      <a:pt x="100" y="802"/>
                    </a:lnTo>
                    <a:lnTo>
                      <a:pt x="89" y="808"/>
                    </a:lnTo>
                    <a:lnTo>
                      <a:pt x="80" y="815"/>
                    </a:lnTo>
                    <a:lnTo>
                      <a:pt x="80" y="815"/>
                    </a:lnTo>
                    <a:lnTo>
                      <a:pt x="111" y="823"/>
                    </a:lnTo>
                    <a:lnTo>
                      <a:pt x="146" y="830"/>
                    </a:lnTo>
                    <a:lnTo>
                      <a:pt x="183" y="837"/>
                    </a:lnTo>
                    <a:lnTo>
                      <a:pt x="221" y="843"/>
                    </a:lnTo>
                    <a:lnTo>
                      <a:pt x="259" y="847"/>
                    </a:lnTo>
                    <a:lnTo>
                      <a:pt x="296" y="850"/>
                    </a:lnTo>
                    <a:lnTo>
                      <a:pt x="332" y="851"/>
                    </a:lnTo>
                    <a:lnTo>
                      <a:pt x="364" y="850"/>
                    </a:lnTo>
                    <a:lnTo>
                      <a:pt x="364" y="850"/>
                    </a:lnTo>
                    <a:lnTo>
                      <a:pt x="374" y="853"/>
                    </a:lnTo>
                    <a:lnTo>
                      <a:pt x="385" y="854"/>
                    </a:lnTo>
                    <a:lnTo>
                      <a:pt x="407" y="854"/>
                    </a:lnTo>
                    <a:lnTo>
                      <a:pt x="430" y="854"/>
                    </a:lnTo>
                    <a:lnTo>
                      <a:pt x="452" y="855"/>
                    </a:lnTo>
                    <a:lnTo>
                      <a:pt x="452" y="855"/>
                    </a:lnTo>
                    <a:lnTo>
                      <a:pt x="496" y="860"/>
                    </a:lnTo>
                    <a:lnTo>
                      <a:pt x="541" y="865"/>
                    </a:lnTo>
                    <a:lnTo>
                      <a:pt x="586" y="872"/>
                    </a:lnTo>
                    <a:lnTo>
                      <a:pt x="631" y="876"/>
                    </a:lnTo>
                    <a:lnTo>
                      <a:pt x="631" y="876"/>
                    </a:lnTo>
                    <a:lnTo>
                      <a:pt x="708" y="882"/>
                    </a:lnTo>
                    <a:lnTo>
                      <a:pt x="788" y="889"/>
                    </a:lnTo>
                    <a:lnTo>
                      <a:pt x="869" y="896"/>
                    </a:lnTo>
                    <a:lnTo>
                      <a:pt x="949" y="902"/>
                    </a:lnTo>
                    <a:lnTo>
                      <a:pt x="949" y="902"/>
                    </a:lnTo>
                    <a:lnTo>
                      <a:pt x="980" y="905"/>
                    </a:lnTo>
                    <a:lnTo>
                      <a:pt x="994" y="906"/>
                    </a:lnTo>
                    <a:lnTo>
                      <a:pt x="1008" y="906"/>
                    </a:lnTo>
                    <a:lnTo>
                      <a:pt x="1008" y="906"/>
                    </a:lnTo>
                    <a:lnTo>
                      <a:pt x="1015" y="905"/>
                    </a:lnTo>
                    <a:lnTo>
                      <a:pt x="1022" y="905"/>
                    </a:lnTo>
                    <a:lnTo>
                      <a:pt x="1028" y="902"/>
                    </a:lnTo>
                    <a:lnTo>
                      <a:pt x="1033" y="897"/>
                    </a:lnTo>
                    <a:lnTo>
                      <a:pt x="1033" y="897"/>
                    </a:lnTo>
                    <a:lnTo>
                      <a:pt x="1039" y="900"/>
                    </a:lnTo>
                    <a:lnTo>
                      <a:pt x="1042" y="900"/>
                    </a:lnTo>
                    <a:lnTo>
                      <a:pt x="1045" y="900"/>
                    </a:lnTo>
                    <a:lnTo>
                      <a:pt x="1045" y="900"/>
                    </a:lnTo>
                    <a:lnTo>
                      <a:pt x="1078" y="883"/>
                    </a:lnTo>
                    <a:lnTo>
                      <a:pt x="1114" y="867"/>
                    </a:lnTo>
                    <a:lnTo>
                      <a:pt x="1184" y="836"/>
                    </a:lnTo>
                    <a:lnTo>
                      <a:pt x="1219" y="822"/>
                    </a:lnTo>
                    <a:lnTo>
                      <a:pt x="1254" y="805"/>
                    </a:lnTo>
                    <a:lnTo>
                      <a:pt x="1288" y="788"/>
                    </a:lnTo>
                    <a:lnTo>
                      <a:pt x="1320" y="770"/>
                    </a:lnTo>
                    <a:lnTo>
                      <a:pt x="1320" y="770"/>
                    </a:lnTo>
                    <a:lnTo>
                      <a:pt x="1321" y="771"/>
                    </a:lnTo>
                    <a:lnTo>
                      <a:pt x="1324" y="770"/>
                    </a:lnTo>
                    <a:lnTo>
                      <a:pt x="1327" y="770"/>
                    </a:lnTo>
                    <a:lnTo>
                      <a:pt x="1330" y="770"/>
                    </a:lnTo>
                    <a:lnTo>
                      <a:pt x="1330" y="770"/>
                    </a:lnTo>
                    <a:lnTo>
                      <a:pt x="1432" y="712"/>
                    </a:lnTo>
                    <a:lnTo>
                      <a:pt x="1483" y="684"/>
                    </a:lnTo>
                    <a:lnTo>
                      <a:pt x="1535" y="656"/>
                    </a:lnTo>
                    <a:lnTo>
                      <a:pt x="1535" y="656"/>
                    </a:lnTo>
                    <a:lnTo>
                      <a:pt x="1528" y="657"/>
                    </a:lnTo>
                    <a:lnTo>
                      <a:pt x="1521" y="657"/>
                    </a:lnTo>
                    <a:lnTo>
                      <a:pt x="1508" y="656"/>
                    </a:lnTo>
                    <a:lnTo>
                      <a:pt x="1494" y="655"/>
                    </a:lnTo>
                    <a:lnTo>
                      <a:pt x="1488" y="655"/>
                    </a:lnTo>
                    <a:lnTo>
                      <a:pt x="1480" y="657"/>
                    </a:lnTo>
                    <a:lnTo>
                      <a:pt x="1480" y="657"/>
                    </a:lnTo>
                    <a:lnTo>
                      <a:pt x="1469" y="655"/>
                    </a:lnTo>
                    <a:lnTo>
                      <a:pt x="1457" y="653"/>
                    </a:lnTo>
                    <a:lnTo>
                      <a:pt x="1434" y="652"/>
                    </a:lnTo>
                    <a:lnTo>
                      <a:pt x="1411" y="653"/>
                    </a:lnTo>
                    <a:lnTo>
                      <a:pt x="1387" y="652"/>
                    </a:lnTo>
                    <a:lnTo>
                      <a:pt x="1387" y="652"/>
                    </a:lnTo>
                    <a:lnTo>
                      <a:pt x="1380" y="652"/>
                    </a:lnTo>
                    <a:lnTo>
                      <a:pt x="1372" y="649"/>
                    </a:lnTo>
                    <a:lnTo>
                      <a:pt x="1365" y="646"/>
                    </a:lnTo>
                    <a:lnTo>
                      <a:pt x="1356" y="645"/>
                    </a:lnTo>
                    <a:lnTo>
                      <a:pt x="1356" y="645"/>
                    </a:lnTo>
                    <a:lnTo>
                      <a:pt x="1345" y="645"/>
                    </a:lnTo>
                    <a:lnTo>
                      <a:pt x="1334" y="643"/>
                    </a:lnTo>
                    <a:lnTo>
                      <a:pt x="1311" y="643"/>
                    </a:lnTo>
                    <a:lnTo>
                      <a:pt x="1311" y="643"/>
                    </a:lnTo>
                    <a:lnTo>
                      <a:pt x="1275" y="641"/>
                    </a:lnTo>
                    <a:lnTo>
                      <a:pt x="1258" y="639"/>
                    </a:lnTo>
                    <a:lnTo>
                      <a:pt x="1241" y="638"/>
                    </a:lnTo>
                    <a:lnTo>
                      <a:pt x="1241" y="638"/>
                    </a:lnTo>
                    <a:lnTo>
                      <a:pt x="1219" y="639"/>
                    </a:lnTo>
                    <a:lnTo>
                      <a:pt x="1209" y="641"/>
                    </a:lnTo>
                    <a:lnTo>
                      <a:pt x="1198" y="641"/>
                    </a:lnTo>
                    <a:lnTo>
                      <a:pt x="1198" y="641"/>
                    </a:lnTo>
                    <a:lnTo>
                      <a:pt x="1143" y="632"/>
                    </a:lnTo>
                    <a:lnTo>
                      <a:pt x="1085" y="625"/>
                    </a:lnTo>
                    <a:lnTo>
                      <a:pt x="1056" y="621"/>
                    </a:lnTo>
                    <a:lnTo>
                      <a:pt x="1026" y="619"/>
                    </a:lnTo>
                    <a:lnTo>
                      <a:pt x="998" y="619"/>
                    </a:lnTo>
                    <a:lnTo>
                      <a:pt x="972" y="621"/>
                    </a:lnTo>
                    <a:lnTo>
                      <a:pt x="972" y="621"/>
                    </a:lnTo>
                    <a:lnTo>
                      <a:pt x="968" y="619"/>
                    </a:lnTo>
                    <a:lnTo>
                      <a:pt x="963" y="618"/>
                    </a:lnTo>
                    <a:lnTo>
                      <a:pt x="958" y="617"/>
                    </a:lnTo>
                    <a:lnTo>
                      <a:pt x="955" y="615"/>
                    </a:lnTo>
                    <a:lnTo>
                      <a:pt x="955" y="615"/>
                    </a:lnTo>
                    <a:lnTo>
                      <a:pt x="937" y="621"/>
                    </a:lnTo>
                    <a:lnTo>
                      <a:pt x="918" y="628"/>
                    </a:lnTo>
                    <a:lnTo>
                      <a:pt x="902" y="635"/>
                    </a:lnTo>
                    <a:lnTo>
                      <a:pt x="885" y="642"/>
                    </a:lnTo>
                    <a:lnTo>
                      <a:pt x="885" y="642"/>
                    </a:lnTo>
                    <a:lnTo>
                      <a:pt x="868" y="677"/>
                    </a:lnTo>
                    <a:lnTo>
                      <a:pt x="858" y="695"/>
                    </a:lnTo>
                    <a:lnTo>
                      <a:pt x="848" y="712"/>
                    </a:lnTo>
                    <a:lnTo>
                      <a:pt x="837" y="728"/>
                    </a:lnTo>
                    <a:lnTo>
                      <a:pt x="824" y="742"/>
                    </a:lnTo>
                    <a:lnTo>
                      <a:pt x="810" y="756"/>
                    </a:lnTo>
                    <a:lnTo>
                      <a:pt x="795" y="766"/>
                    </a:lnTo>
                    <a:lnTo>
                      <a:pt x="795" y="766"/>
                    </a:lnTo>
                    <a:lnTo>
                      <a:pt x="781" y="773"/>
                    </a:lnTo>
                    <a:lnTo>
                      <a:pt x="765" y="778"/>
                    </a:lnTo>
                    <a:lnTo>
                      <a:pt x="749" y="782"/>
                    </a:lnTo>
                    <a:lnTo>
                      <a:pt x="732" y="785"/>
                    </a:lnTo>
                    <a:lnTo>
                      <a:pt x="713" y="785"/>
                    </a:lnTo>
                    <a:lnTo>
                      <a:pt x="695" y="785"/>
                    </a:lnTo>
                    <a:lnTo>
                      <a:pt x="677" y="781"/>
                    </a:lnTo>
                    <a:lnTo>
                      <a:pt x="659" y="777"/>
                    </a:lnTo>
                    <a:lnTo>
                      <a:pt x="659" y="777"/>
                    </a:lnTo>
                    <a:lnTo>
                      <a:pt x="660" y="780"/>
                    </a:lnTo>
                    <a:lnTo>
                      <a:pt x="661" y="781"/>
                    </a:lnTo>
                    <a:lnTo>
                      <a:pt x="666" y="785"/>
                    </a:lnTo>
                    <a:lnTo>
                      <a:pt x="668" y="788"/>
                    </a:lnTo>
                    <a:lnTo>
                      <a:pt x="670" y="791"/>
                    </a:lnTo>
                    <a:lnTo>
                      <a:pt x="671" y="794"/>
                    </a:lnTo>
                    <a:lnTo>
                      <a:pt x="671" y="794"/>
                    </a:lnTo>
                    <a:lnTo>
                      <a:pt x="668" y="799"/>
                    </a:lnTo>
                    <a:lnTo>
                      <a:pt x="667" y="802"/>
                    </a:lnTo>
                    <a:lnTo>
                      <a:pt x="664" y="805"/>
                    </a:lnTo>
                    <a:lnTo>
                      <a:pt x="664" y="805"/>
                    </a:lnTo>
                    <a:lnTo>
                      <a:pt x="657" y="805"/>
                    </a:lnTo>
                    <a:lnTo>
                      <a:pt x="653" y="805"/>
                    </a:lnTo>
                    <a:lnTo>
                      <a:pt x="643" y="802"/>
                    </a:lnTo>
                    <a:lnTo>
                      <a:pt x="635" y="799"/>
                    </a:lnTo>
                    <a:lnTo>
                      <a:pt x="629" y="798"/>
                    </a:lnTo>
                    <a:lnTo>
                      <a:pt x="624" y="799"/>
                    </a:lnTo>
                    <a:lnTo>
                      <a:pt x="624" y="799"/>
                    </a:lnTo>
                    <a:lnTo>
                      <a:pt x="618" y="802"/>
                    </a:lnTo>
                    <a:lnTo>
                      <a:pt x="612" y="805"/>
                    </a:lnTo>
                    <a:lnTo>
                      <a:pt x="604" y="813"/>
                    </a:lnTo>
                    <a:lnTo>
                      <a:pt x="598" y="816"/>
                    </a:lnTo>
                    <a:lnTo>
                      <a:pt x="594" y="819"/>
                    </a:lnTo>
                    <a:lnTo>
                      <a:pt x="588" y="817"/>
                    </a:lnTo>
                    <a:lnTo>
                      <a:pt x="581" y="815"/>
                    </a:lnTo>
                    <a:lnTo>
                      <a:pt x="581" y="815"/>
                    </a:lnTo>
                    <a:lnTo>
                      <a:pt x="580" y="806"/>
                    </a:lnTo>
                    <a:lnTo>
                      <a:pt x="576" y="799"/>
                    </a:lnTo>
                    <a:lnTo>
                      <a:pt x="573" y="792"/>
                    </a:lnTo>
                    <a:lnTo>
                      <a:pt x="570" y="785"/>
                    </a:lnTo>
                    <a:lnTo>
                      <a:pt x="570" y="785"/>
                    </a:lnTo>
                    <a:lnTo>
                      <a:pt x="556" y="788"/>
                    </a:lnTo>
                    <a:lnTo>
                      <a:pt x="542" y="788"/>
                    </a:lnTo>
                    <a:lnTo>
                      <a:pt x="530" y="785"/>
                    </a:lnTo>
                    <a:lnTo>
                      <a:pt x="517" y="782"/>
                    </a:lnTo>
                    <a:lnTo>
                      <a:pt x="492" y="774"/>
                    </a:lnTo>
                    <a:lnTo>
                      <a:pt x="479" y="770"/>
                    </a:lnTo>
                    <a:lnTo>
                      <a:pt x="465" y="766"/>
                    </a:lnTo>
                    <a:lnTo>
                      <a:pt x="465" y="766"/>
                    </a:lnTo>
                    <a:close/>
                    <a:moveTo>
                      <a:pt x="1344" y="955"/>
                    </a:moveTo>
                    <a:lnTo>
                      <a:pt x="1344" y="955"/>
                    </a:lnTo>
                    <a:lnTo>
                      <a:pt x="1372" y="938"/>
                    </a:lnTo>
                    <a:lnTo>
                      <a:pt x="1384" y="930"/>
                    </a:lnTo>
                    <a:lnTo>
                      <a:pt x="1398" y="921"/>
                    </a:lnTo>
                    <a:lnTo>
                      <a:pt x="1398" y="921"/>
                    </a:lnTo>
                    <a:lnTo>
                      <a:pt x="1427" y="906"/>
                    </a:lnTo>
                    <a:lnTo>
                      <a:pt x="1453" y="888"/>
                    </a:lnTo>
                    <a:lnTo>
                      <a:pt x="1504" y="851"/>
                    </a:lnTo>
                    <a:lnTo>
                      <a:pt x="1504" y="851"/>
                    </a:lnTo>
                    <a:lnTo>
                      <a:pt x="1529" y="836"/>
                    </a:lnTo>
                    <a:lnTo>
                      <a:pt x="1554" y="820"/>
                    </a:lnTo>
                    <a:lnTo>
                      <a:pt x="1578" y="805"/>
                    </a:lnTo>
                    <a:lnTo>
                      <a:pt x="1589" y="798"/>
                    </a:lnTo>
                    <a:lnTo>
                      <a:pt x="1598" y="788"/>
                    </a:lnTo>
                    <a:lnTo>
                      <a:pt x="1598" y="788"/>
                    </a:lnTo>
                    <a:lnTo>
                      <a:pt x="1603" y="781"/>
                    </a:lnTo>
                    <a:lnTo>
                      <a:pt x="1608" y="773"/>
                    </a:lnTo>
                    <a:lnTo>
                      <a:pt x="1612" y="764"/>
                    </a:lnTo>
                    <a:lnTo>
                      <a:pt x="1616" y="754"/>
                    </a:lnTo>
                    <a:lnTo>
                      <a:pt x="1617" y="744"/>
                    </a:lnTo>
                    <a:lnTo>
                      <a:pt x="1619" y="735"/>
                    </a:lnTo>
                    <a:lnTo>
                      <a:pt x="1619" y="725"/>
                    </a:lnTo>
                    <a:lnTo>
                      <a:pt x="1619" y="714"/>
                    </a:lnTo>
                    <a:lnTo>
                      <a:pt x="1616" y="705"/>
                    </a:lnTo>
                    <a:lnTo>
                      <a:pt x="1613" y="695"/>
                    </a:lnTo>
                    <a:lnTo>
                      <a:pt x="1609" y="687"/>
                    </a:lnTo>
                    <a:lnTo>
                      <a:pt x="1603" y="678"/>
                    </a:lnTo>
                    <a:lnTo>
                      <a:pt x="1596" y="671"/>
                    </a:lnTo>
                    <a:lnTo>
                      <a:pt x="1589" y="666"/>
                    </a:lnTo>
                    <a:lnTo>
                      <a:pt x="1580" y="662"/>
                    </a:lnTo>
                    <a:lnTo>
                      <a:pt x="1570" y="659"/>
                    </a:lnTo>
                    <a:lnTo>
                      <a:pt x="1570" y="659"/>
                    </a:lnTo>
                    <a:lnTo>
                      <a:pt x="1568" y="659"/>
                    </a:lnTo>
                    <a:lnTo>
                      <a:pt x="1564" y="662"/>
                    </a:lnTo>
                    <a:lnTo>
                      <a:pt x="1561" y="664"/>
                    </a:lnTo>
                    <a:lnTo>
                      <a:pt x="1559" y="667"/>
                    </a:lnTo>
                    <a:lnTo>
                      <a:pt x="1559" y="667"/>
                    </a:lnTo>
                    <a:lnTo>
                      <a:pt x="1553" y="669"/>
                    </a:lnTo>
                    <a:lnTo>
                      <a:pt x="1546" y="670"/>
                    </a:lnTo>
                    <a:lnTo>
                      <a:pt x="1533" y="676"/>
                    </a:lnTo>
                    <a:lnTo>
                      <a:pt x="1508" y="688"/>
                    </a:lnTo>
                    <a:lnTo>
                      <a:pt x="1508" y="688"/>
                    </a:lnTo>
                    <a:lnTo>
                      <a:pt x="1488" y="698"/>
                    </a:lnTo>
                    <a:lnTo>
                      <a:pt x="1470" y="708"/>
                    </a:lnTo>
                    <a:lnTo>
                      <a:pt x="1470" y="708"/>
                    </a:lnTo>
                    <a:lnTo>
                      <a:pt x="1421" y="736"/>
                    </a:lnTo>
                    <a:lnTo>
                      <a:pt x="1370" y="764"/>
                    </a:lnTo>
                    <a:lnTo>
                      <a:pt x="1320" y="789"/>
                    </a:lnTo>
                    <a:lnTo>
                      <a:pt x="1268" y="815"/>
                    </a:lnTo>
                    <a:lnTo>
                      <a:pt x="1215" y="840"/>
                    </a:lnTo>
                    <a:lnTo>
                      <a:pt x="1161" y="864"/>
                    </a:lnTo>
                    <a:lnTo>
                      <a:pt x="1052" y="909"/>
                    </a:lnTo>
                    <a:lnTo>
                      <a:pt x="1052" y="909"/>
                    </a:lnTo>
                    <a:lnTo>
                      <a:pt x="1059" y="919"/>
                    </a:lnTo>
                    <a:lnTo>
                      <a:pt x="1066" y="928"/>
                    </a:lnTo>
                    <a:lnTo>
                      <a:pt x="1073" y="938"/>
                    </a:lnTo>
                    <a:lnTo>
                      <a:pt x="1078" y="951"/>
                    </a:lnTo>
                    <a:lnTo>
                      <a:pt x="1087" y="975"/>
                    </a:lnTo>
                    <a:lnTo>
                      <a:pt x="1094" y="1001"/>
                    </a:lnTo>
                    <a:lnTo>
                      <a:pt x="1097" y="1028"/>
                    </a:lnTo>
                    <a:lnTo>
                      <a:pt x="1097" y="1056"/>
                    </a:lnTo>
                    <a:lnTo>
                      <a:pt x="1097" y="1069"/>
                    </a:lnTo>
                    <a:lnTo>
                      <a:pt x="1094" y="1081"/>
                    </a:lnTo>
                    <a:lnTo>
                      <a:pt x="1091" y="1094"/>
                    </a:lnTo>
                    <a:lnTo>
                      <a:pt x="1087" y="1105"/>
                    </a:lnTo>
                    <a:lnTo>
                      <a:pt x="1087" y="1105"/>
                    </a:lnTo>
                    <a:lnTo>
                      <a:pt x="1147" y="1070"/>
                    </a:lnTo>
                    <a:lnTo>
                      <a:pt x="1213" y="1032"/>
                    </a:lnTo>
                    <a:lnTo>
                      <a:pt x="1281" y="992"/>
                    </a:lnTo>
                    <a:lnTo>
                      <a:pt x="1344" y="955"/>
                    </a:lnTo>
                    <a:lnTo>
                      <a:pt x="1344" y="955"/>
                    </a:lnTo>
                    <a:close/>
                    <a:moveTo>
                      <a:pt x="626" y="778"/>
                    </a:moveTo>
                    <a:lnTo>
                      <a:pt x="626" y="778"/>
                    </a:lnTo>
                    <a:lnTo>
                      <a:pt x="635" y="782"/>
                    </a:lnTo>
                    <a:lnTo>
                      <a:pt x="640" y="784"/>
                    </a:lnTo>
                    <a:lnTo>
                      <a:pt x="643" y="784"/>
                    </a:lnTo>
                    <a:lnTo>
                      <a:pt x="645" y="784"/>
                    </a:lnTo>
                    <a:lnTo>
                      <a:pt x="645" y="784"/>
                    </a:lnTo>
                    <a:lnTo>
                      <a:pt x="643" y="782"/>
                    </a:lnTo>
                    <a:lnTo>
                      <a:pt x="642" y="781"/>
                    </a:lnTo>
                    <a:lnTo>
                      <a:pt x="642" y="774"/>
                    </a:lnTo>
                    <a:lnTo>
                      <a:pt x="642" y="774"/>
                    </a:lnTo>
                    <a:lnTo>
                      <a:pt x="632" y="774"/>
                    </a:lnTo>
                    <a:lnTo>
                      <a:pt x="629" y="775"/>
                    </a:lnTo>
                    <a:lnTo>
                      <a:pt x="626" y="778"/>
                    </a:lnTo>
                    <a:lnTo>
                      <a:pt x="626" y="778"/>
                    </a:lnTo>
                    <a:close/>
                    <a:moveTo>
                      <a:pt x="588" y="781"/>
                    </a:moveTo>
                    <a:lnTo>
                      <a:pt x="588" y="781"/>
                    </a:lnTo>
                    <a:lnTo>
                      <a:pt x="588" y="784"/>
                    </a:lnTo>
                    <a:lnTo>
                      <a:pt x="588" y="785"/>
                    </a:lnTo>
                    <a:lnTo>
                      <a:pt x="587" y="785"/>
                    </a:lnTo>
                    <a:lnTo>
                      <a:pt x="587" y="785"/>
                    </a:lnTo>
                    <a:lnTo>
                      <a:pt x="590" y="794"/>
                    </a:lnTo>
                    <a:lnTo>
                      <a:pt x="594" y="799"/>
                    </a:lnTo>
                    <a:lnTo>
                      <a:pt x="594" y="799"/>
                    </a:lnTo>
                    <a:lnTo>
                      <a:pt x="601" y="795"/>
                    </a:lnTo>
                    <a:lnTo>
                      <a:pt x="607" y="791"/>
                    </a:lnTo>
                    <a:lnTo>
                      <a:pt x="617" y="780"/>
                    </a:lnTo>
                    <a:lnTo>
                      <a:pt x="617" y="780"/>
                    </a:lnTo>
                    <a:lnTo>
                      <a:pt x="610" y="782"/>
                    </a:lnTo>
                    <a:lnTo>
                      <a:pt x="603" y="782"/>
                    </a:lnTo>
                    <a:lnTo>
                      <a:pt x="588" y="781"/>
                    </a:lnTo>
                    <a:lnTo>
                      <a:pt x="588" y="781"/>
                    </a:lnTo>
                    <a:close/>
                    <a:moveTo>
                      <a:pt x="1689" y="798"/>
                    </a:moveTo>
                    <a:lnTo>
                      <a:pt x="1689" y="798"/>
                    </a:lnTo>
                    <a:lnTo>
                      <a:pt x="1679" y="795"/>
                    </a:lnTo>
                    <a:lnTo>
                      <a:pt x="1671" y="794"/>
                    </a:lnTo>
                    <a:lnTo>
                      <a:pt x="1650" y="794"/>
                    </a:lnTo>
                    <a:lnTo>
                      <a:pt x="1630" y="794"/>
                    </a:lnTo>
                    <a:lnTo>
                      <a:pt x="1612" y="794"/>
                    </a:lnTo>
                    <a:lnTo>
                      <a:pt x="1612" y="794"/>
                    </a:lnTo>
                    <a:lnTo>
                      <a:pt x="1602" y="803"/>
                    </a:lnTo>
                    <a:lnTo>
                      <a:pt x="1592" y="813"/>
                    </a:lnTo>
                    <a:lnTo>
                      <a:pt x="1581" y="820"/>
                    </a:lnTo>
                    <a:lnTo>
                      <a:pt x="1570" y="829"/>
                    </a:lnTo>
                    <a:lnTo>
                      <a:pt x="1546" y="843"/>
                    </a:lnTo>
                    <a:lnTo>
                      <a:pt x="1522" y="857"/>
                    </a:lnTo>
                    <a:lnTo>
                      <a:pt x="1522" y="857"/>
                    </a:lnTo>
                    <a:lnTo>
                      <a:pt x="1493" y="879"/>
                    </a:lnTo>
                    <a:lnTo>
                      <a:pt x="1463" y="900"/>
                    </a:lnTo>
                    <a:lnTo>
                      <a:pt x="1463" y="900"/>
                    </a:lnTo>
                    <a:lnTo>
                      <a:pt x="1432" y="921"/>
                    </a:lnTo>
                    <a:lnTo>
                      <a:pt x="1400" y="941"/>
                    </a:lnTo>
                    <a:lnTo>
                      <a:pt x="1335" y="978"/>
                    </a:lnTo>
                    <a:lnTo>
                      <a:pt x="1335" y="978"/>
                    </a:lnTo>
                    <a:lnTo>
                      <a:pt x="1271" y="1015"/>
                    </a:lnTo>
                    <a:lnTo>
                      <a:pt x="1206" y="1053"/>
                    </a:lnTo>
                    <a:lnTo>
                      <a:pt x="1140" y="1091"/>
                    </a:lnTo>
                    <a:lnTo>
                      <a:pt x="1108" y="1109"/>
                    </a:lnTo>
                    <a:lnTo>
                      <a:pt x="1076" y="1128"/>
                    </a:lnTo>
                    <a:lnTo>
                      <a:pt x="1076" y="1128"/>
                    </a:lnTo>
                    <a:lnTo>
                      <a:pt x="1066" y="1129"/>
                    </a:lnTo>
                    <a:lnTo>
                      <a:pt x="1059" y="1132"/>
                    </a:lnTo>
                    <a:lnTo>
                      <a:pt x="1053" y="1133"/>
                    </a:lnTo>
                    <a:lnTo>
                      <a:pt x="1048" y="1135"/>
                    </a:lnTo>
                    <a:lnTo>
                      <a:pt x="1048" y="1135"/>
                    </a:lnTo>
                    <a:lnTo>
                      <a:pt x="1045" y="1133"/>
                    </a:lnTo>
                    <a:lnTo>
                      <a:pt x="1043" y="1133"/>
                    </a:lnTo>
                    <a:lnTo>
                      <a:pt x="1042" y="1132"/>
                    </a:lnTo>
                    <a:lnTo>
                      <a:pt x="1042" y="1135"/>
                    </a:lnTo>
                    <a:lnTo>
                      <a:pt x="1042" y="1135"/>
                    </a:lnTo>
                    <a:lnTo>
                      <a:pt x="1035" y="1131"/>
                    </a:lnTo>
                    <a:lnTo>
                      <a:pt x="1028" y="1128"/>
                    </a:lnTo>
                    <a:lnTo>
                      <a:pt x="1021" y="1126"/>
                    </a:lnTo>
                    <a:lnTo>
                      <a:pt x="1014" y="1126"/>
                    </a:lnTo>
                    <a:lnTo>
                      <a:pt x="997" y="1126"/>
                    </a:lnTo>
                    <a:lnTo>
                      <a:pt x="989" y="1126"/>
                    </a:lnTo>
                    <a:lnTo>
                      <a:pt x="979" y="1126"/>
                    </a:lnTo>
                    <a:lnTo>
                      <a:pt x="979" y="1126"/>
                    </a:lnTo>
                    <a:lnTo>
                      <a:pt x="963" y="1124"/>
                    </a:lnTo>
                    <a:lnTo>
                      <a:pt x="948" y="1119"/>
                    </a:lnTo>
                    <a:lnTo>
                      <a:pt x="932" y="1115"/>
                    </a:lnTo>
                    <a:lnTo>
                      <a:pt x="917" y="1112"/>
                    </a:lnTo>
                    <a:lnTo>
                      <a:pt x="917" y="1112"/>
                    </a:lnTo>
                    <a:lnTo>
                      <a:pt x="882" y="1107"/>
                    </a:lnTo>
                    <a:lnTo>
                      <a:pt x="844" y="1101"/>
                    </a:lnTo>
                    <a:lnTo>
                      <a:pt x="844" y="1101"/>
                    </a:lnTo>
                    <a:lnTo>
                      <a:pt x="785" y="1091"/>
                    </a:lnTo>
                    <a:lnTo>
                      <a:pt x="730" y="1084"/>
                    </a:lnTo>
                    <a:lnTo>
                      <a:pt x="624" y="1073"/>
                    </a:lnTo>
                    <a:lnTo>
                      <a:pt x="624" y="1073"/>
                    </a:lnTo>
                    <a:lnTo>
                      <a:pt x="587" y="1069"/>
                    </a:lnTo>
                    <a:lnTo>
                      <a:pt x="551" y="1063"/>
                    </a:lnTo>
                    <a:lnTo>
                      <a:pt x="513" y="1058"/>
                    </a:lnTo>
                    <a:lnTo>
                      <a:pt x="475" y="1052"/>
                    </a:lnTo>
                    <a:lnTo>
                      <a:pt x="475" y="1052"/>
                    </a:lnTo>
                    <a:lnTo>
                      <a:pt x="400" y="1044"/>
                    </a:lnTo>
                    <a:lnTo>
                      <a:pt x="326" y="1032"/>
                    </a:lnTo>
                    <a:lnTo>
                      <a:pt x="176" y="1008"/>
                    </a:lnTo>
                    <a:lnTo>
                      <a:pt x="176" y="1008"/>
                    </a:lnTo>
                    <a:lnTo>
                      <a:pt x="152" y="1022"/>
                    </a:lnTo>
                    <a:lnTo>
                      <a:pt x="128" y="1035"/>
                    </a:lnTo>
                    <a:lnTo>
                      <a:pt x="103" y="1048"/>
                    </a:lnTo>
                    <a:lnTo>
                      <a:pt x="76" y="1058"/>
                    </a:lnTo>
                    <a:lnTo>
                      <a:pt x="76" y="1058"/>
                    </a:lnTo>
                    <a:lnTo>
                      <a:pt x="62" y="1063"/>
                    </a:lnTo>
                    <a:lnTo>
                      <a:pt x="47" y="1069"/>
                    </a:lnTo>
                    <a:lnTo>
                      <a:pt x="40" y="1072"/>
                    </a:lnTo>
                    <a:lnTo>
                      <a:pt x="34" y="1076"/>
                    </a:lnTo>
                    <a:lnTo>
                      <a:pt x="31" y="1081"/>
                    </a:lnTo>
                    <a:lnTo>
                      <a:pt x="30" y="1090"/>
                    </a:lnTo>
                    <a:lnTo>
                      <a:pt x="30" y="1090"/>
                    </a:lnTo>
                    <a:lnTo>
                      <a:pt x="63" y="1088"/>
                    </a:lnTo>
                    <a:lnTo>
                      <a:pt x="99" y="1090"/>
                    </a:lnTo>
                    <a:lnTo>
                      <a:pt x="134" y="1093"/>
                    </a:lnTo>
                    <a:lnTo>
                      <a:pt x="170" y="1097"/>
                    </a:lnTo>
                    <a:lnTo>
                      <a:pt x="243" y="1107"/>
                    </a:lnTo>
                    <a:lnTo>
                      <a:pt x="280" y="1111"/>
                    </a:lnTo>
                    <a:lnTo>
                      <a:pt x="315" y="1114"/>
                    </a:lnTo>
                    <a:lnTo>
                      <a:pt x="315" y="1114"/>
                    </a:lnTo>
                    <a:lnTo>
                      <a:pt x="406" y="1122"/>
                    </a:lnTo>
                    <a:lnTo>
                      <a:pt x="500" y="1131"/>
                    </a:lnTo>
                    <a:lnTo>
                      <a:pt x="593" y="1142"/>
                    </a:lnTo>
                    <a:lnTo>
                      <a:pt x="687" y="1154"/>
                    </a:lnTo>
                    <a:lnTo>
                      <a:pt x="687" y="1154"/>
                    </a:lnTo>
                    <a:lnTo>
                      <a:pt x="760" y="1163"/>
                    </a:lnTo>
                    <a:lnTo>
                      <a:pt x="796" y="1167"/>
                    </a:lnTo>
                    <a:lnTo>
                      <a:pt x="831" y="1170"/>
                    </a:lnTo>
                    <a:lnTo>
                      <a:pt x="831" y="1170"/>
                    </a:lnTo>
                    <a:lnTo>
                      <a:pt x="913" y="1173"/>
                    </a:lnTo>
                    <a:lnTo>
                      <a:pt x="952" y="1175"/>
                    </a:lnTo>
                    <a:lnTo>
                      <a:pt x="991" y="1180"/>
                    </a:lnTo>
                    <a:lnTo>
                      <a:pt x="991" y="1180"/>
                    </a:lnTo>
                    <a:lnTo>
                      <a:pt x="1017" y="1185"/>
                    </a:lnTo>
                    <a:lnTo>
                      <a:pt x="1031" y="1188"/>
                    </a:lnTo>
                    <a:lnTo>
                      <a:pt x="1043" y="1191"/>
                    </a:lnTo>
                    <a:lnTo>
                      <a:pt x="1043" y="1191"/>
                    </a:lnTo>
                    <a:lnTo>
                      <a:pt x="1053" y="1191"/>
                    </a:lnTo>
                    <a:lnTo>
                      <a:pt x="1062" y="1190"/>
                    </a:lnTo>
                    <a:lnTo>
                      <a:pt x="1070" y="1191"/>
                    </a:lnTo>
                    <a:lnTo>
                      <a:pt x="1074" y="1192"/>
                    </a:lnTo>
                    <a:lnTo>
                      <a:pt x="1078" y="1194"/>
                    </a:lnTo>
                    <a:lnTo>
                      <a:pt x="1078" y="1194"/>
                    </a:lnTo>
                    <a:lnTo>
                      <a:pt x="1088" y="1185"/>
                    </a:lnTo>
                    <a:lnTo>
                      <a:pt x="1099" y="1177"/>
                    </a:lnTo>
                    <a:lnTo>
                      <a:pt x="1105" y="1175"/>
                    </a:lnTo>
                    <a:lnTo>
                      <a:pt x="1111" y="1174"/>
                    </a:lnTo>
                    <a:lnTo>
                      <a:pt x="1118" y="1175"/>
                    </a:lnTo>
                    <a:lnTo>
                      <a:pt x="1123" y="1178"/>
                    </a:lnTo>
                    <a:lnTo>
                      <a:pt x="1123" y="1178"/>
                    </a:lnTo>
                    <a:lnTo>
                      <a:pt x="1153" y="1156"/>
                    </a:lnTo>
                    <a:lnTo>
                      <a:pt x="1184" y="1135"/>
                    </a:lnTo>
                    <a:lnTo>
                      <a:pt x="1216" y="1115"/>
                    </a:lnTo>
                    <a:lnTo>
                      <a:pt x="1248" y="1097"/>
                    </a:lnTo>
                    <a:lnTo>
                      <a:pt x="1248" y="1097"/>
                    </a:lnTo>
                    <a:lnTo>
                      <a:pt x="1281" y="1077"/>
                    </a:lnTo>
                    <a:lnTo>
                      <a:pt x="1311" y="1056"/>
                    </a:lnTo>
                    <a:lnTo>
                      <a:pt x="1342" y="1035"/>
                    </a:lnTo>
                    <a:lnTo>
                      <a:pt x="1373" y="1014"/>
                    </a:lnTo>
                    <a:lnTo>
                      <a:pt x="1373" y="1014"/>
                    </a:lnTo>
                    <a:lnTo>
                      <a:pt x="1438" y="973"/>
                    </a:lnTo>
                    <a:lnTo>
                      <a:pt x="1469" y="954"/>
                    </a:lnTo>
                    <a:lnTo>
                      <a:pt x="1500" y="934"/>
                    </a:lnTo>
                    <a:lnTo>
                      <a:pt x="1500" y="934"/>
                    </a:lnTo>
                    <a:lnTo>
                      <a:pt x="1530" y="913"/>
                    </a:lnTo>
                    <a:lnTo>
                      <a:pt x="1561" y="890"/>
                    </a:lnTo>
                    <a:lnTo>
                      <a:pt x="1589" y="867"/>
                    </a:lnTo>
                    <a:lnTo>
                      <a:pt x="1619" y="844"/>
                    </a:lnTo>
                    <a:lnTo>
                      <a:pt x="1619" y="844"/>
                    </a:lnTo>
                    <a:lnTo>
                      <a:pt x="1632" y="836"/>
                    </a:lnTo>
                    <a:lnTo>
                      <a:pt x="1643" y="827"/>
                    </a:lnTo>
                    <a:lnTo>
                      <a:pt x="1655" y="820"/>
                    </a:lnTo>
                    <a:lnTo>
                      <a:pt x="1662" y="817"/>
                    </a:lnTo>
                    <a:lnTo>
                      <a:pt x="1669" y="816"/>
                    </a:lnTo>
                    <a:lnTo>
                      <a:pt x="1669" y="816"/>
                    </a:lnTo>
                    <a:lnTo>
                      <a:pt x="1671" y="820"/>
                    </a:lnTo>
                    <a:lnTo>
                      <a:pt x="1671" y="823"/>
                    </a:lnTo>
                    <a:lnTo>
                      <a:pt x="1669" y="826"/>
                    </a:lnTo>
                    <a:lnTo>
                      <a:pt x="1667" y="829"/>
                    </a:lnTo>
                    <a:lnTo>
                      <a:pt x="1661" y="833"/>
                    </a:lnTo>
                    <a:lnTo>
                      <a:pt x="1655" y="836"/>
                    </a:lnTo>
                    <a:lnTo>
                      <a:pt x="1655" y="836"/>
                    </a:lnTo>
                    <a:lnTo>
                      <a:pt x="1664" y="846"/>
                    </a:lnTo>
                    <a:lnTo>
                      <a:pt x="1672" y="855"/>
                    </a:lnTo>
                    <a:lnTo>
                      <a:pt x="1679" y="867"/>
                    </a:lnTo>
                    <a:lnTo>
                      <a:pt x="1685" y="878"/>
                    </a:lnTo>
                    <a:lnTo>
                      <a:pt x="1689" y="890"/>
                    </a:lnTo>
                    <a:lnTo>
                      <a:pt x="1692" y="903"/>
                    </a:lnTo>
                    <a:lnTo>
                      <a:pt x="1695" y="917"/>
                    </a:lnTo>
                    <a:lnTo>
                      <a:pt x="1696" y="931"/>
                    </a:lnTo>
                    <a:lnTo>
                      <a:pt x="1697" y="959"/>
                    </a:lnTo>
                    <a:lnTo>
                      <a:pt x="1696" y="989"/>
                    </a:lnTo>
                    <a:lnTo>
                      <a:pt x="1693" y="1018"/>
                    </a:lnTo>
                    <a:lnTo>
                      <a:pt x="1689" y="1048"/>
                    </a:lnTo>
                    <a:lnTo>
                      <a:pt x="1689" y="1048"/>
                    </a:lnTo>
                    <a:lnTo>
                      <a:pt x="1699" y="1035"/>
                    </a:lnTo>
                    <a:lnTo>
                      <a:pt x="1707" y="1022"/>
                    </a:lnTo>
                    <a:lnTo>
                      <a:pt x="1714" y="1007"/>
                    </a:lnTo>
                    <a:lnTo>
                      <a:pt x="1720" y="992"/>
                    </a:lnTo>
                    <a:lnTo>
                      <a:pt x="1724" y="975"/>
                    </a:lnTo>
                    <a:lnTo>
                      <a:pt x="1727" y="958"/>
                    </a:lnTo>
                    <a:lnTo>
                      <a:pt x="1728" y="940"/>
                    </a:lnTo>
                    <a:lnTo>
                      <a:pt x="1728" y="923"/>
                    </a:lnTo>
                    <a:lnTo>
                      <a:pt x="1728" y="905"/>
                    </a:lnTo>
                    <a:lnTo>
                      <a:pt x="1726" y="886"/>
                    </a:lnTo>
                    <a:lnTo>
                      <a:pt x="1721" y="869"/>
                    </a:lnTo>
                    <a:lnTo>
                      <a:pt x="1717" y="853"/>
                    </a:lnTo>
                    <a:lnTo>
                      <a:pt x="1712" y="837"/>
                    </a:lnTo>
                    <a:lnTo>
                      <a:pt x="1705" y="823"/>
                    </a:lnTo>
                    <a:lnTo>
                      <a:pt x="1697" y="809"/>
                    </a:lnTo>
                    <a:lnTo>
                      <a:pt x="1689" y="798"/>
                    </a:lnTo>
                    <a:lnTo>
                      <a:pt x="1689" y="798"/>
                    </a:lnTo>
                    <a:close/>
                    <a:moveTo>
                      <a:pt x="521" y="876"/>
                    </a:moveTo>
                    <a:lnTo>
                      <a:pt x="521" y="876"/>
                    </a:lnTo>
                    <a:lnTo>
                      <a:pt x="466" y="871"/>
                    </a:lnTo>
                    <a:lnTo>
                      <a:pt x="413" y="868"/>
                    </a:lnTo>
                    <a:lnTo>
                      <a:pt x="308" y="864"/>
                    </a:lnTo>
                    <a:lnTo>
                      <a:pt x="256" y="860"/>
                    </a:lnTo>
                    <a:lnTo>
                      <a:pt x="204" y="855"/>
                    </a:lnTo>
                    <a:lnTo>
                      <a:pt x="179" y="851"/>
                    </a:lnTo>
                    <a:lnTo>
                      <a:pt x="155" y="847"/>
                    </a:lnTo>
                    <a:lnTo>
                      <a:pt x="131" y="841"/>
                    </a:lnTo>
                    <a:lnTo>
                      <a:pt x="107" y="836"/>
                    </a:lnTo>
                    <a:lnTo>
                      <a:pt x="107" y="836"/>
                    </a:lnTo>
                    <a:lnTo>
                      <a:pt x="104" y="837"/>
                    </a:lnTo>
                    <a:lnTo>
                      <a:pt x="103" y="837"/>
                    </a:lnTo>
                    <a:lnTo>
                      <a:pt x="103" y="837"/>
                    </a:lnTo>
                    <a:lnTo>
                      <a:pt x="104" y="843"/>
                    </a:lnTo>
                    <a:lnTo>
                      <a:pt x="106" y="847"/>
                    </a:lnTo>
                    <a:lnTo>
                      <a:pt x="108" y="850"/>
                    </a:lnTo>
                    <a:lnTo>
                      <a:pt x="111" y="851"/>
                    </a:lnTo>
                    <a:lnTo>
                      <a:pt x="120" y="853"/>
                    </a:lnTo>
                    <a:lnTo>
                      <a:pt x="128" y="853"/>
                    </a:lnTo>
                    <a:lnTo>
                      <a:pt x="138" y="853"/>
                    </a:lnTo>
                    <a:lnTo>
                      <a:pt x="148" y="853"/>
                    </a:lnTo>
                    <a:lnTo>
                      <a:pt x="158" y="854"/>
                    </a:lnTo>
                    <a:lnTo>
                      <a:pt x="160" y="855"/>
                    </a:lnTo>
                    <a:lnTo>
                      <a:pt x="165" y="858"/>
                    </a:lnTo>
                    <a:lnTo>
                      <a:pt x="165" y="858"/>
                    </a:lnTo>
                    <a:lnTo>
                      <a:pt x="156" y="861"/>
                    </a:lnTo>
                    <a:lnTo>
                      <a:pt x="148" y="862"/>
                    </a:lnTo>
                    <a:lnTo>
                      <a:pt x="129" y="864"/>
                    </a:lnTo>
                    <a:lnTo>
                      <a:pt x="121" y="865"/>
                    </a:lnTo>
                    <a:lnTo>
                      <a:pt x="114" y="867"/>
                    </a:lnTo>
                    <a:lnTo>
                      <a:pt x="108" y="871"/>
                    </a:lnTo>
                    <a:lnTo>
                      <a:pt x="107" y="874"/>
                    </a:lnTo>
                    <a:lnTo>
                      <a:pt x="104" y="878"/>
                    </a:lnTo>
                    <a:lnTo>
                      <a:pt x="104" y="878"/>
                    </a:lnTo>
                    <a:lnTo>
                      <a:pt x="118" y="879"/>
                    </a:lnTo>
                    <a:lnTo>
                      <a:pt x="131" y="882"/>
                    </a:lnTo>
                    <a:lnTo>
                      <a:pt x="156" y="888"/>
                    </a:lnTo>
                    <a:lnTo>
                      <a:pt x="156" y="888"/>
                    </a:lnTo>
                    <a:lnTo>
                      <a:pt x="181" y="893"/>
                    </a:lnTo>
                    <a:lnTo>
                      <a:pt x="194" y="897"/>
                    </a:lnTo>
                    <a:lnTo>
                      <a:pt x="200" y="900"/>
                    </a:lnTo>
                    <a:lnTo>
                      <a:pt x="204" y="905"/>
                    </a:lnTo>
                    <a:lnTo>
                      <a:pt x="204" y="905"/>
                    </a:lnTo>
                    <a:lnTo>
                      <a:pt x="190" y="903"/>
                    </a:lnTo>
                    <a:lnTo>
                      <a:pt x="177" y="900"/>
                    </a:lnTo>
                    <a:lnTo>
                      <a:pt x="152" y="896"/>
                    </a:lnTo>
                    <a:lnTo>
                      <a:pt x="141" y="893"/>
                    </a:lnTo>
                    <a:lnTo>
                      <a:pt x="128" y="892"/>
                    </a:lnTo>
                    <a:lnTo>
                      <a:pt x="117" y="893"/>
                    </a:lnTo>
                    <a:lnTo>
                      <a:pt x="104" y="895"/>
                    </a:lnTo>
                    <a:lnTo>
                      <a:pt x="104" y="895"/>
                    </a:lnTo>
                    <a:lnTo>
                      <a:pt x="106" y="905"/>
                    </a:lnTo>
                    <a:lnTo>
                      <a:pt x="104" y="907"/>
                    </a:lnTo>
                    <a:lnTo>
                      <a:pt x="103" y="912"/>
                    </a:lnTo>
                    <a:lnTo>
                      <a:pt x="103" y="912"/>
                    </a:lnTo>
                    <a:lnTo>
                      <a:pt x="141" y="917"/>
                    </a:lnTo>
                    <a:lnTo>
                      <a:pt x="176" y="920"/>
                    </a:lnTo>
                    <a:lnTo>
                      <a:pt x="211" y="924"/>
                    </a:lnTo>
                    <a:lnTo>
                      <a:pt x="249" y="930"/>
                    </a:lnTo>
                    <a:lnTo>
                      <a:pt x="249" y="930"/>
                    </a:lnTo>
                    <a:lnTo>
                      <a:pt x="273" y="937"/>
                    </a:lnTo>
                    <a:lnTo>
                      <a:pt x="298" y="944"/>
                    </a:lnTo>
                    <a:lnTo>
                      <a:pt x="323" y="951"/>
                    </a:lnTo>
                    <a:lnTo>
                      <a:pt x="350" y="956"/>
                    </a:lnTo>
                    <a:lnTo>
                      <a:pt x="350" y="956"/>
                    </a:lnTo>
                    <a:lnTo>
                      <a:pt x="379" y="961"/>
                    </a:lnTo>
                    <a:lnTo>
                      <a:pt x="410" y="965"/>
                    </a:lnTo>
                    <a:lnTo>
                      <a:pt x="441" y="970"/>
                    </a:lnTo>
                    <a:lnTo>
                      <a:pt x="457" y="975"/>
                    </a:lnTo>
                    <a:lnTo>
                      <a:pt x="472" y="979"/>
                    </a:lnTo>
                    <a:lnTo>
                      <a:pt x="472" y="979"/>
                    </a:lnTo>
                    <a:lnTo>
                      <a:pt x="427" y="973"/>
                    </a:lnTo>
                    <a:lnTo>
                      <a:pt x="379" y="966"/>
                    </a:lnTo>
                    <a:lnTo>
                      <a:pt x="284" y="948"/>
                    </a:lnTo>
                    <a:lnTo>
                      <a:pt x="235" y="938"/>
                    </a:lnTo>
                    <a:lnTo>
                      <a:pt x="187" y="931"/>
                    </a:lnTo>
                    <a:lnTo>
                      <a:pt x="141" y="927"/>
                    </a:lnTo>
                    <a:lnTo>
                      <a:pt x="118" y="927"/>
                    </a:lnTo>
                    <a:lnTo>
                      <a:pt x="96" y="927"/>
                    </a:lnTo>
                    <a:lnTo>
                      <a:pt x="96" y="927"/>
                    </a:lnTo>
                    <a:lnTo>
                      <a:pt x="94" y="937"/>
                    </a:lnTo>
                    <a:lnTo>
                      <a:pt x="93" y="947"/>
                    </a:lnTo>
                    <a:lnTo>
                      <a:pt x="93" y="947"/>
                    </a:lnTo>
                    <a:lnTo>
                      <a:pt x="108" y="948"/>
                    </a:lnTo>
                    <a:lnTo>
                      <a:pt x="125" y="951"/>
                    </a:lnTo>
                    <a:lnTo>
                      <a:pt x="155" y="958"/>
                    </a:lnTo>
                    <a:lnTo>
                      <a:pt x="186" y="965"/>
                    </a:lnTo>
                    <a:lnTo>
                      <a:pt x="215" y="972"/>
                    </a:lnTo>
                    <a:lnTo>
                      <a:pt x="215" y="972"/>
                    </a:lnTo>
                    <a:lnTo>
                      <a:pt x="259" y="980"/>
                    </a:lnTo>
                    <a:lnTo>
                      <a:pt x="301" y="987"/>
                    </a:lnTo>
                    <a:lnTo>
                      <a:pt x="386" y="999"/>
                    </a:lnTo>
                    <a:lnTo>
                      <a:pt x="472" y="1008"/>
                    </a:lnTo>
                    <a:lnTo>
                      <a:pt x="515" y="1014"/>
                    </a:lnTo>
                    <a:lnTo>
                      <a:pt x="558" y="1021"/>
                    </a:lnTo>
                    <a:lnTo>
                      <a:pt x="558" y="1021"/>
                    </a:lnTo>
                    <a:lnTo>
                      <a:pt x="629" y="1031"/>
                    </a:lnTo>
                    <a:lnTo>
                      <a:pt x="701" y="1038"/>
                    </a:lnTo>
                    <a:lnTo>
                      <a:pt x="701" y="1038"/>
                    </a:lnTo>
                    <a:lnTo>
                      <a:pt x="786" y="1046"/>
                    </a:lnTo>
                    <a:lnTo>
                      <a:pt x="866" y="1056"/>
                    </a:lnTo>
                    <a:lnTo>
                      <a:pt x="945" y="1067"/>
                    </a:lnTo>
                    <a:lnTo>
                      <a:pt x="1024" y="1080"/>
                    </a:lnTo>
                    <a:lnTo>
                      <a:pt x="1024" y="1080"/>
                    </a:lnTo>
                    <a:lnTo>
                      <a:pt x="1022" y="1079"/>
                    </a:lnTo>
                    <a:lnTo>
                      <a:pt x="1019" y="1074"/>
                    </a:lnTo>
                    <a:lnTo>
                      <a:pt x="1017" y="1066"/>
                    </a:lnTo>
                    <a:lnTo>
                      <a:pt x="1015" y="1058"/>
                    </a:lnTo>
                    <a:lnTo>
                      <a:pt x="1014" y="1051"/>
                    </a:lnTo>
                    <a:lnTo>
                      <a:pt x="1014" y="1051"/>
                    </a:lnTo>
                    <a:lnTo>
                      <a:pt x="951" y="1044"/>
                    </a:lnTo>
                    <a:lnTo>
                      <a:pt x="883" y="1035"/>
                    </a:lnTo>
                    <a:lnTo>
                      <a:pt x="850" y="1029"/>
                    </a:lnTo>
                    <a:lnTo>
                      <a:pt x="816" y="1025"/>
                    </a:lnTo>
                    <a:lnTo>
                      <a:pt x="785" y="1018"/>
                    </a:lnTo>
                    <a:lnTo>
                      <a:pt x="757" y="1011"/>
                    </a:lnTo>
                    <a:lnTo>
                      <a:pt x="757" y="1011"/>
                    </a:lnTo>
                    <a:lnTo>
                      <a:pt x="819" y="1018"/>
                    </a:lnTo>
                    <a:lnTo>
                      <a:pt x="886" y="1027"/>
                    </a:lnTo>
                    <a:lnTo>
                      <a:pt x="952" y="1032"/>
                    </a:lnTo>
                    <a:lnTo>
                      <a:pt x="1012" y="1035"/>
                    </a:lnTo>
                    <a:lnTo>
                      <a:pt x="1012" y="1035"/>
                    </a:lnTo>
                    <a:lnTo>
                      <a:pt x="1012" y="1029"/>
                    </a:lnTo>
                    <a:lnTo>
                      <a:pt x="1014" y="1025"/>
                    </a:lnTo>
                    <a:lnTo>
                      <a:pt x="1015" y="1021"/>
                    </a:lnTo>
                    <a:lnTo>
                      <a:pt x="1014" y="1018"/>
                    </a:lnTo>
                    <a:lnTo>
                      <a:pt x="1014" y="1018"/>
                    </a:lnTo>
                    <a:lnTo>
                      <a:pt x="1000" y="1018"/>
                    </a:lnTo>
                    <a:lnTo>
                      <a:pt x="986" y="1018"/>
                    </a:lnTo>
                    <a:lnTo>
                      <a:pt x="972" y="1017"/>
                    </a:lnTo>
                    <a:lnTo>
                      <a:pt x="958" y="1014"/>
                    </a:lnTo>
                    <a:lnTo>
                      <a:pt x="930" y="1008"/>
                    </a:lnTo>
                    <a:lnTo>
                      <a:pt x="916" y="1006"/>
                    </a:lnTo>
                    <a:lnTo>
                      <a:pt x="902" y="1004"/>
                    </a:lnTo>
                    <a:lnTo>
                      <a:pt x="902" y="1004"/>
                    </a:lnTo>
                    <a:lnTo>
                      <a:pt x="913" y="1001"/>
                    </a:lnTo>
                    <a:lnTo>
                      <a:pt x="924" y="1000"/>
                    </a:lnTo>
                    <a:lnTo>
                      <a:pt x="937" y="1000"/>
                    </a:lnTo>
                    <a:lnTo>
                      <a:pt x="948" y="1001"/>
                    </a:lnTo>
                    <a:lnTo>
                      <a:pt x="975" y="1006"/>
                    </a:lnTo>
                    <a:lnTo>
                      <a:pt x="987" y="1007"/>
                    </a:lnTo>
                    <a:lnTo>
                      <a:pt x="1001" y="1007"/>
                    </a:lnTo>
                    <a:lnTo>
                      <a:pt x="1001" y="1007"/>
                    </a:lnTo>
                    <a:lnTo>
                      <a:pt x="1001" y="1001"/>
                    </a:lnTo>
                    <a:lnTo>
                      <a:pt x="1001" y="997"/>
                    </a:lnTo>
                    <a:lnTo>
                      <a:pt x="1003" y="987"/>
                    </a:lnTo>
                    <a:lnTo>
                      <a:pt x="1008" y="979"/>
                    </a:lnTo>
                    <a:lnTo>
                      <a:pt x="1015" y="970"/>
                    </a:lnTo>
                    <a:lnTo>
                      <a:pt x="1015" y="970"/>
                    </a:lnTo>
                    <a:lnTo>
                      <a:pt x="996" y="965"/>
                    </a:lnTo>
                    <a:lnTo>
                      <a:pt x="976" y="962"/>
                    </a:lnTo>
                    <a:lnTo>
                      <a:pt x="953" y="961"/>
                    </a:lnTo>
                    <a:lnTo>
                      <a:pt x="932" y="961"/>
                    </a:lnTo>
                    <a:lnTo>
                      <a:pt x="887" y="961"/>
                    </a:lnTo>
                    <a:lnTo>
                      <a:pt x="866" y="961"/>
                    </a:lnTo>
                    <a:lnTo>
                      <a:pt x="845" y="958"/>
                    </a:lnTo>
                    <a:lnTo>
                      <a:pt x="845" y="958"/>
                    </a:lnTo>
                    <a:lnTo>
                      <a:pt x="805" y="951"/>
                    </a:lnTo>
                    <a:lnTo>
                      <a:pt x="763" y="941"/>
                    </a:lnTo>
                    <a:lnTo>
                      <a:pt x="685" y="921"/>
                    </a:lnTo>
                    <a:lnTo>
                      <a:pt x="685" y="921"/>
                    </a:lnTo>
                    <a:lnTo>
                      <a:pt x="712" y="924"/>
                    </a:lnTo>
                    <a:lnTo>
                      <a:pt x="739" y="928"/>
                    </a:lnTo>
                    <a:lnTo>
                      <a:pt x="789" y="938"/>
                    </a:lnTo>
                    <a:lnTo>
                      <a:pt x="816" y="942"/>
                    </a:lnTo>
                    <a:lnTo>
                      <a:pt x="843" y="947"/>
                    </a:lnTo>
                    <a:lnTo>
                      <a:pt x="869" y="949"/>
                    </a:lnTo>
                    <a:lnTo>
                      <a:pt x="899" y="951"/>
                    </a:lnTo>
                    <a:lnTo>
                      <a:pt x="899" y="951"/>
                    </a:lnTo>
                    <a:lnTo>
                      <a:pt x="946" y="951"/>
                    </a:lnTo>
                    <a:lnTo>
                      <a:pt x="970" y="951"/>
                    </a:lnTo>
                    <a:lnTo>
                      <a:pt x="993" y="951"/>
                    </a:lnTo>
                    <a:lnTo>
                      <a:pt x="993" y="951"/>
                    </a:lnTo>
                    <a:lnTo>
                      <a:pt x="1000" y="952"/>
                    </a:lnTo>
                    <a:lnTo>
                      <a:pt x="1007" y="954"/>
                    </a:lnTo>
                    <a:lnTo>
                      <a:pt x="1011" y="954"/>
                    </a:lnTo>
                    <a:lnTo>
                      <a:pt x="1014" y="952"/>
                    </a:lnTo>
                    <a:lnTo>
                      <a:pt x="1017" y="949"/>
                    </a:lnTo>
                    <a:lnTo>
                      <a:pt x="1019" y="947"/>
                    </a:lnTo>
                    <a:lnTo>
                      <a:pt x="1019" y="947"/>
                    </a:lnTo>
                    <a:lnTo>
                      <a:pt x="1019" y="942"/>
                    </a:lnTo>
                    <a:lnTo>
                      <a:pt x="1019" y="940"/>
                    </a:lnTo>
                    <a:lnTo>
                      <a:pt x="1015" y="933"/>
                    </a:lnTo>
                    <a:lnTo>
                      <a:pt x="1011" y="927"/>
                    </a:lnTo>
                    <a:lnTo>
                      <a:pt x="1008" y="920"/>
                    </a:lnTo>
                    <a:lnTo>
                      <a:pt x="1008" y="920"/>
                    </a:lnTo>
                    <a:lnTo>
                      <a:pt x="886" y="912"/>
                    </a:lnTo>
                    <a:lnTo>
                      <a:pt x="765" y="902"/>
                    </a:lnTo>
                    <a:lnTo>
                      <a:pt x="643" y="889"/>
                    </a:lnTo>
                    <a:lnTo>
                      <a:pt x="521" y="876"/>
                    </a:lnTo>
                    <a:lnTo>
                      <a:pt x="521" y="876"/>
                    </a:lnTo>
                    <a:close/>
                    <a:moveTo>
                      <a:pt x="1664" y="1065"/>
                    </a:moveTo>
                    <a:lnTo>
                      <a:pt x="1664" y="1065"/>
                    </a:lnTo>
                    <a:lnTo>
                      <a:pt x="1664" y="1062"/>
                    </a:lnTo>
                    <a:lnTo>
                      <a:pt x="1664" y="1059"/>
                    </a:lnTo>
                    <a:lnTo>
                      <a:pt x="1667" y="1053"/>
                    </a:lnTo>
                    <a:lnTo>
                      <a:pt x="1671" y="1048"/>
                    </a:lnTo>
                    <a:lnTo>
                      <a:pt x="1675" y="1042"/>
                    </a:lnTo>
                    <a:lnTo>
                      <a:pt x="1675" y="1042"/>
                    </a:lnTo>
                    <a:lnTo>
                      <a:pt x="1678" y="1027"/>
                    </a:lnTo>
                    <a:lnTo>
                      <a:pt x="1681" y="1008"/>
                    </a:lnTo>
                    <a:lnTo>
                      <a:pt x="1683" y="969"/>
                    </a:lnTo>
                    <a:lnTo>
                      <a:pt x="1683" y="969"/>
                    </a:lnTo>
                    <a:lnTo>
                      <a:pt x="1683" y="948"/>
                    </a:lnTo>
                    <a:lnTo>
                      <a:pt x="1683" y="928"/>
                    </a:lnTo>
                    <a:lnTo>
                      <a:pt x="1681" y="910"/>
                    </a:lnTo>
                    <a:lnTo>
                      <a:pt x="1676" y="893"/>
                    </a:lnTo>
                    <a:lnTo>
                      <a:pt x="1671" y="879"/>
                    </a:lnTo>
                    <a:lnTo>
                      <a:pt x="1662" y="865"/>
                    </a:lnTo>
                    <a:lnTo>
                      <a:pt x="1653" y="855"/>
                    </a:lnTo>
                    <a:lnTo>
                      <a:pt x="1641" y="847"/>
                    </a:lnTo>
                    <a:lnTo>
                      <a:pt x="1641" y="847"/>
                    </a:lnTo>
                    <a:lnTo>
                      <a:pt x="1630" y="854"/>
                    </a:lnTo>
                    <a:lnTo>
                      <a:pt x="1619" y="861"/>
                    </a:lnTo>
                    <a:lnTo>
                      <a:pt x="1609" y="869"/>
                    </a:lnTo>
                    <a:lnTo>
                      <a:pt x="1599" y="879"/>
                    </a:lnTo>
                    <a:lnTo>
                      <a:pt x="1599" y="879"/>
                    </a:lnTo>
                    <a:lnTo>
                      <a:pt x="1606" y="890"/>
                    </a:lnTo>
                    <a:lnTo>
                      <a:pt x="1612" y="902"/>
                    </a:lnTo>
                    <a:lnTo>
                      <a:pt x="1622" y="927"/>
                    </a:lnTo>
                    <a:lnTo>
                      <a:pt x="1630" y="954"/>
                    </a:lnTo>
                    <a:lnTo>
                      <a:pt x="1634" y="982"/>
                    </a:lnTo>
                    <a:lnTo>
                      <a:pt x="1637" y="1010"/>
                    </a:lnTo>
                    <a:lnTo>
                      <a:pt x="1636" y="1038"/>
                    </a:lnTo>
                    <a:lnTo>
                      <a:pt x="1633" y="1066"/>
                    </a:lnTo>
                    <a:lnTo>
                      <a:pt x="1627" y="1093"/>
                    </a:lnTo>
                    <a:lnTo>
                      <a:pt x="1627" y="1093"/>
                    </a:lnTo>
                    <a:lnTo>
                      <a:pt x="1637" y="1087"/>
                    </a:lnTo>
                    <a:lnTo>
                      <a:pt x="1647" y="1080"/>
                    </a:lnTo>
                    <a:lnTo>
                      <a:pt x="1655" y="1072"/>
                    </a:lnTo>
                    <a:lnTo>
                      <a:pt x="1664" y="1065"/>
                    </a:lnTo>
                    <a:lnTo>
                      <a:pt x="1664" y="1065"/>
                    </a:lnTo>
                    <a:close/>
                    <a:moveTo>
                      <a:pt x="1624" y="1014"/>
                    </a:moveTo>
                    <a:lnTo>
                      <a:pt x="1624" y="1014"/>
                    </a:lnTo>
                    <a:lnTo>
                      <a:pt x="1623" y="996"/>
                    </a:lnTo>
                    <a:lnTo>
                      <a:pt x="1622" y="978"/>
                    </a:lnTo>
                    <a:lnTo>
                      <a:pt x="1619" y="961"/>
                    </a:lnTo>
                    <a:lnTo>
                      <a:pt x="1615" y="944"/>
                    </a:lnTo>
                    <a:lnTo>
                      <a:pt x="1609" y="927"/>
                    </a:lnTo>
                    <a:lnTo>
                      <a:pt x="1603" y="913"/>
                    </a:lnTo>
                    <a:lnTo>
                      <a:pt x="1596" y="900"/>
                    </a:lnTo>
                    <a:lnTo>
                      <a:pt x="1587" y="888"/>
                    </a:lnTo>
                    <a:lnTo>
                      <a:pt x="1587" y="888"/>
                    </a:lnTo>
                    <a:lnTo>
                      <a:pt x="1500" y="949"/>
                    </a:lnTo>
                    <a:lnTo>
                      <a:pt x="1410" y="1008"/>
                    </a:lnTo>
                    <a:lnTo>
                      <a:pt x="1320" y="1066"/>
                    </a:lnTo>
                    <a:lnTo>
                      <a:pt x="1229" y="1125"/>
                    </a:lnTo>
                    <a:lnTo>
                      <a:pt x="1229" y="1125"/>
                    </a:lnTo>
                    <a:lnTo>
                      <a:pt x="1240" y="1147"/>
                    </a:lnTo>
                    <a:lnTo>
                      <a:pt x="1250" y="1173"/>
                    </a:lnTo>
                    <a:lnTo>
                      <a:pt x="1258" y="1198"/>
                    </a:lnTo>
                    <a:lnTo>
                      <a:pt x="1265" y="1226"/>
                    </a:lnTo>
                    <a:lnTo>
                      <a:pt x="1271" y="1256"/>
                    </a:lnTo>
                    <a:lnTo>
                      <a:pt x="1274" y="1285"/>
                    </a:lnTo>
                    <a:lnTo>
                      <a:pt x="1274" y="1314"/>
                    </a:lnTo>
                    <a:lnTo>
                      <a:pt x="1272" y="1344"/>
                    </a:lnTo>
                    <a:lnTo>
                      <a:pt x="1272" y="1344"/>
                    </a:lnTo>
                    <a:lnTo>
                      <a:pt x="1316" y="1316"/>
                    </a:lnTo>
                    <a:lnTo>
                      <a:pt x="1359" y="1288"/>
                    </a:lnTo>
                    <a:lnTo>
                      <a:pt x="1443" y="1229"/>
                    </a:lnTo>
                    <a:lnTo>
                      <a:pt x="1610" y="1108"/>
                    </a:lnTo>
                    <a:lnTo>
                      <a:pt x="1610" y="1108"/>
                    </a:lnTo>
                    <a:lnTo>
                      <a:pt x="1619" y="1063"/>
                    </a:lnTo>
                    <a:lnTo>
                      <a:pt x="1622" y="1039"/>
                    </a:lnTo>
                    <a:lnTo>
                      <a:pt x="1624" y="1014"/>
                    </a:lnTo>
                    <a:lnTo>
                      <a:pt x="1624" y="1014"/>
                    </a:lnTo>
                    <a:close/>
                    <a:moveTo>
                      <a:pt x="1070" y="1051"/>
                    </a:moveTo>
                    <a:lnTo>
                      <a:pt x="1070" y="1051"/>
                    </a:lnTo>
                    <a:lnTo>
                      <a:pt x="1069" y="1058"/>
                    </a:lnTo>
                    <a:lnTo>
                      <a:pt x="1067" y="1065"/>
                    </a:lnTo>
                    <a:lnTo>
                      <a:pt x="1063" y="1079"/>
                    </a:lnTo>
                    <a:lnTo>
                      <a:pt x="1057" y="1093"/>
                    </a:lnTo>
                    <a:lnTo>
                      <a:pt x="1056" y="1100"/>
                    </a:lnTo>
                    <a:lnTo>
                      <a:pt x="1056" y="1107"/>
                    </a:lnTo>
                    <a:lnTo>
                      <a:pt x="1056" y="1107"/>
                    </a:lnTo>
                    <a:lnTo>
                      <a:pt x="1063" y="1104"/>
                    </a:lnTo>
                    <a:lnTo>
                      <a:pt x="1069" y="1098"/>
                    </a:lnTo>
                    <a:lnTo>
                      <a:pt x="1073" y="1093"/>
                    </a:lnTo>
                    <a:lnTo>
                      <a:pt x="1076" y="1086"/>
                    </a:lnTo>
                    <a:lnTo>
                      <a:pt x="1080" y="1077"/>
                    </a:lnTo>
                    <a:lnTo>
                      <a:pt x="1081" y="1069"/>
                    </a:lnTo>
                    <a:lnTo>
                      <a:pt x="1084" y="1052"/>
                    </a:lnTo>
                    <a:lnTo>
                      <a:pt x="1084" y="1052"/>
                    </a:lnTo>
                    <a:lnTo>
                      <a:pt x="1084" y="1036"/>
                    </a:lnTo>
                    <a:lnTo>
                      <a:pt x="1083" y="1020"/>
                    </a:lnTo>
                    <a:lnTo>
                      <a:pt x="1081" y="1004"/>
                    </a:lnTo>
                    <a:lnTo>
                      <a:pt x="1077" y="989"/>
                    </a:lnTo>
                    <a:lnTo>
                      <a:pt x="1073" y="975"/>
                    </a:lnTo>
                    <a:lnTo>
                      <a:pt x="1069" y="961"/>
                    </a:lnTo>
                    <a:lnTo>
                      <a:pt x="1057" y="935"/>
                    </a:lnTo>
                    <a:lnTo>
                      <a:pt x="1057" y="935"/>
                    </a:lnTo>
                    <a:lnTo>
                      <a:pt x="1052" y="933"/>
                    </a:lnTo>
                    <a:lnTo>
                      <a:pt x="1049" y="930"/>
                    </a:lnTo>
                    <a:lnTo>
                      <a:pt x="1042" y="921"/>
                    </a:lnTo>
                    <a:lnTo>
                      <a:pt x="1042" y="921"/>
                    </a:lnTo>
                    <a:lnTo>
                      <a:pt x="1036" y="923"/>
                    </a:lnTo>
                    <a:lnTo>
                      <a:pt x="1032" y="921"/>
                    </a:lnTo>
                    <a:lnTo>
                      <a:pt x="1029" y="920"/>
                    </a:lnTo>
                    <a:lnTo>
                      <a:pt x="1026" y="921"/>
                    </a:lnTo>
                    <a:lnTo>
                      <a:pt x="1026" y="921"/>
                    </a:lnTo>
                    <a:lnTo>
                      <a:pt x="1032" y="937"/>
                    </a:lnTo>
                    <a:lnTo>
                      <a:pt x="1039" y="952"/>
                    </a:lnTo>
                    <a:lnTo>
                      <a:pt x="1053" y="985"/>
                    </a:lnTo>
                    <a:lnTo>
                      <a:pt x="1060" y="1000"/>
                    </a:lnTo>
                    <a:lnTo>
                      <a:pt x="1066" y="1017"/>
                    </a:lnTo>
                    <a:lnTo>
                      <a:pt x="1069" y="1034"/>
                    </a:lnTo>
                    <a:lnTo>
                      <a:pt x="1070" y="1051"/>
                    </a:lnTo>
                    <a:lnTo>
                      <a:pt x="1070" y="1051"/>
                    </a:lnTo>
                    <a:close/>
                    <a:moveTo>
                      <a:pt x="994" y="1091"/>
                    </a:moveTo>
                    <a:lnTo>
                      <a:pt x="994" y="1091"/>
                    </a:lnTo>
                    <a:lnTo>
                      <a:pt x="948" y="1081"/>
                    </a:lnTo>
                    <a:lnTo>
                      <a:pt x="903" y="1074"/>
                    </a:lnTo>
                    <a:lnTo>
                      <a:pt x="813" y="1062"/>
                    </a:lnTo>
                    <a:lnTo>
                      <a:pt x="813" y="1062"/>
                    </a:lnTo>
                    <a:lnTo>
                      <a:pt x="763" y="1056"/>
                    </a:lnTo>
                    <a:lnTo>
                      <a:pt x="712" y="1052"/>
                    </a:lnTo>
                    <a:lnTo>
                      <a:pt x="712" y="1052"/>
                    </a:lnTo>
                    <a:lnTo>
                      <a:pt x="685" y="1051"/>
                    </a:lnTo>
                    <a:lnTo>
                      <a:pt x="659" y="1048"/>
                    </a:lnTo>
                    <a:lnTo>
                      <a:pt x="605" y="1041"/>
                    </a:lnTo>
                    <a:lnTo>
                      <a:pt x="549" y="1032"/>
                    </a:lnTo>
                    <a:lnTo>
                      <a:pt x="493" y="1025"/>
                    </a:lnTo>
                    <a:lnTo>
                      <a:pt x="493" y="1025"/>
                    </a:lnTo>
                    <a:lnTo>
                      <a:pt x="414" y="1015"/>
                    </a:lnTo>
                    <a:lnTo>
                      <a:pt x="336" y="1006"/>
                    </a:lnTo>
                    <a:lnTo>
                      <a:pt x="257" y="993"/>
                    </a:lnTo>
                    <a:lnTo>
                      <a:pt x="176" y="978"/>
                    </a:lnTo>
                    <a:lnTo>
                      <a:pt x="176" y="978"/>
                    </a:lnTo>
                    <a:lnTo>
                      <a:pt x="143" y="969"/>
                    </a:lnTo>
                    <a:lnTo>
                      <a:pt x="125" y="965"/>
                    </a:lnTo>
                    <a:lnTo>
                      <a:pt x="108" y="962"/>
                    </a:lnTo>
                    <a:lnTo>
                      <a:pt x="92" y="961"/>
                    </a:lnTo>
                    <a:lnTo>
                      <a:pt x="77" y="961"/>
                    </a:lnTo>
                    <a:lnTo>
                      <a:pt x="72" y="963"/>
                    </a:lnTo>
                    <a:lnTo>
                      <a:pt x="66" y="965"/>
                    </a:lnTo>
                    <a:lnTo>
                      <a:pt x="62" y="969"/>
                    </a:lnTo>
                    <a:lnTo>
                      <a:pt x="59" y="973"/>
                    </a:lnTo>
                    <a:lnTo>
                      <a:pt x="59" y="973"/>
                    </a:lnTo>
                    <a:lnTo>
                      <a:pt x="111" y="985"/>
                    </a:lnTo>
                    <a:lnTo>
                      <a:pt x="165" y="994"/>
                    </a:lnTo>
                    <a:lnTo>
                      <a:pt x="219" y="1004"/>
                    </a:lnTo>
                    <a:lnTo>
                      <a:pt x="275" y="1011"/>
                    </a:lnTo>
                    <a:lnTo>
                      <a:pt x="388" y="1027"/>
                    </a:lnTo>
                    <a:lnTo>
                      <a:pt x="503" y="1042"/>
                    </a:lnTo>
                    <a:lnTo>
                      <a:pt x="503" y="1042"/>
                    </a:lnTo>
                    <a:lnTo>
                      <a:pt x="560" y="1052"/>
                    </a:lnTo>
                    <a:lnTo>
                      <a:pt x="588" y="1056"/>
                    </a:lnTo>
                    <a:lnTo>
                      <a:pt x="617" y="1059"/>
                    </a:lnTo>
                    <a:lnTo>
                      <a:pt x="617" y="1059"/>
                    </a:lnTo>
                    <a:lnTo>
                      <a:pt x="671" y="1063"/>
                    </a:lnTo>
                    <a:lnTo>
                      <a:pt x="725" y="1069"/>
                    </a:lnTo>
                    <a:lnTo>
                      <a:pt x="725" y="1069"/>
                    </a:lnTo>
                    <a:lnTo>
                      <a:pt x="768" y="1073"/>
                    </a:lnTo>
                    <a:lnTo>
                      <a:pt x="810" y="1081"/>
                    </a:lnTo>
                    <a:lnTo>
                      <a:pt x="852" y="1088"/>
                    </a:lnTo>
                    <a:lnTo>
                      <a:pt x="893" y="1094"/>
                    </a:lnTo>
                    <a:lnTo>
                      <a:pt x="893" y="1094"/>
                    </a:lnTo>
                    <a:lnTo>
                      <a:pt x="949" y="1102"/>
                    </a:lnTo>
                    <a:lnTo>
                      <a:pt x="977" y="1107"/>
                    </a:lnTo>
                    <a:lnTo>
                      <a:pt x="998" y="1108"/>
                    </a:lnTo>
                    <a:lnTo>
                      <a:pt x="998" y="1108"/>
                    </a:lnTo>
                    <a:lnTo>
                      <a:pt x="1017" y="1109"/>
                    </a:lnTo>
                    <a:lnTo>
                      <a:pt x="1025" y="1108"/>
                    </a:lnTo>
                    <a:lnTo>
                      <a:pt x="1028" y="1107"/>
                    </a:lnTo>
                    <a:lnTo>
                      <a:pt x="1031" y="1105"/>
                    </a:lnTo>
                    <a:lnTo>
                      <a:pt x="1031" y="1105"/>
                    </a:lnTo>
                    <a:lnTo>
                      <a:pt x="1029" y="1102"/>
                    </a:lnTo>
                    <a:lnTo>
                      <a:pt x="1025" y="1100"/>
                    </a:lnTo>
                    <a:lnTo>
                      <a:pt x="1015" y="1095"/>
                    </a:lnTo>
                    <a:lnTo>
                      <a:pt x="994" y="1091"/>
                    </a:lnTo>
                    <a:lnTo>
                      <a:pt x="994" y="1091"/>
                    </a:lnTo>
                    <a:close/>
                    <a:moveTo>
                      <a:pt x="1035" y="1208"/>
                    </a:moveTo>
                    <a:lnTo>
                      <a:pt x="1035" y="1208"/>
                    </a:lnTo>
                    <a:lnTo>
                      <a:pt x="1022" y="1208"/>
                    </a:lnTo>
                    <a:lnTo>
                      <a:pt x="1011" y="1205"/>
                    </a:lnTo>
                    <a:lnTo>
                      <a:pt x="987" y="1199"/>
                    </a:lnTo>
                    <a:lnTo>
                      <a:pt x="965" y="1194"/>
                    </a:lnTo>
                    <a:lnTo>
                      <a:pt x="953" y="1191"/>
                    </a:lnTo>
                    <a:lnTo>
                      <a:pt x="942" y="1190"/>
                    </a:lnTo>
                    <a:lnTo>
                      <a:pt x="942" y="1190"/>
                    </a:lnTo>
                    <a:lnTo>
                      <a:pt x="899" y="1187"/>
                    </a:lnTo>
                    <a:lnTo>
                      <a:pt x="848" y="1185"/>
                    </a:lnTo>
                    <a:lnTo>
                      <a:pt x="796" y="1183"/>
                    </a:lnTo>
                    <a:lnTo>
                      <a:pt x="770" y="1181"/>
                    </a:lnTo>
                    <a:lnTo>
                      <a:pt x="744" y="1178"/>
                    </a:lnTo>
                    <a:lnTo>
                      <a:pt x="744" y="1178"/>
                    </a:lnTo>
                    <a:lnTo>
                      <a:pt x="650" y="1166"/>
                    </a:lnTo>
                    <a:lnTo>
                      <a:pt x="604" y="1159"/>
                    </a:lnTo>
                    <a:lnTo>
                      <a:pt x="558" y="1154"/>
                    </a:lnTo>
                    <a:lnTo>
                      <a:pt x="558" y="1154"/>
                    </a:lnTo>
                    <a:lnTo>
                      <a:pt x="507" y="1149"/>
                    </a:lnTo>
                    <a:lnTo>
                      <a:pt x="457" y="1142"/>
                    </a:lnTo>
                    <a:lnTo>
                      <a:pt x="406" y="1136"/>
                    </a:lnTo>
                    <a:lnTo>
                      <a:pt x="354" y="1131"/>
                    </a:lnTo>
                    <a:lnTo>
                      <a:pt x="354" y="1131"/>
                    </a:lnTo>
                    <a:lnTo>
                      <a:pt x="311" y="1129"/>
                    </a:lnTo>
                    <a:lnTo>
                      <a:pt x="289" y="1128"/>
                    </a:lnTo>
                    <a:lnTo>
                      <a:pt x="267" y="1126"/>
                    </a:lnTo>
                    <a:lnTo>
                      <a:pt x="267" y="1126"/>
                    </a:lnTo>
                    <a:lnTo>
                      <a:pt x="226" y="1119"/>
                    </a:lnTo>
                    <a:lnTo>
                      <a:pt x="183" y="1114"/>
                    </a:lnTo>
                    <a:lnTo>
                      <a:pt x="136" y="1109"/>
                    </a:lnTo>
                    <a:lnTo>
                      <a:pt x="113" y="1108"/>
                    </a:lnTo>
                    <a:lnTo>
                      <a:pt x="87" y="1107"/>
                    </a:lnTo>
                    <a:lnTo>
                      <a:pt x="87" y="1107"/>
                    </a:lnTo>
                    <a:lnTo>
                      <a:pt x="83" y="1112"/>
                    </a:lnTo>
                    <a:lnTo>
                      <a:pt x="80" y="1115"/>
                    </a:lnTo>
                    <a:lnTo>
                      <a:pt x="70" y="1119"/>
                    </a:lnTo>
                    <a:lnTo>
                      <a:pt x="70" y="1119"/>
                    </a:lnTo>
                    <a:lnTo>
                      <a:pt x="72" y="1125"/>
                    </a:lnTo>
                    <a:lnTo>
                      <a:pt x="75" y="1129"/>
                    </a:lnTo>
                    <a:lnTo>
                      <a:pt x="79" y="1132"/>
                    </a:lnTo>
                    <a:lnTo>
                      <a:pt x="85" y="1135"/>
                    </a:lnTo>
                    <a:lnTo>
                      <a:pt x="96" y="1135"/>
                    </a:lnTo>
                    <a:lnTo>
                      <a:pt x="108" y="1135"/>
                    </a:lnTo>
                    <a:lnTo>
                      <a:pt x="108" y="1135"/>
                    </a:lnTo>
                    <a:lnTo>
                      <a:pt x="135" y="1135"/>
                    </a:lnTo>
                    <a:lnTo>
                      <a:pt x="163" y="1136"/>
                    </a:lnTo>
                    <a:lnTo>
                      <a:pt x="163" y="1136"/>
                    </a:lnTo>
                    <a:lnTo>
                      <a:pt x="201" y="1138"/>
                    </a:lnTo>
                    <a:lnTo>
                      <a:pt x="211" y="1139"/>
                    </a:lnTo>
                    <a:lnTo>
                      <a:pt x="219" y="1140"/>
                    </a:lnTo>
                    <a:lnTo>
                      <a:pt x="228" y="1143"/>
                    </a:lnTo>
                    <a:lnTo>
                      <a:pt x="236" y="1147"/>
                    </a:lnTo>
                    <a:lnTo>
                      <a:pt x="236" y="1147"/>
                    </a:lnTo>
                    <a:lnTo>
                      <a:pt x="198" y="1146"/>
                    </a:lnTo>
                    <a:lnTo>
                      <a:pt x="160" y="1146"/>
                    </a:lnTo>
                    <a:lnTo>
                      <a:pt x="124" y="1146"/>
                    </a:lnTo>
                    <a:lnTo>
                      <a:pt x="93" y="1147"/>
                    </a:lnTo>
                    <a:lnTo>
                      <a:pt x="93" y="1147"/>
                    </a:lnTo>
                    <a:lnTo>
                      <a:pt x="104" y="1150"/>
                    </a:lnTo>
                    <a:lnTo>
                      <a:pt x="118" y="1153"/>
                    </a:lnTo>
                    <a:lnTo>
                      <a:pt x="149" y="1156"/>
                    </a:lnTo>
                    <a:lnTo>
                      <a:pt x="165" y="1159"/>
                    </a:lnTo>
                    <a:lnTo>
                      <a:pt x="180" y="1160"/>
                    </a:lnTo>
                    <a:lnTo>
                      <a:pt x="194" y="1164"/>
                    </a:lnTo>
                    <a:lnTo>
                      <a:pt x="207" y="1170"/>
                    </a:lnTo>
                    <a:lnTo>
                      <a:pt x="207" y="1170"/>
                    </a:lnTo>
                    <a:lnTo>
                      <a:pt x="191" y="1170"/>
                    </a:lnTo>
                    <a:lnTo>
                      <a:pt x="177" y="1170"/>
                    </a:lnTo>
                    <a:lnTo>
                      <a:pt x="149" y="1167"/>
                    </a:lnTo>
                    <a:lnTo>
                      <a:pt x="117" y="1164"/>
                    </a:lnTo>
                    <a:lnTo>
                      <a:pt x="79" y="1163"/>
                    </a:lnTo>
                    <a:lnTo>
                      <a:pt x="79" y="1163"/>
                    </a:lnTo>
                    <a:lnTo>
                      <a:pt x="76" y="1177"/>
                    </a:lnTo>
                    <a:lnTo>
                      <a:pt x="76" y="1191"/>
                    </a:lnTo>
                    <a:lnTo>
                      <a:pt x="80" y="1206"/>
                    </a:lnTo>
                    <a:lnTo>
                      <a:pt x="82" y="1212"/>
                    </a:lnTo>
                    <a:lnTo>
                      <a:pt x="86" y="1219"/>
                    </a:lnTo>
                    <a:lnTo>
                      <a:pt x="86" y="1219"/>
                    </a:lnTo>
                    <a:lnTo>
                      <a:pt x="131" y="1223"/>
                    </a:lnTo>
                    <a:lnTo>
                      <a:pt x="176" y="1229"/>
                    </a:lnTo>
                    <a:lnTo>
                      <a:pt x="260" y="1241"/>
                    </a:lnTo>
                    <a:lnTo>
                      <a:pt x="430" y="1271"/>
                    </a:lnTo>
                    <a:lnTo>
                      <a:pt x="430" y="1271"/>
                    </a:lnTo>
                    <a:lnTo>
                      <a:pt x="388" y="1267"/>
                    </a:lnTo>
                    <a:lnTo>
                      <a:pt x="344" y="1263"/>
                    </a:lnTo>
                    <a:lnTo>
                      <a:pt x="257" y="1250"/>
                    </a:lnTo>
                    <a:lnTo>
                      <a:pt x="212" y="1244"/>
                    </a:lnTo>
                    <a:lnTo>
                      <a:pt x="166" y="1239"/>
                    </a:lnTo>
                    <a:lnTo>
                      <a:pt x="118" y="1234"/>
                    </a:lnTo>
                    <a:lnTo>
                      <a:pt x="68" y="1233"/>
                    </a:lnTo>
                    <a:lnTo>
                      <a:pt x="68" y="1233"/>
                    </a:lnTo>
                    <a:lnTo>
                      <a:pt x="62" y="1239"/>
                    </a:lnTo>
                    <a:lnTo>
                      <a:pt x="61" y="1244"/>
                    </a:lnTo>
                    <a:lnTo>
                      <a:pt x="61" y="1250"/>
                    </a:lnTo>
                    <a:lnTo>
                      <a:pt x="63" y="1257"/>
                    </a:lnTo>
                    <a:lnTo>
                      <a:pt x="68" y="1271"/>
                    </a:lnTo>
                    <a:lnTo>
                      <a:pt x="69" y="1278"/>
                    </a:lnTo>
                    <a:lnTo>
                      <a:pt x="68" y="1285"/>
                    </a:lnTo>
                    <a:lnTo>
                      <a:pt x="68" y="1285"/>
                    </a:lnTo>
                    <a:lnTo>
                      <a:pt x="134" y="1293"/>
                    </a:lnTo>
                    <a:lnTo>
                      <a:pt x="163" y="1298"/>
                    </a:lnTo>
                    <a:lnTo>
                      <a:pt x="193" y="1305"/>
                    </a:lnTo>
                    <a:lnTo>
                      <a:pt x="193" y="1305"/>
                    </a:lnTo>
                    <a:lnTo>
                      <a:pt x="275" y="1324"/>
                    </a:lnTo>
                    <a:lnTo>
                      <a:pt x="318" y="1333"/>
                    </a:lnTo>
                    <a:lnTo>
                      <a:pt x="360" y="1340"/>
                    </a:lnTo>
                    <a:lnTo>
                      <a:pt x="400" y="1347"/>
                    </a:lnTo>
                    <a:lnTo>
                      <a:pt x="444" y="1352"/>
                    </a:lnTo>
                    <a:lnTo>
                      <a:pt x="487" y="1357"/>
                    </a:lnTo>
                    <a:lnTo>
                      <a:pt x="531" y="1361"/>
                    </a:lnTo>
                    <a:lnTo>
                      <a:pt x="531" y="1361"/>
                    </a:lnTo>
                    <a:lnTo>
                      <a:pt x="588" y="1364"/>
                    </a:lnTo>
                    <a:lnTo>
                      <a:pt x="646" y="1371"/>
                    </a:lnTo>
                    <a:lnTo>
                      <a:pt x="704" y="1378"/>
                    </a:lnTo>
                    <a:lnTo>
                      <a:pt x="761" y="1385"/>
                    </a:lnTo>
                    <a:lnTo>
                      <a:pt x="879" y="1402"/>
                    </a:lnTo>
                    <a:lnTo>
                      <a:pt x="939" y="1407"/>
                    </a:lnTo>
                    <a:lnTo>
                      <a:pt x="1001" y="1413"/>
                    </a:lnTo>
                    <a:lnTo>
                      <a:pt x="1001" y="1413"/>
                    </a:lnTo>
                    <a:lnTo>
                      <a:pt x="1007" y="1416"/>
                    </a:lnTo>
                    <a:lnTo>
                      <a:pt x="1014" y="1418"/>
                    </a:lnTo>
                    <a:lnTo>
                      <a:pt x="1029" y="1421"/>
                    </a:lnTo>
                    <a:lnTo>
                      <a:pt x="1045" y="1421"/>
                    </a:lnTo>
                    <a:lnTo>
                      <a:pt x="1057" y="1423"/>
                    </a:lnTo>
                    <a:lnTo>
                      <a:pt x="1057" y="1423"/>
                    </a:lnTo>
                    <a:lnTo>
                      <a:pt x="1057" y="1418"/>
                    </a:lnTo>
                    <a:lnTo>
                      <a:pt x="1056" y="1416"/>
                    </a:lnTo>
                    <a:lnTo>
                      <a:pt x="1053" y="1407"/>
                    </a:lnTo>
                    <a:lnTo>
                      <a:pt x="1049" y="1399"/>
                    </a:lnTo>
                    <a:lnTo>
                      <a:pt x="1048" y="1395"/>
                    </a:lnTo>
                    <a:lnTo>
                      <a:pt x="1048" y="1389"/>
                    </a:lnTo>
                    <a:lnTo>
                      <a:pt x="1048" y="1389"/>
                    </a:lnTo>
                    <a:lnTo>
                      <a:pt x="885" y="1362"/>
                    </a:lnTo>
                    <a:lnTo>
                      <a:pt x="802" y="1350"/>
                    </a:lnTo>
                    <a:lnTo>
                      <a:pt x="723" y="1336"/>
                    </a:lnTo>
                    <a:lnTo>
                      <a:pt x="723" y="1336"/>
                    </a:lnTo>
                    <a:lnTo>
                      <a:pt x="683" y="1330"/>
                    </a:lnTo>
                    <a:lnTo>
                      <a:pt x="663" y="1326"/>
                    </a:lnTo>
                    <a:lnTo>
                      <a:pt x="653" y="1323"/>
                    </a:lnTo>
                    <a:lnTo>
                      <a:pt x="643" y="1319"/>
                    </a:lnTo>
                    <a:lnTo>
                      <a:pt x="643" y="1319"/>
                    </a:lnTo>
                    <a:lnTo>
                      <a:pt x="698" y="1324"/>
                    </a:lnTo>
                    <a:lnTo>
                      <a:pt x="751" y="1331"/>
                    </a:lnTo>
                    <a:lnTo>
                      <a:pt x="854" y="1347"/>
                    </a:lnTo>
                    <a:lnTo>
                      <a:pt x="952" y="1361"/>
                    </a:lnTo>
                    <a:lnTo>
                      <a:pt x="1001" y="1368"/>
                    </a:lnTo>
                    <a:lnTo>
                      <a:pt x="1050" y="1372"/>
                    </a:lnTo>
                    <a:lnTo>
                      <a:pt x="1050" y="1372"/>
                    </a:lnTo>
                    <a:lnTo>
                      <a:pt x="1049" y="1366"/>
                    </a:lnTo>
                    <a:lnTo>
                      <a:pt x="1048" y="1359"/>
                    </a:lnTo>
                    <a:lnTo>
                      <a:pt x="1048" y="1348"/>
                    </a:lnTo>
                    <a:lnTo>
                      <a:pt x="1049" y="1337"/>
                    </a:lnTo>
                    <a:lnTo>
                      <a:pt x="1053" y="1327"/>
                    </a:lnTo>
                    <a:lnTo>
                      <a:pt x="1057" y="1316"/>
                    </a:lnTo>
                    <a:lnTo>
                      <a:pt x="1060" y="1306"/>
                    </a:lnTo>
                    <a:lnTo>
                      <a:pt x="1062" y="1295"/>
                    </a:lnTo>
                    <a:lnTo>
                      <a:pt x="1060" y="1288"/>
                    </a:lnTo>
                    <a:lnTo>
                      <a:pt x="1059" y="1282"/>
                    </a:lnTo>
                    <a:lnTo>
                      <a:pt x="1059" y="1282"/>
                    </a:lnTo>
                    <a:lnTo>
                      <a:pt x="1038" y="1282"/>
                    </a:lnTo>
                    <a:lnTo>
                      <a:pt x="1014" y="1282"/>
                    </a:lnTo>
                    <a:lnTo>
                      <a:pt x="963" y="1278"/>
                    </a:lnTo>
                    <a:lnTo>
                      <a:pt x="963" y="1278"/>
                    </a:lnTo>
                    <a:lnTo>
                      <a:pt x="941" y="1275"/>
                    </a:lnTo>
                    <a:lnTo>
                      <a:pt x="918" y="1270"/>
                    </a:lnTo>
                    <a:lnTo>
                      <a:pt x="899" y="1264"/>
                    </a:lnTo>
                    <a:lnTo>
                      <a:pt x="879" y="1261"/>
                    </a:lnTo>
                    <a:lnTo>
                      <a:pt x="879" y="1261"/>
                    </a:lnTo>
                    <a:lnTo>
                      <a:pt x="868" y="1261"/>
                    </a:lnTo>
                    <a:lnTo>
                      <a:pt x="857" y="1261"/>
                    </a:lnTo>
                    <a:lnTo>
                      <a:pt x="852" y="1261"/>
                    </a:lnTo>
                    <a:lnTo>
                      <a:pt x="848" y="1260"/>
                    </a:lnTo>
                    <a:lnTo>
                      <a:pt x="845" y="1258"/>
                    </a:lnTo>
                    <a:lnTo>
                      <a:pt x="844" y="1256"/>
                    </a:lnTo>
                    <a:lnTo>
                      <a:pt x="844" y="1256"/>
                    </a:lnTo>
                    <a:lnTo>
                      <a:pt x="861" y="1253"/>
                    </a:lnTo>
                    <a:lnTo>
                      <a:pt x="876" y="1254"/>
                    </a:lnTo>
                    <a:lnTo>
                      <a:pt x="893" y="1256"/>
                    </a:lnTo>
                    <a:lnTo>
                      <a:pt x="910" y="1258"/>
                    </a:lnTo>
                    <a:lnTo>
                      <a:pt x="945" y="1264"/>
                    </a:lnTo>
                    <a:lnTo>
                      <a:pt x="963" y="1267"/>
                    </a:lnTo>
                    <a:lnTo>
                      <a:pt x="980" y="1268"/>
                    </a:lnTo>
                    <a:lnTo>
                      <a:pt x="980" y="1268"/>
                    </a:lnTo>
                    <a:lnTo>
                      <a:pt x="1024" y="1268"/>
                    </a:lnTo>
                    <a:lnTo>
                      <a:pt x="1043" y="1270"/>
                    </a:lnTo>
                    <a:lnTo>
                      <a:pt x="1063" y="1272"/>
                    </a:lnTo>
                    <a:lnTo>
                      <a:pt x="1063" y="1272"/>
                    </a:lnTo>
                    <a:lnTo>
                      <a:pt x="1064" y="1267"/>
                    </a:lnTo>
                    <a:lnTo>
                      <a:pt x="1067" y="1261"/>
                    </a:lnTo>
                    <a:lnTo>
                      <a:pt x="1070" y="1258"/>
                    </a:lnTo>
                    <a:lnTo>
                      <a:pt x="1070" y="1254"/>
                    </a:lnTo>
                    <a:lnTo>
                      <a:pt x="1070" y="1254"/>
                    </a:lnTo>
                    <a:lnTo>
                      <a:pt x="1046" y="1250"/>
                    </a:lnTo>
                    <a:lnTo>
                      <a:pt x="1022" y="1248"/>
                    </a:lnTo>
                    <a:lnTo>
                      <a:pt x="970" y="1244"/>
                    </a:lnTo>
                    <a:lnTo>
                      <a:pt x="970" y="1244"/>
                    </a:lnTo>
                    <a:lnTo>
                      <a:pt x="945" y="1243"/>
                    </a:lnTo>
                    <a:lnTo>
                      <a:pt x="918" y="1240"/>
                    </a:lnTo>
                    <a:lnTo>
                      <a:pt x="865" y="1234"/>
                    </a:lnTo>
                    <a:lnTo>
                      <a:pt x="865" y="1234"/>
                    </a:lnTo>
                    <a:lnTo>
                      <a:pt x="781" y="1229"/>
                    </a:lnTo>
                    <a:lnTo>
                      <a:pt x="697" y="1222"/>
                    </a:lnTo>
                    <a:lnTo>
                      <a:pt x="656" y="1216"/>
                    </a:lnTo>
                    <a:lnTo>
                      <a:pt x="615" y="1211"/>
                    </a:lnTo>
                    <a:lnTo>
                      <a:pt x="577" y="1202"/>
                    </a:lnTo>
                    <a:lnTo>
                      <a:pt x="539" y="1192"/>
                    </a:lnTo>
                    <a:lnTo>
                      <a:pt x="539" y="1192"/>
                    </a:lnTo>
                    <a:lnTo>
                      <a:pt x="615" y="1199"/>
                    </a:lnTo>
                    <a:lnTo>
                      <a:pt x="691" y="1206"/>
                    </a:lnTo>
                    <a:lnTo>
                      <a:pt x="770" y="1213"/>
                    </a:lnTo>
                    <a:lnTo>
                      <a:pt x="848" y="1220"/>
                    </a:lnTo>
                    <a:lnTo>
                      <a:pt x="848" y="1220"/>
                    </a:lnTo>
                    <a:lnTo>
                      <a:pt x="960" y="1230"/>
                    </a:lnTo>
                    <a:lnTo>
                      <a:pt x="1014" y="1233"/>
                    </a:lnTo>
                    <a:lnTo>
                      <a:pt x="1041" y="1233"/>
                    </a:lnTo>
                    <a:lnTo>
                      <a:pt x="1069" y="1233"/>
                    </a:lnTo>
                    <a:lnTo>
                      <a:pt x="1069" y="1233"/>
                    </a:lnTo>
                    <a:lnTo>
                      <a:pt x="1067" y="1226"/>
                    </a:lnTo>
                    <a:lnTo>
                      <a:pt x="1066" y="1222"/>
                    </a:lnTo>
                    <a:lnTo>
                      <a:pt x="1064" y="1218"/>
                    </a:lnTo>
                    <a:lnTo>
                      <a:pt x="1064" y="1212"/>
                    </a:lnTo>
                    <a:lnTo>
                      <a:pt x="1064" y="1212"/>
                    </a:lnTo>
                    <a:lnTo>
                      <a:pt x="1057" y="1209"/>
                    </a:lnTo>
                    <a:lnTo>
                      <a:pt x="1050" y="1208"/>
                    </a:lnTo>
                    <a:lnTo>
                      <a:pt x="1035" y="1208"/>
                    </a:lnTo>
                    <a:lnTo>
                      <a:pt x="1035" y="1208"/>
                    </a:lnTo>
                    <a:close/>
                    <a:moveTo>
                      <a:pt x="1255" y="1357"/>
                    </a:moveTo>
                    <a:lnTo>
                      <a:pt x="1255" y="1357"/>
                    </a:lnTo>
                    <a:lnTo>
                      <a:pt x="1258" y="1327"/>
                    </a:lnTo>
                    <a:lnTo>
                      <a:pt x="1259" y="1296"/>
                    </a:lnTo>
                    <a:lnTo>
                      <a:pt x="1258" y="1264"/>
                    </a:lnTo>
                    <a:lnTo>
                      <a:pt x="1254" y="1234"/>
                    </a:lnTo>
                    <a:lnTo>
                      <a:pt x="1247" y="1205"/>
                    </a:lnTo>
                    <a:lnTo>
                      <a:pt x="1238" y="1178"/>
                    </a:lnTo>
                    <a:lnTo>
                      <a:pt x="1233" y="1166"/>
                    </a:lnTo>
                    <a:lnTo>
                      <a:pt x="1227" y="1153"/>
                    </a:lnTo>
                    <a:lnTo>
                      <a:pt x="1220" y="1143"/>
                    </a:lnTo>
                    <a:lnTo>
                      <a:pt x="1213" y="1133"/>
                    </a:lnTo>
                    <a:lnTo>
                      <a:pt x="1213" y="1133"/>
                    </a:lnTo>
                    <a:lnTo>
                      <a:pt x="1203" y="1140"/>
                    </a:lnTo>
                    <a:lnTo>
                      <a:pt x="1192" y="1145"/>
                    </a:lnTo>
                    <a:lnTo>
                      <a:pt x="1192" y="1145"/>
                    </a:lnTo>
                    <a:lnTo>
                      <a:pt x="1206" y="1205"/>
                    </a:lnTo>
                    <a:lnTo>
                      <a:pt x="1213" y="1233"/>
                    </a:lnTo>
                    <a:lnTo>
                      <a:pt x="1219" y="1263"/>
                    </a:lnTo>
                    <a:lnTo>
                      <a:pt x="1222" y="1292"/>
                    </a:lnTo>
                    <a:lnTo>
                      <a:pt x="1223" y="1321"/>
                    </a:lnTo>
                    <a:lnTo>
                      <a:pt x="1222" y="1337"/>
                    </a:lnTo>
                    <a:lnTo>
                      <a:pt x="1220" y="1354"/>
                    </a:lnTo>
                    <a:lnTo>
                      <a:pt x="1217" y="1369"/>
                    </a:lnTo>
                    <a:lnTo>
                      <a:pt x="1213" y="1386"/>
                    </a:lnTo>
                    <a:lnTo>
                      <a:pt x="1213" y="1386"/>
                    </a:lnTo>
                    <a:lnTo>
                      <a:pt x="1234" y="1372"/>
                    </a:lnTo>
                    <a:lnTo>
                      <a:pt x="1255" y="1357"/>
                    </a:lnTo>
                    <a:lnTo>
                      <a:pt x="1255" y="1357"/>
                    </a:lnTo>
                    <a:close/>
                    <a:moveTo>
                      <a:pt x="1192" y="1404"/>
                    </a:moveTo>
                    <a:lnTo>
                      <a:pt x="1192" y="1404"/>
                    </a:lnTo>
                    <a:lnTo>
                      <a:pt x="1196" y="1396"/>
                    </a:lnTo>
                    <a:lnTo>
                      <a:pt x="1201" y="1383"/>
                    </a:lnTo>
                    <a:lnTo>
                      <a:pt x="1206" y="1361"/>
                    </a:lnTo>
                    <a:lnTo>
                      <a:pt x="1206" y="1361"/>
                    </a:lnTo>
                    <a:lnTo>
                      <a:pt x="1209" y="1334"/>
                    </a:lnTo>
                    <a:lnTo>
                      <a:pt x="1209" y="1307"/>
                    </a:lnTo>
                    <a:lnTo>
                      <a:pt x="1208" y="1279"/>
                    </a:lnTo>
                    <a:lnTo>
                      <a:pt x="1205" y="1253"/>
                    </a:lnTo>
                    <a:lnTo>
                      <a:pt x="1199" y="1225"/>
                    </a:lnTo>
                    <a:lnTo>
                      <a:pt x="1192" y="1199"/>
                    </a:lnTo>
                    <a:lnTo>
                      <a:pt x="1185" y="1177"/>
                    </a:lnTo>
                    <a:lnTo>
                      <a:pt x="1177" y="1156"/>
                    </a:lnTo>
                    <a:lnTo>
                      <a:pt x="1177" y="1156"/>
                    </a:lnTo>
                    <a:lnTo>
                      <a:pt x="1160" y="1167"/>
                    </a:lnTo>
                    <a:lnTo>
                      <a:pt x="1143" y="1178"/>
                    </a:lnTo>
                    <a:lnTo>
                      <a:pt x="1126" y="1191"/>
                    </a:lnTo>
                    <a:lnTo>
                      <a:pt x="1109" y="1204"/>
                    </a:lnTo>
                    <a:lnTo>
                      <a:pt x="1109" y="1204"/>
                    </a:lnTo>
                    <a:lnTo>
                      <a:pt x="1116" y="1218"/>
                    </a:lnTo>
                    <a:lnTo>
                      <a:pt x="1121" y="1233"/>
                    </a:lnTo>
                    <a:lnTo>
                      <a:pt x="1128" y="1265"/>
                    </a:lnTo>
                    <a:lnTo>
                      <a:pt x="1132" y="1298"/>
                    </a:lnTo>
                    <a:lnTo>
                      <a:pt x="1133" y="1329"/>
                    </a:lnTo>
                    <a:lnTo>
                      <a:pt x="1132" y="1361"/>
                    </a:lnTo>
                    <a:lnTo>
                      <a:pt x="1129" y="1393"/>
                    </a:lnTo>
                    <a:lnTo>
                      <a:pt x="1123" y="1424"/>
                    </a:lnTo>
                    <a:lnTo>
                      <a:pt x="1115" y="1453"/>
                    </a:lnTo>
                    <a:lnTo>
                      <a:pt x="1115" y="1453"/>
                    </a:lnTo>
                    <a:lnTo>
                      <a:pt x="1123" y="1445"/>
                    </a:lnTo>
                    <a:lnTo>
                      <a:pt x="1133" y="1439"/>
                    </a:lnTo>
                    <a:lnTo>
                      <a:pt x="1154" y="1428"/>
                    </a:lnTo>
                    <a:lnTo>
                      <a:pt x="1175" y="1417"/>
                    </a:lnTo>
                    <a:lnTo>
                      <a:pt x="1185" y="1411"/>
                    </a:lnTo>
                    <a:lnTo>
                      <a:pt x="1192" y="1404"/>
                    </a:lnTo>
                    <a:lnTo>
                      <a:pt x="1192" y="1404"/>
                    </a:lnTo>
                    <a:close/>
                    <a:moveTo>
                      <a:pt x="1102" y="1441"/>
                    </a:moveTo>
                    <a:lnTo>
                      <a:pt x="1102" y="1441"/>
                    </a:lnTo>
                    <a:lnTo>
                      <a:pt x="1108" y="1428"/>
                    </a:lnTo>
                    <a:lnTo>
                      <a:pt x="1112" y="1414"/>
                    </a:lnTo>
                    <a:lnTo>
                      <a:pt x="1118" y="1383"/>
                    </a:lnTo>
                    <a:lnTo>
                      <a:pt x="1121" y="1351"/>
                    </a:lnTo>
                    <a:lnTo>
                      <a:pt x="1121" y="1319"/>
                    </a:lnTo>
                    <a:lnTo>
                      <a:pt x="1118" y="1286"/>
                    </a:lnTo>
                    <a:lnTo>
                      <a:pt x="1114" y="1257"/>
                    </a:lnTo>
                    <a:lnTo>
                      <a:pt x="1109" y="1243"/>
                    </a:lnTo>
                    <a:lnTo>
                      <a:pt x="1105" y="1229"/>
                    </a:lnTo>
                    <a:lnTo>
                      <a:pt x="1099" y="1218"/>
                    </a:lnTo>
                    <a:lnTo>
                      <a:pt x="1094" y="1206"/>
                    </a:lnTo>
                    <a:lnTo>
                      <a:pt x="1094" y="1206"/>
                    </a:lnTo>
                    <a:lnTo>
                      <a:pt x="1094" y="1205"/>
                    </a:lnTo>
                    <a:lnTo>
                      <a:pt x="1092" y="1205"/>
                    </a:lnTo>
                    <a:lnTo>
                      <a:pt x="1092" y="1205"/>
                    </a:lnTo>
                    <a:lnTo>
                      <a:pt x="1088" y="1208"/>
                    </a:lnTo>
                    <a:lnTo>
                      <a:pt x="1085" y="1212"/>
                    </a:lnTo>
                    <a:lnTo>
                      <a:pt x="1083" y="1216"/>
                    </a:lnTo>
                    <a:lnTo>
                      <a:pt x="1083" y="1220"/>
                    </a:lnTo>
                    <a:lnTo>
                      <a:pt x="1083" y="1232"/>
                    </a:lnTo>
                    <a:lnTo>
                      <a:pt x="1084" y="1243"/>
                    </a:lnTo>
                    <a:lnTo>
                      <a:pt x="1084" y="1243"/>
                    </a:lnTo>
                    <a:lnTo>
                      <a:pt x="1084" y="1275"/>
                    </a:lnTo>
                    <a:lnTo>
                      <a:pt x="1085" y="1310"/>
                    </a:lnTo>
                    <a:lnTo>
                      <a:pt x="1085" y="1310"/>
                    </a:lnTo>
                    <a:lnTo>
                      <a:pt x="1087" y="1331"/>
                    </a:lnTo>
                    <a:lnTo>
                      <a:pt x="1085" y="1352"/>
                    </a:lnTo>
                    <a:lnTo>
                      <a:pt x="1084" y="1393"/>
                    </a:lnTo>
                    <a:lnTo>
                      <a:pt x="1084" y="1393"/>
                    </a:lnTo>
                    <a:lnTo>
                      <a:pt x="1080" y="1416"/>
                    </a:lnTo>
                    <a:lnTo>
                      <a:pt x="1076" y="1435"/>
                    </a:lnTo>
                    <a:lnTo>
                      <a:pt x="1074" y="1444"/>
                    </a:lnTo>
                    <a:lnTo>
                      <a:pt x="1074" y="1452"/>
                    </a:lnTo>
                    <a:lnTo>
                      <a:pt x="1074" y="1460"/>
                    </a:lnTo>
                    <a:lnTo>
                      <a:pt x="1077" y="1469"/>
                    </a:lnTo>
                    <a:lnTo>
                      <a:pt x="1077" y="1469"/>
                    </a:lnTo>
                    <a:lnTo>
                      <a:pt x="1083" y="1469"/>
                    </a:lnTo>
                    <a:lnTo>
                      <a:pt x="1087" y="1468"/>
                    </a:lnTo>
                    <a:lnTo>
                      <a:pt x="1091" y="1465"/>
                    </a:lnTo>
                    <a:lnTo>
                      <a:pt x="1094" y="1460"/>
                    </a:lnTo>
                    <a:lnTo>
                      <a:pt x="1099" y="1451"/>
                    </a:lnTo>
                    <a:lnTo>
                      <a:pt x="1102" y="1441"/>
                    </a:lnTo>
                    <a:lnTo>
                      <a:pt x="1102" y="1441"/>
                    </a:lnTo>
                    <a:close/>
                    <a:moveTo>
                      <a:pt x="1059" y="1444"/>
                    </a:moveTo>
                    <a:lnTo>
                      <a:pt x="1059" y="1444"/>
                    </a:lnTo>
                    <a:lnTo>
                      <a:pt x="1049" y="1441"/>
                    </a:lnTo>
                    <a:lnTo>
                      <a:pt x="1038" y="1439"/>
                    </a:lnTo>
                    <a:lnTo>
                      <a:pt x="1017" y="1435"/>
                    </a:lnTo>
                    <a:lnTo>
                      <a:pt x="1017" y="1435"/>
                    </a:lnTo>
                    <a:lnTo>
                      <a:pt x="1004" y="1432"/>
                    </a:lnTo>
                    <a:lnTo>
                      <a:pt x="993" y="1428"/>
                    </a:lnTo>
                    <a:lnTo>
                      <a:pt x="993" y="1428"/>
                    </a:lnTo>
                    <a:lnTo>
                      <a:pt x="977" y="1427"/>
                    </a:lnTo>
                    <a:lnTo>
                      <a:pt x="962" y="1425"/>
                    </a:lnTo>
                    <a:lnTo>
                      <a:pt x="931" y="1425"/>
                    </a:lnTo>
                    <a:lnTo>
                      <a:pt x="931" y="1425"/>
                    </a:lnTo>
                    <a:lnTo>
                      <a:pt x="907" y="1423"/>
                    </a:lnTo>
                    <a:lnTo>
                      <a:pt x="883" y="1420"/>
                    </a:lnTo>
                    <a:lnTo>
                      <a:pt x="831" y="1413"/>
                    </a:lnTo>
                    <a:lnTo>
                      <a:pt x="778" y="1404"/>
                    </a:lnTo>
                    <a:lnTo>
                      <a:pt x="751" y="1402"/>
                    </a:lnTo>
                    <a:lnTo>
                      <a:pt x="725" y="1399"/>
                    </a:lnTo>
                    <a:lnTo>
                      <a:pt x="725" y="1399"/>
                    </a:lnTo>
                    <a:lnTo>
                      <a:pt x="708" y="1397"/>
                    </a:lnTo>
                    <a:lnTo>
                      <a:pt x="691" y="1393"/>
                    </a:lnTo>
                    <a:lnTo>
                      <a:pt x="674" y="1390"/>
                    </a:lnTo>
                    <a:lnTo>
                      <a:pt x="657" y="1389"/>
                    </a:lnTo>
                    <a:lnTo>
                      <a:pt x="657" y="1389"/>
                    </a:lnTo>
                    <a:lnTo>
                      <a:pt x="588" y="1382"/>
                    </a:lnTo>
                    <a:lnTo>
                      <a:pt x="520" y="1378"/>
                    </a:lnTo>
                    <a:lnTo>
                      <a:pt x="454" y="1372"/>
                    </a:lnTo>
                    <a:lnTo>
                      <a:pt x="420" y="1368"/>
                    </a:lnTo>
                    <a:lnTo>
                      <a:pt x="388" y="1364"/>
                    </a:lnTo>
                    <a:lnTo>
                      <a:pt x="388" y="1364"/>
                    </a:lnTo>
                    <a:lnTo>
                      <a:pt x="337" y="1355"/>
                    </a:lnTo>
                    <a:lnTo>
                      <a:pt x="285" y="1344"/>
                    </a:lnTo>
                    <a:lnTo>
                      <a:pt x="187" y="1320"/>
                    </a:lnTo>
                    <a:lnTo>
                      <a:pt x="187" y="1320"/>
                    </a:lnTo>
                    <a:lnTo>
                      <a:pt x="152" y="1314"/>
                    </a:lnTo>
                    <a:lnTo>
                      <a:pt x="111" y="1307"/>
                    </a:lnTo>
                    <a:lnTo>
                      <a:pt x="111" y="1307"/>
                    </a:lnTo>
                    <a:lnTo>
                      <a:pt x="86" y="1303"/>
                    </a:lnTo>
                    <a:lnTo>
                      <a:pt x="72" y="1300"/>
                    </a:lnTo>
                    <a:lnTo>
                      <a:pt x="59" y="1299"/>
                    </a:lnTo>
                    <a:lnTo>
                      <a:pt x="47" y="1299"/>
                    </a:lnTo>
                    <a:lnTo>
                      <a:pt x="41" y="1300"/>
                    </a:lnTo>
                    <a:lnTo>
                      <a:pt x="35" y="1302"/>
                    </a:lnTo>
                    <a:lnTo>
                      <a:pt x="31" y="1305"/>
                    </a:lnTo>
                    <a:lnTo>
                      <a:pt x="28" y="1309"/>
                    </a:lnTo>
                    <a:lnTo>
                      <a:pt x="26" y="1313"/>
                    </a:lnTo>
                    <a:lnTo>
                      <a:pt x="24" y="1319"/>
                    </a:lnTo>
                    <a:lnTo>
                      <a:pt x="24" y="1319"/>
                    </a:lnTo>
                    <a:lnTo>
                      <a:pt x="94" y="1330"/>
                    </a:lnTo>
                    <a:lnTo>
                      <a:pt x="166" y="1344"/>
                    </a:lnTo>
                    <a:lnTo>
                      <a:pt x="308" y="1373"/>
                    </a:lnTo>
                    <a:lnTo>
                      <a:pt x="379" y="1387"/>
                    </a:lnTo>
                    <a:lnTo>
                      <a:pt x="449" y="1402"/>
                    </a:lnTo>
                    <a:lnTo>
                      <a:pt x="521" y="1413"/>
                    </a:lnTo>
                    <a:lnTo>
                      <a:pt x="593" y="1421"/>
                    </a:lnTo>
                    <a:lnTo>
                      <a:pt x="593" y="1421"/>
                    </a:lnTo>
                    <a:lnTo>
                      <a:pt x="632" y="1425"/>
                    </a:lnTo>
                    <a:lnTo>
                      <a:pt x="670" y="1428"/>
                    </a:lnTo>
                    <a:lnTo>
                      <a:pt x="670" y="1428"/>
                    </a:lnTo>
                    <a:lnTo>
                      <a:pt x="715" y="1432"/>
                    </a:lnTo>
                    <a:lnTo>
                      <a:pt x="761" y="1437"/>
                    </a:lnTo>
                    <a:lnTo>
                      <a:pt x="858" y="1448"/>
                    </a:lnTo>
                    <a:lnTo>
                      <a:pt x="907" y="1453"/>
                    </a:lnTo>
                    <a:lnTo>
                      <a:pt x="956" y="1458"/>
                    </a:lnTo>
                    <a:lnTo>
                      <a:pt x="1005" y="1462"/>
                    </a:lnTo>
                    <a:lnTo>
                      <a:pt x="1052" y="1463"/>
                    </a:lnTo>
                    <a:lnTo>
                      <a:pt x="1052" y="1463"/>
                    </a:lnTo>
                    <a:lnTo>
                      <a:pt x="1057" y="1453"/>
                    </a:lnTo>
                    <a:lnTo>
                      <a:pt x="1059" y="1448"/>
                    </a:lnTo>
                    <a:lnTo>
                      <a:pt x="1059" y="1444"/>
                    </a:lnTo>
                    <a:lnTo>
                      <a:pt x="1059" y="144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0" name="Freeform 7">
              <a:extLst>
                <a:ext uri="{FF2B5EF4-FFF2-40B4-BE49-F238E27FC236}">
                  <a16:creationId xmlns:a16="http://schemas.microsoft.com/office/drawing/2014/main" id="{274D35A3-DEDB-48A6-B0F0-F61D36D41672}"/>
                </a:ext>
              </a:extLst>
            </p:cNvPr>
            <p:cNvSpPr>
              <a:spLocks/>
            </p:cNvSpPr>
            <p:nvPr/>
          </p:nvSpPr>
          <p:spPr bwMode="auto">
            <a:xfrm rot="10620420">
              <a:off x="1423345" y="1372666"/>
              <a:ext cx="1115526" cy="880520"/>
            </a:xfrm>
            <a:custGeom>
              <a:avLst/>
              <a:gdLst>
                <a:gd name="T0" fmla="*/ 0 w 864"/>
                <a:gd name="T1" fmla="*/ 0 h 678"/>
                <a:gd name="T2" fmla="*/ 864 w 864"/>
                <a:gd name="T3" fmla="*/ 678 h 678"/>
              </a:gdLst>
              <a:ahLst/>
              <a:cxnLst>
                <a:cxn ang="0">
                  <a:pos x="543" y="0"/>
                </a:cxn>
                <a:cxn ang="0">
                  <a:pos x="543" y="0"/>
                </a:cxn>
                <a:cxn ang="0">
                  <a:pos x="483" y="47"/>
                </a:cxn>
                <a:cxn ang="0">
                  <a:pos x="420" y="90"/>
                </a:cxn>
                <a:cxn ang="0">
                  <a:pos x="353" y="127"/>
                </a:cxn>
                <a:cxn ang="0">
                  <a:pos x="287" y="157"/>
                </a:cxn>
                <a:cxn ang="0">
                  <a:pos x="217" y="184"/>
                </a:cxn>
                <a:cxn ang="0">
                  <a:pos x="146" y="204"/>
                </a:cxn>
                <a:cxn ang="0">
                  <a:pos x="73" y="217"/>
                </a:cxn>
                <a:cxn ang="0">
                  <a:pos x="0" y="224"/>
                </a:cxn>
                <a:cxn ang="0">
                  <a:pos x="0" y="678"/>
                </a:cxn>
                <a:cxn ang="0">
                  <a:pos x="0" y="678"/>
                </a:cxn>
                <a:cxn ang="0">
                  <a:pos x="56" y="675"/>
                </a:cxn>
                <a:cxn ang="0">
                  <a:pos x="116" y="668"/>
                </a:cxn>
                <a:cxn ang="0">
                  <a:pos x="173" y="661"/>
                </a:cxn>
                <a:cxn ang="0">
                  <a:pos x="233" y="648"/>
                </a:cxn>
                <a:cxn ang="0">
                  <a:pos x="290" y="635"/>
                </a:cxn>
                <a:cxn ang="0">
                  <a:pos x="347" y="618"/>
                </a:cxn>
                <a:cxn ang="0">
                  <a:pos x="400" y="601"/>
                </a:cxn>
                <a:cxn ang="0">
                  <a:pos x="457" y="581"/>
                </a:cxn>
                <a:cxn ang="0">
                  <a:pos x="510" y="554"/>
                </a:cxn>
                <a:cxn ang="0">
                  <a:pos x="567" y="531"/>
                </a:cxn>
                <a:cxn ang="0">
                  <a:pos x="617" y="501"/>
                </a:cxn>
                <a:cxn ang="0">
                  <a:pos x="670" y="471"/>
                </a:cxn>
                <a:cxn ang="0">
                  <a:pos x="720" y="438"/>
                </a:cxn>
                <a:cxn ang="0">
                  <a:pos x="770" y="401"/>
                </a:cxn>
                <a:cxn ang="0">
                  <a:pos x="817" y="361"/>
                </a:cxn>
                <a:cxn ang="0">
                  <a:pos x="864" y="321"/>
                </a:cxn>
                <a:cxn ang="0">
                  <a:pos x="543" y="0"/>
                </a:cxn>
              </a:cxnLst>
              <a:rect l="T0" t="T1" r="T2" b="T3"/>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noFill/>
            <a:ln w="25400" cap="rnd" cmpd="sng">
              <a:solidFill>
                <a:schemeClr val="accent1"/>
              </a:solidFill>
              <a:prstDash val="sysDot"/>
              <a:round/>
              <a:headEnd/>
              <a:tailEnd/>
            </a:ln>
          </p:spPr>
          <p:txBody>
            <a:bodyPr wrap="none" anchor="ct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9" name="Freeform 18"/>
          <p:cNvSpPr>
            <a:spLocks noEditPoints="1"/>
          </p:cNvSpPr>
          <p:nvPr/>
        </p:nvSpPr>
        <p:spPr bwMode="auto">
          <a:xfrm>
            <a:off x="10434917" y="4518092"/>
            <a:ext cx="1726097" cy="2268170"/>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blipFill>
            <a:blip r:embed="rId3" cstate="print"/>
            <a:stretch>
              <a:fillRect/>
            </a:stretch>
          </a:blip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文本框 9">
            <a:extLst>
              <a:ext uri="{FF2B5EF4-FFF2-40B4-BE49-F238E27FC236}">
                <a16:creationId xmlns:a16="http://schemas.microsoft.com/office/drawing/2014/main" id="{CB455014-70A9-4D01-9EEE-3336503F17F0}"/>
              </a:ext>
            </a:extLst>
          </p:cNvPr>
          <p:cNvSpPr txBox="1"/>
          <p:nvPr/>
        </p:nvSpPr>
        <p:spPr>
          <a:xfrm>
            <a:off x="33442" y="258951"/>
            <a:ext cx="7900324" cy="461665"/>
          </a:xfrm>
          <a:prstGeom prst="rect">
            <a:avLst/>
          </a:prstGeom>
          <a:noFill/>
        </p:spPr>
        <p:txBody>
          <a:bodyPr wrap="square" rtlCol="0">
            <a:spAutoFit/>
          </a:bodyPr>
          <a:lstStyle/>
          <a:p>
            <a:r>
              <a:rPr lang="en-US" sz="2400" b="1" smtClean="0">
                <a:solidFill>
                  <a:srgbClr val="7030A0"/>
                </a:solidFill>
                <a:effectLst>
                  <a:outerShdw blurRad="38100" dist="38100" dir="2700000" algn="tl">
                    <a:srgbClr val="000000">
                      <a:alpha val="43137"/>
                    </a:srgbClr>
                  </a:outerShdw>
                </a:effectLst>
              </a:rPr>
              <a:t>2.4 </a:t>
            </a:r>
            <a:r>
              <a:rPr lang="en-US" sz="2400" b="1">
                <a:solidFill>
                  <a:srgbClr val="7030A0"/>
                </a:solidFill>
                <a:effectLst>
                  <a:outerShdw blurRad="38100" dist="38100" dir="2700000" algn="tl">
                    <a:srgbClr val="000000">
                      <a:alpha val="43137"/>
                    </a:srgbClr>
                  </a:outerShdw>
                </a:effectLst>
              </a:rPr>
              <a:t>Hệ thống tạo pan qua điện thoại thông minh</a:t>
            </a:r>
            <a:endParaRPr lang="zh-CN" altLang="en-US" sz="2400" b="1" dirty="0">
              <a:solidFill>
                <a:srgbClr val="7030A0"/>
              </a:solidFill>
              <a:effectLst>
                <a:outerShdw blurRad="38100" dist="38100" dir="2700000" algn="tl">
                  <a:srgbClr val="000000">
                    <a:alpha val="43137"/>
                  </a:srgbClr>
                </a:outerShdw>
              </a:effectLst>
              <a:sym typeface="FZHei-B01S" panose="02010601030101010101" pitchFamily="2" charset="-122"/>
            </a:endParaRPr>
          </a:p>
        </p:txBody>
      </p:sp>
      <p:pic>
        <p:nvPicPr>
          <p:cNvPr id="39" name="Picture 38"/>
          <p:cNvPicPr/>
          <p:nvPr/>
        </p:nvPicPr>
        <p:blipFill>
          <a:blip r:embed="rId4">
            <a:extLst>
              <a:ext uri="{28A0092B-C50C-407E-A947-70E740481C1C}">
                <a14:useLocalDpi xmlns:a14="http://schemas.microsoft.com/office/drawing/2010/main" val="0"/>
              </a:ext>
            </a:extLst>
          </a:blip>
          <a:srcRect/>
          <a:stretch>
            <a:fillRect/>
          </a:stretch>
        </p:blipFill>
        <p:spPr bwMode="auto">
          <a:xfrm>
            <a:off x="8615213" y="24784"/>
            <a:ext cx="3560864" cy="4276464"/>
          </a:xfrm>
          <a:prstGeom prst="rect">
            <a:avLst/>
          </a:prstGeom>
          <a:noFill/>
        </p:spPr>
      </p:pic>
      <p:sp>
        <p:nvSpPr>
          <p:cNvPr id="40" name="AutoShape 267"/>
          <p:cNvSpPr>
            <a:spLocks noChangeArrowheads="1"/>
          </p:cNvSpPr>
          <p:nvPr/>
        </p:nvSpPr>
        <p:spPr bwMode="auto">
          <a:xfrm>
            <a:off x="7482882" y="2042629"/>
            <a:ext cx="1163955" cy="560070"/>
          </a:xfrm>
          <a:prstGeom prst="wedgeRoundRectCallout">
            <a:avLst>
              <a:gd name="adj1" fmla="val 211208"/>
              <a:gd name="adj2" fmla="val -6779"/>
              <a:gd name="adj3" fmla="val 16667"/>
            </a:avLst>
          </a:prstGeom>
          <a:solidFill>
            <a:srgbClr val="5B9BD5">
              <a:lumMod val="20000"/>
              <a:lumOff val="80000"/>
            </a:srgbClr>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Mạch rơ le tạo pan</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1" name="AutoShape 271"/>
          <p:cNvSpPr>
            <a:spLocks noChangeArrowheads="1"/>
          </p:cNvSpPr>
          <p:nvPr/>
        </p:nvSpPr>
        <p:spPr bwMode="auto">
          <a:xfrm>
            <a:off x="7320957" y="376315"/>
            <a:ext cx="1524000" cy="581025"/>
          </a:xfrm>
          <a:prstGeom prst="wedgeRoundRectCallout">
            <a:avLst>
              <a:gd name="adj1" fmla="val 68788"/>
              <a:gd name="adj2" fmla="val 189371"/>
              <a:gd name="adj3" fmla="val 16667"/>
            </a:avLst>
          </a:prstGeom>
          <a:solidFill>
            <a:schemeClr val="accent4">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pPr>
            <a:r>
              <a:rPr lang="en-US" sz="1300">
                <a:effectLst/>
                <a:latin typeface="Times New Roman" panose="02020603050405020304" pitchFamily="18" charset="0"/>
                <a:ea typeface="Times New Roman" panose="02020603050405020304" pitchFamily="18" charset="0"/>
                <a:cs typeface="Times New Roman" panose="02020603050405020304" pitchFamily="18" charset="0"/>
              </a:rPr>
              <a:t>Mạch tạo pan qua điện thoại di động</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42" name="Picture 41" descr="F:\trường CĐ Lý Tự Trọng\NCKH\BÁO CÁO\ảnh ATS\218144501_350996239749457_3345442928200858186_n.png"/>
          <p:cNvPicPr/>
          <p:nvPr/>
        </p:nvPicPr>
        <p:blipFill rotWithShape="1">
          <a:blip r:embed="rId5" cstate="print">
            <a:extLst>
              <a:ext uri="{28A0092B-C50C-407E-A947-70E740481C1C}">
                <a14:useLocalDpi xmlns:a14="http://schemas.microsoft.com/office/drawing/2010/main" val="0"/>
              </a:ext>
            </a:extLst>
          </a:blip>
          <a:srcRect t="7296" b="7446"/>
          <a:stretch/>
        </p:blipFill>
        <p:spPr bwMode="auto">
          <a:xfrm>
            <a:off x="6073987" y="3074554"/>
            <a:ext cx="2466975" cy="3738880"/>
          </a:xfrm>
          <a:prstGeom prst="rect">
            <a:avLst/>
          </a:prstGeom>
          <a:noFill/>
          <a:ln>
            <a:noFill/>
          </a:ln>
          <a:extLst>
            <a:ext uri="{53640926-AAD7-44D8-BBD7-CCE9431645EC}">
              <a14:shadowObscured xmlns:a14="http://schemas.microsoft.com/office/drawing/2010/main"/>
            </a:ext>
          </a:extLst>
        </p:spPr>
      </p:pic>
      <p:sp>
        <p:nvSpPr>
          <p:cNvPr id="43" name="文本框 48"/>
          <p:cNvSpPr>
            <a:spLocks noChangeArrowheads="1"/>
          </p:cNvSpPr>
          <p:nvPr/>
        </p:nvSpPr>
        <p:spPr bwMode="auto">
          <a:xfrm>
            <a:off x="3928357" y="4708791"/>
            <a:ext cx="2145630" cy="1938992"/>
          </a:xfrm>
          <a:prstGeom prst="rect">
            <a:avLst/>
          </a:prstGeom>
          <a:noFill/>
          <a:ln w="9525">
            <a:noFill/>
            <a:miter lim="800000"/>
            <a:headEnd/>
            <a:tailEnd/>
          </a:ln>
        </p:spPr>
        <p:txBody>
          <a:bodyPr wrap="square">
            <a:spAutoFit/>
          </a:bodyPr>
          <a:lstStyle/>
          <a:p>
            <a:pPr algn="ctr"/>
            <a:r>
              <a:rPr lang="en-US" sz="2400" smtClean="0">
                <a:solidFill>
                  <a:srgbClr val="FFC000"/>
                </a:solidFill>
                <a:latin typeface="Source Han Sans CN Medium" panose="020B0500000000000000" pitchFamily="34" charset="-128"/>
                <a:ea typeface="Source Han Sans CN Medium" panose="020B0500000000000000" pitchFamily="34" charset="-128"/>
              </a:rPr>
              <a:t>Giao </a:t>
            </a:r>
            <a:r>
              <a:rPr lang="en-US" sz="2400">
                <a:solidFill>
                  <a:srgbClr val="FFC000"/>
                </a:solidFill>
                <a:latin typeface="Source Han Sans CN Medium" panose="020B0500000000000000" pitchFamily="34" charset="-128"/>
                <a:ea typeface="Source Han Sans CN Medium" panose="020B0500000000000000" pitchFamily="34" charset="-128"/>
              </a:rPr>
              <a:t>diện bộ tạo pan trên màn hình Smartphone sau khi cài đặt</a:t>
            </a:r>
            <a:endParaRPr lang="zh-CN" altLang="en-US" sz="2400" dirty="0">
              <a:solidFill>
                <a:srgbClr val="FFC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Tree>
    <p:extLst>
      <p:ext uri="{BB962C8B-B14F-4D97-AF65-F5344CB8AC3E}">
        <p14:creationId xmlns:p14="http://schemas.microsoft.com/office/powerpoint/2010/main" val="30500010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800"/>
                                  </p:stCondLst>
                                  <p:childTnLst>
                                    <p:set>
                                      <p:cBhvr>
                                        <p:cTn id="11" dur="1" fill="hold">
                                          <p:stCondLst>
                                            <p:cond delay="0"/>
                                          </p:stCondLst>
                                        </p:cTn>
                                        <p:tgtEl>
                                          <p:spTgt spid="39"/>
                                        </p:tgtEl>
                                        <p:attrNameLst>
                                          <p:attrName>style.visibility</p:attrName>
                                        </p:attrNameLst>
                                      </p:cBhvr>
                                      <p:to>
                                        <p:strVal val="visible"/>
                                      </p:to>
                                    </p:set>
                                    <p:animEffect transition="in" filter="barn(inVertical)">
                                      <p:cBhvr>
                                        <p:cTn id="12" dur="800"/>
                                        <p:tgtEl>
                                          <p:spTgt spid="39"/>
                                        </p:tgtEl>
                                      </p:cBhvr>
                                    </p:animEffect>
                                  </p:childTnLst>
                                </p:cTn>
                              </p:par>
                              <p:par>
                                <p:cTn id="13" presetID="16" presetClass="entr" presetSubtype="21" fill="hold" grpId="0" nodeType="withEffect">
                                  <p:stCondLst>
                                    <p:cond delay="120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800"/>
                                        <p:tgtEl>
                                          <p:spTgt spid="41"/>
                                        </p:tgtEl>
                                      </p:cBhvr>
                                    </p:animEffect>
                                  </p:childTnLst>
                                </p:cTn>
                              </p:par>
                              <p:par>
                                <p:cTn id="16" presetID="16" presetClass="entr" presetSubtype="21" fill="hold" grpId="0" nodeType="withEffect">
                                  <p:stCondLst>
                                    <p:cond delay="1600"/>
                                  </p:stCondLst>
                                  <p:childTnLst>
                                    <p:set>
                                      <p:cBhvr>
                                        <p:cTn id="17" dur="1" fill="hold">
                                          <p:stCondLst>
                                            <p:cond delay="0"/>
                                          </p:stCondLst>
                                        </p:cTn>
                                        <p:tgtEl>
                                          <p:spTgt spid="40"/>
                                        </p:tgtEl>
                                        <p:attrNameLst>
                                          <p:attrName>style.visibility</p:attrName>
                                        </p:attrNameLst>
                                      </p:cBhvr>
                                      <p:to>
                                        <p:strVal val="visible"/>
                                      </p:to>
                                    </p:set>
                                    <p:animEffect transition="in" filter="barn(inVertical)">
                                      <p:cBhvr>
                                        <p:cTn id="18" dur="700"/>
                                        <p:tgtEl>
                                          <p:spTgt spid="40"/>
                                        </p:tgtEl>
                                      </p:cBhvr>
                                    </p:animEffect>
                                  </p:childTnLst>
                                </p:cTn>
                              </p:par>
                              <p:par>
                                <p:cTn id="19" presetID="22" presetClass="entr" presetSubtype="4" fill="hold" nodeType="withEffect">
                                  <p:stCondLst>
                                    <p:cond delay="2000"/>
                                  </p:stCondLst>
                                  <p:childTnLst>
                                    <p:set>
                                      <p:cBhvr>
                                        <p:cTn id="20" dur="1" fill="hold">
                                          <p:stCondLst>
                                            <p:cond delay="0"/>
                                          </p:stCondLst>
                                        </p:cTn>
                                        <p:tgtEl>
                                          <p:spTgt spid="42"/>
                                        </p:tgtEl>
                                        <p:attrNameLst>
                                          <p:attrName>style.visibility</p:attrName>
                                        </p:attrNameLst>
                                      </p:cBhvr>
                                      <p:to>
                                        <p:strVal val="visible"/>
                                      </p:to>
                                    </p:set>
                                    <p:animEffect transition="in" filter="wipe(down)">
                                      <p:cBhvr>
                                        <p:cTn id="21" dur="1100"/>
                                        <p:tgtEl>
                                          <p:spTgt spid="42"/>
                                        </p:tgtEl>
                                      </p:cBhvr>
                                    </p:animEffect>
                                  </p:childTnLst>
                                </p:cTn>
                              </p:par>
                              <p:par>
                                <p:cTn id="22" presetID="42" presetClass="entr" presetSubtype="0" fill="hold" grpId="0" nodeType="withEffect">
                                  <p:stCondLst>
                                    <p:cond delay="26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1209A52-4111-449E-9A1B-CE05FE03CB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sp>
        <p:nvSpPr>
          <p:cNvPr id="5" name="椭圆 4"/>
          <p:cNvSpPr/>
          <p:nvPr/>
        </p:nvSpPr>
        <p:spPr>
          <a:xfrm>
            <a:off x="2050870" y="1396425"/>
            <a:ext cx="3167176" cy="33123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6" name="流程图: 库存数据 5"/>
          <p:cNvSpPr/>
          <p:nvPr/>
        </p:nvSpPr>
        <p:spPr>
          <a:xfrm flipH="1">
            <a:off x="4470419" y="1362727"/>
            <a:ext cx="6110493" cy="3347355"/>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7" name="TextBox 9"/>
          <p:cNvSpPr txBox="1"/>
          <p:nvPr/>
        </p:nvSpPr>
        <p:spPr>
          <a:xfrm>
            <a:off x="2672646" y="1941479"/>
            <a:ext cx="1954381" cy="2062103"/>
          </a:xfrm>
          <a:prstGeom prst="rect">
            <a:avLst/>
          </a:prstGeom>
          <a:noFill/>
        </p:spPr>
        <p:txBody>
          <a:bodyPr wrap="none" rtlCol="0">
            <a:spAutoFit/>
          </a:bodyPr>
          <a:lstStyle/>
          <a:p>
            <a:r>
              <a:rPr lang="en-US" altLang="zh-CN" sz="12800" smtClean="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03</a:t>
            </a:r>
            <a:endParaRPr lang="zh-CN" altLang="en-US" sz="12800" dirty="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cxnSp>
        <p:nvCxnSpPr>
          <p:cNvPr id="8" name="直接连接符 7"/>
          <p:cNvCxnSpPr/>
          <p:nvPr/>
        </p:nvCxnSpPr>
        <p:spPr>
          <a:xfrm>
            <a:off x="5617714" y="2158596"/>
            <a:ext cx="401757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TextBox 11"/>
          <p:cNvSpPr txBox="1"/>
          <p:nvPr/>
        </p:nvSpPr>
        <p:spPr>
          <a:xfrm>
            <a:off x="5505589" y="1417765"/>
            <a:ext cx="4554066" cy="769441"/>
          </a:xfrm>
          <a:prstGeom prst="rect">
            <a:avLst/>
          </a:prstGeom>
          <a:noFill/>
        </p:spPr>
        <p:txBody>
          <a:bodyPr wrap="square" rtlCol="0">
            <a:spAutoFit/>
          </a:bodyPr>
          <a:lstStyle/>
          <a:p>
            <a:r>
              <a:rPr lang="en-US" altLang="zh-CN" sz="4400" b="1" smtClean="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TỔNG KẾT</a:t>
            </a:r>
            <a:endParaRPr lang="zh-CN" altLang="en-US" sz="4400" b="1" dirty="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10" name="TextBox 12"/>
          <p:cNvSpPr txBox="1"/>
          <p:nvPr/>
        </p:nvSpPr>
        <p:spPr>
          <a:xfrm>
            <a:off x="5610598" y="2394917"/>
            <a:ext cx="5087881" cy="2055178"/>
          </a:xfrm>
          <a:prstGeom prst="rect">
            <a:avLst/>
          </a:prstGeom>
          <a:noFill/>
        </p:spPr>
        <p:txBody>
          <a:bodyPr wrap="square" rtlCol="0">
            <a:spAutoFit/>
          </a:bodyPr>
          <a:lstStyle/>
          <a:p>
            <a:pPr lvl="0"/>
            <a:r>
              <a:rPr lang="en-US" altLang="zh-CN" sz="2400" smtClean="0">
                <a:solidFill>
                  <a:srgbClr val="FFFF00"/>
                </a:solidFill>
                <a:effectLst>
                  <a:outerShdw blurRad="38100" dist="38100" dir="2700000" algn="tl">
                    <a:srgbClr val="000000">
                      <a:alpha val="43137"/>
                    </a:srgbClr>
                  </a:outerShdw>
                </a:effectLst>
                <a:sym typeface="FZHei-B01S" panose="02010601030101010101" pitchFamily="2" charset="-122"/>
              </a:rPr>
              <a:t>3.1 </a:t>
            </a:r>
            <a:r>
              <a:rPr lang="en-US" sz="2400">
                <a:solidFill>
                  <a:srgbClr val="FFFF00"/>
                </a:solidFill>
                <a:effectLst>
                  <a:outerShdw blurRad="38100" dist="38100" dir="2700000" algn="tl">
                    <a:srgbClr val="000000">
                      <a:alpha val="43137"/>
                    </a:srgbClr>
                  </a:outerShdw>
                </a:effectLst>
              </a:rPr>
              <a:t>Kết quả đạt được</a:t>
            </a:r>
          </a:p>
          <a:p>
            <a:pPr algn="just">
              <a:lnSpc>
                <a:spcPct val="150000"/>
              </a:lnSpc>
            </a:pPr>
            <a:r>
              <a:rPr lang="en-US" altLang="zh-CN" sz="2400" smtClean="0">
                <a:solidFill>
                  <a:srgbClr val="FFFF00"/>
                </a:solidFill>
                <a:effectLst>
                  <a:outerShdw blurRad="38100" dist="38100" dir="2700000" algn="tl">
                    <a:srgbClr val="000000">
                      <a:alpha val="43137"/>
                    </a:srgbClr>
                  </a:outerShdw>
                </a:effectLst>
                <a:sym typeface="FZHei-B01S" panose="02010601030101010101" pitchFamily="2" charset="-122"/>
              </a:rPr>
              <a:t>3.2 </a:t>
            </a:r>
            <a:r>
              <a:rPr lang="en-US" sz="2400">
                <a:solidFill>
                  <a:srgbClr val="FFFF00"/>
                </a:solidFill>
                <a:effectLst>
                  <a:outerShdw blurRad="38100" dist="38100" dir="2700000" algn="tl">
                    <a:srgbClr val="000000">
                      <a:alpha val="43137"/>
                    </a:srgbClr>
                  </a:outerShdw>
                </a:effectLst>
              </a:rPr>
              <a:t>Kết luận</a:t>
            </a:r>
          </a:p>
          <a:p>
            <a:pPr lvl="0" algn="just">
              <a:lnSpc>
                <a:spcPct val="150000"/>
              </a:lnSpc>
            </a:pPr>
            <a:r>
              <a:rPr lang="en-US" sz="2400" smtClean="0">
                <a:solidFill>
                  <a:srgbClr val="FFFF00"/>
                </a:solidFill>
                <a:effectLst>
                  <a:outerShdw blurRad="38100" dist="38100" dir="2700000" algn="tl">
                    <a:srgbClr val="000000">
                      <a:alpha val="43137"/>
                    </a:srgbClr>
                  </a:outerShdw>
                </a:effectLst>
              </a:rPr>
              <a:t>3.3 Đề </a:t>
            </a:r>
            <a:r>
              <a:rPr lang="en-US" sz="2400">
                <a:solidFill>
                  <a:srgbClr val="FFFF00"/>
                </a:solidFill>
                <a:effectLst>
                  <a:outerShdw blurRad="38100" dist="38100" dir="2700000" algn="tl">
                    <a:srgbClr val="000000">
                      <a:alpha val="43137"/>
                    </a:srgbClr>
                  </a:outerShdw>
                </a:effectLst>
              </a:rPr>
              <a:t>nghị</a:t>
            </a:r>
          </a:p>
          <a:p>
            <a:pPr algn="just">
              <a:lnSpc>
                <a:spcPct val="150000"/>
              </a:lnSpc>
            </a:pPr>
            <a:r>
              <a:rPr lang="en-US" sz="2400" smtClean="0">
                <a:solidFill>
                  <a:srgbClr val="FFFF00"/>
                </a:solidFill>
                <a:effectLst>
                  <a:outerShdw blurRad="38100" dist="38100" dir="2700000" algn="tl">
                    <a:srgbClr val="000000">
                      <a:alpha val="43137"/>
                    </a:srgbClr>
                  </a:outerShdw>
                </a:effectLst>
              </a:rPr>
              <a:t>3.4 Hình </a:t>
            </a:r>
            <a:r>
              <a:rPr lang="en-US" sz="2400">
                <a:solidFill>
                  <a:srgbClr val="FFFF00"/>
                </a:solidFill>
                <a:effectLst>
                  <a:outerShdw blurRad="38100" dist="38100" dir="2700000" algn="tl">
                    <a:srgbClr val="000000">
                      <a:alpha val="43137"/>
                    </a:srgbClr>
                  </a:outerShdw>
                </a:effectLst>
              </a:rPr>
              <a:t>mô hình tủ ATS</a:t>
            </a:r>
            <a:endParaRPr lang="en-US" altLang="zh-CN" sz="2400">
              <a:solidFill>
                <a:srgbClr val="FFFF00"/>
              </a:solidFill>
              <a:effectLst>
                <a:outerShdw blurRad="38100" dist="38100" dir="2700000" algn="tl">
                  <a:srgbClr val="000000">
                    <a:alpha val="43137"/>
                  </a:srgbClr>
                </a:outerShdw>
              </a:effectLst>
              <a:sym typeface="FZHei-B01S" panose="02010601030101010101" pitchFamily="2" charset="-122"/>
            </a:endParaRPr>
          </a:p>
        </p:txBody>
      </p:sp>
      <p:pic>
        <p:nvPicPr>
          <p:cNvPr id="13" name="图片 12">
            <a:extLst>
              <a:ext uri="{FF2B5EF4-FFF2-40B4-BE49-F238E27FC236}">
                <a16:creationId xmlns:a16="http://schemas.microsoft.com/office/drawing/2014/main" id="{59B6634A-6B36-46E1-A607-CC0B27F20A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4256" y="4905829"/>
            <a:ext cx="1328980" cy="1687385"/>
          </a:xfrm>
          <a:prstGeom prst="rect">
            <a:avLst/>
          </a:prstGeom>
        </p:spPr>
      </p:pic>
      <p:pic>
        <p:nvPicPr>
          <p:cNvPr id="14" name="图片 13">
            <a:extLst>
              <a:ext uri="{FF2B5EF4-FFF2-40B4-BE49-F238E27FC236}">
                <a16:creationId xmlns:a16="http://schemas.microsoft.com/office/drawing/2014/main" id="{3B19A8E3-26A6-4DDE-B65F-554A6E1FD3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32733">
            <a:off x="464331" y="980952"/>
            <a:ext cx="1726214" cy="1936994"/>
          </a:xfrm>
          <a:prstGeom prst="rect">
            <a:avLst/>
          </a:prstGeom>
        </p:spPr>
      </p:pic>
      <p:pic>
        <p:nvPicPr>
          <p:cNvPr id="15" name="图片 14">
            <a:extLst>
              <a:ext uri="{FF2B5EF4-FFF2-40B4-BE49-F238E27FC236}">
                <a16:creationId xmlns:a16="http://schemas.microsoft.com/office/drawing/2014/main" id="{09C3D21F-406C-4C1F-A46D-D2D258292B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4431" y="419320"/>
            <a:ext cx="968750" cy="619158"/>
          </a:xfrm>
          <a:prstGeom prst="rect">
            <a:avLst/>
          </a:prstGeom>
        </p:spPr>
      </p:pic>
      <p:pic>
        <p:nvPicPr>
          <p:cNvPr id="16" name="图片 15">
            <a:extLst>
              <a:ext uri="{FF2B5EF4-FFF2-40B4-BE49-F238E27FC236}">
                <a16:creationId xmlns:a16="http://schemas.microsoft.com/office/drawing/2014/main" id="{336F2D54-EE0E-4CB5-859C-91829FE98F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7448" y="4844795"/>
            <a:ext cx="1591162" cy="1780067"/>
          </a:xfrm>
          <a:prstGeom prst="rect">
            <a:avLst/>
          </a:prstGeom>
        </p:spPr>
      </p:pic>
      <p:pic>
        <p:nvPicPr>
          <p:cNvPr id="17" name="图片 16">
            <a:extLst>
              <a:ext uri="{FF2B5EF4-FFF2-40B4-BE49-F238E27FC236}">
                <a16:creationId xmlns:a16="http://schemas.microsoft.com/office/drawing/2014/main" id="{0134284B-C1E8-4EBD-A5AD-9419470848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34956" y="0"/>
            <a:ext cx="2147781" cy="2241313"/>
          </a:xfrm>
          <a:prstGeom prst="rect">
            <a:avLst/>
          </a:prstGeom>
        </p:spPr>
      </p:pic>
      <p:pic>
        <p:nvPicPr>
          <p:cNvPr id="18" name="图片 17">
            <a:extLst>
              <a:ext uri="{FF2B5EF4-FFF2-40B4-BE49-F238E27FC236}">
                <a16:creationId xmlns:a16="http://schemas.microsoft.com/office/drawing/2014/main" id="{9513FD97-7AC9-40F6-B9BA-A8041039AC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7629" y="5072415"/>
            <a:ext cx="1331949" cy="1490080"/>
          </a:xfrm>
          <a:prstGeom prst="rect">
            <a:avLst/>
          </a:prstGeom>
        </p:spPr>
      </p:pic>
      <p:pic>
        <p:nvPicPr>
          <p:cNvPr id="19" name="图片 18">
            <a:extLst>
              <a:ext uri="{FF2B5EF4-FFF2-40B4-BE49-F238E27FC236}">
                <a16:creationId xmlns:a16="http://schemas.microsoft.com/office/drawing/2014/main" id="{1CB5551C-D43A-4C78-9F42-425D5E87DB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9089" y="117566"/>
            <a:ext cx="917936" cy="1042913"/>
          </a:xfrm>
          <a:prstGeom prst="rect">
            <a:avLst/>
          </a:prstGeom>
        </p:spPr>
      </p:pic>
      <p:pic>
        <p:nvPicPr>
          <p:cNvPr id="20" name="图片 19">
            <a:extLst>
              <a:ext uri="{FF2B5EF4-FFF2-40B4-BE49-F238E27FC236}">
                <a16:creationId xmlns:a16="http://schemas.microsoft.com/office/drawing/2014/main" id="{16F4FE35-84AB-442E-AFF9-5C339E561C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500478">
            <a:off x="8623973" y="5444390"/>
            <a:ext cx="569583" cy="380176"/>
          </a:xfrm>
          <a:prstGeom prst="rect">
            <a:avLst/>
          </a:prstGeom>
        </p:spPr>
      </p:pic>
      <p:pic>
        <p:nvPicPr>
          <p:cNvPr id="21" name="图片 20">
            <a:extLst>
              <a:ext uri="{FF2B5EF4-FFF2-40B4-BE49-F238E27FC236}">
                <a16:creationId xmlns:a16="http://schemas.microsoft.com/office/drawing/2014/main" id="{8FC36C25-728F-43FB-A16B-079CCA25B7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57612" y="156808"/>
            <a:ext cx="979942" cy="847973"/>
          </a:xfrm>
          <a:prstGeom prst="rect">
            <a:avLst/>
          </a:prstGeom>
        </p:spPr>
      </p:pic>
    </p:spTree>
    <p:extLst>
      <p:ext uri="{BB962C8B-B14F-4D97-AF65-F5344CB8AC3E}">
        <p14:creationId xmlns:p14="http://schemas.microsoft.com/office/powerpoint/2010/main" val="291954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32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 calcmode="lin" valueType="num">
                                      <p:cBhvr>
                                        <p:cTn id="2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0"/>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23404" y="2353066"/>
            <a:ext cx="3078869" cy="646303"/>
          </a:xfrm>
          <a:prstGeom prst="rect">
            <a:avLst/>
          </a:prstGeom>
          <a:noFill/>
          <a:ln>
            <a:noFill/>
          </a:ln>
        </p:spPr>
        <p:txBody>
          <a:bodyPr wrap="square" lIns="91412" tIns="45706" rIns="91412" bIns="45706" rtlCol="0">
            <a:spAutoFit/>
          </a:bodyPr>
          <a:lstStyle/>
          <a:p>
            <a:pPr algn="ctr"/>
            <a:r>
              <a:rPr lang="en-US">
                <a:solidFill>
                  <a:srgbClr val="92D050"/>
                </a:solidFill>
              </a:rPr>
              <a:t>Cài đặt điều khiển màn hình SMARTGEN</a:t>
            </a:r>
            <a:endParaRPr lang="zh-CN" altLang="en-US" sz="1599" dirty="0">
              <a:solidFill>
                <a:srgbClr val="92D05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矩形 16"/>
          <p:cNvSpPr/>
          <p:nvPr/>
        </p:nvSpPr>
        <p:spPr>
          <a:xfrm>
            <a:off x="251703" y="1078142"/>
            <a:ext cx="6893679" cy="400081"/>
          </a:xfrm>
          <a:prstGeom prst="rect">
            <a:avLst/>
          </a:prstGeom>
          <a:noFill/>
          <a:ln>
            <a:noFill/>
          </a:ln>
        </p:spPr>
        <p:txBody>
          <a:bodyPr wrap="square" lIns="91412" tIns="45706" rIns="91412" bIns="45706">
            <a:spAutoFit/>
          </a:bodyPr>
          <a:lstStyle/>
          <a:p>
            <a:pPr algn="ctr"/>
            <a:r>
              <a:rPr lang="en-US" sz="2000" b="1" smtClean="0">
                <a:solidFill>
                  <a:srgbClr val="FFC000"/>
                </a:solidFill>
                <a:effectLst>
                  <a:outerShdw blurRad="38100" dist="38100" dir="2700000" algn="tl">
                    <a:srgbClr val="000000">
                      <a:alpha val="43137"/>
                    </a:srgbClr>
                  </a:outerShdw>
                </a:effectLst>
              </a:rPr>
              <a:t>Khả năng của mô </a:t>
            </a:r>
            <a:r>
              <a:rPr lang="en-US" sz="2000" b="1">
                <a:solidFill>
                  <a:srgbClr val="FFC000"/>
                </a:solidFill>
                <a:effectLst>
                  <a:outerShdw blurRad="38100" dist="38100" dir="2700000" algn="tl">
                    <a:srgbClr val="000000">
                      <a:alpha val="43137"/>
                    </a:srgbClr>
                  </a:outerShdw>
                </a:effectLst>
              </a:rPr>
              <a:t>hình tủ </a:t>
            </a:r>
            <a:r>
              <a:rPr lang="en-US" sz="2000" b="1" smtClean="0">
                <a:solidFill>
                  <a:srgbClr val="FFC000"/>
                </a:solidFill>
                <a:effectLst>
                  <a:outerShdw blurRad="38100" dist="38100" dir="2700000" algn="tl">
                    <a:srgbClr val="000000">
                      <a:alpha val="43137"/>
                    </a:srgbClr>
                  </a:outerShdw>
                </a:effectLst>
              </a:rPr>
              <a:t>ATS sau khi được hoàn thiện</a:t>
            </a:r>
            <a:endParaRPr lang="zh-CN" altLang="en-US" sz="1400" b="1" dirty="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0" name="Freeform 140"/>
          <p:cNvSpPr>
            <a:spLocks noEditPoints="1"/>
          </p:cNvSpPr>
          <p:nvPr/>
        </p:nvSpPr>
        <p:spPr bwMode="auto">
          <a:xfrm rot="16862230">
            <a:off x="7583051" y="2372081"/>
            <a:ext cx="3425367" cy="1442106"/>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1"/>
          </a:solidFill>
          <a:ln w="9525">
            <a:no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1" name="Freeform 128"/>
          <p:cNvSpPr>
            <a:spLocks noEditPoints="1"/>
          </p:cNvSpPr>
          <p:nvPr/>
        </p:nvSpPr>
        <p:spPr bwMode="auto">
          <a:xfrm rot="16872957">
            <a:off x="1409998" y="3425484"/>
            <a:ext cx="1533853" cy="91662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solidFill>
          <a:ln w="9525">
            <a:no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2" name="Freeform 128"/>
          <p:cNvSpPr>
            <a:spLocks noEditPoints="1"/>
          </p:cNvSpPr>
          <p:nvPr/>
        </p:nvSpPr>
        <p:spPr bwMode="auto">
          <a:xfrm rot="16872957">
            <a:off x="4144469" y="3425484"/>
            <a:ext cx="1533853" cy="91662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solidFill>
          <a:ln w="9525">
            <a:no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3" name="Freeform 128"/>
          <p:cNvSpPr>
            <a:spLocks noEditPoints="1"/>
          </p:cNvSpPr>
          <p:nvPr/>
        </p:nvSpPr>
        <p:spPr bwMode="auto">
          <a:xfrm rot="16872957">
            <a:off x="6511878" y="3509528"/>
            <a:ext cx="1533853" cy="91662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solidFill>
          <a:ln w="9525">
            <a:no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4" name="Freeform 100"/>
          <p:cNvSpPr>
            <a:spLocks noEditPoints="1"/>
          </p:cNvSpPr>
          <p:nvPr/>
        </p:nvSpPr>
        <p:spPr bwMode="auto">
          <a:xfrm flipH="1" flipV="1">
            <a:off x="3511033" y="3720763"/>
            <a:ext cx="270395" cy="252141"/>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accent1"/>
          </a:solidFill>
          <a:ln w="9525">
            <a:solidFill>
              <a:schemeClr val="accent1"/>
            </a:solid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5" name="Freeform 100"/>
          <p:cNvSpPr>
            <a:spLocks noEditPoints="1"/>
          </p:cNvSpPr>
          <p:nvPr/>
        </p:nvSpPr>
        <p:spPr bwMode="auto">
          <a:xfrm flipH="1" flipV="1">
            <a:off x="6016907" y="3720763"/>
            <a:ext cx="270395" cy="252141"/>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accent1"/>
          </a:solidFill>
          <a:ln w="9525">
            <a:solidFill>
              <a:schemeClr val="accent1"/>
            </a:solidFill>
            <a:round/>
          </a:ln>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文本框 13"/>
          <p:cNvSpPr txBox="1"/>
          <p:nvPr/>
        </p:nvSpPr>
        <p:spPr>
          <a:xfrm>
            <a:off x="3487665" y="2280272"/>
            <a:ext cx="2778666" cy="646303"/>
          </a:xfrm>
          <a:prstGeom prst="rect">
            <a:avLst/>
          </a:prstGeom>
          <a:noFill/>
          <a:ln>
            <a:noFill/>
          </a:ln>
        </p:spPr>
        <p:txBody>
          <a:bodyPr wrap="square" lIns="91412" tIns="45706" rIns="91412" bIns="45706" rtlCol="0">
            <a:spAutoFit/>
          </a:bodyPr>
          <a:lstStyle/>
          <a:p>
            <a:pPr algn="ctr"/>
            <a:r>
              <a:rPr lang="en-US">
                <a:solidFill>
                  <a:srgbClr val="0070C0"/>
                </a:solidFill>
              </a:rPr>
              <a:t>Chuyển nguồn điện tự động hoặc bằng tay</a:t>
            </a:r>
            <a:endParaRPr lang="zh-CN" altLang="en-US" sz="1599" dirty="0">
              <a:solidFill>
                <a:srgbClr val="0070C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5" name="文本框 13"/>
          <p:cNvSpPr txBox="1"/>
          <p:nvPr/>
        </p:nvSpPr>
        <p:spPr>
          <a:xfrm>
            <a:off x="6555506" y="2265088"/>
            <a:ext cx="1644814" cy="646303"/>
          </a:xfrm>
          <a:prstGeom prst="rect">
            <a:avLst/>
          </a:prstGeom>
          <a:noFill/>
          <a:ln>
            <a:noFill/>
          </a:ln>
        </p:spPr>
        <p:txBody>
          <a:bodyPr wrap="square" lIns="91412" tIns="45706" rIns="91412" bIns="45706" rtlCol="0">
            <a:spAutoFit/>
          </a:bodyPr>
          <a:lstStyle/>
          <a:p>
            <a:pPr algn="ctr"/>
            <a:r>
              <a:rPr lang="en-US">
                <a:solidFill>
                  <a:srgbClr val="FF0000"/>
                </a:solidFill>
              </a:rPr>
              <a:t>Tạo pan bằng điện thoại</a:t>
            </a:r>
            <a:endParaRPr lang="zh-CN" altLang="en-US" sz="1599" dirty="0">
              <a:solidFill>
                <a:srgbClr val="FF000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文本框 11">
            <a:extLst>
              <a:ext uri="{FF2B5EF4-FFF2-40B4-BE49-F238E27FC236}">
                <a16:creationId xmlns:a16="http://schemas.microsoft.com/office/drawing/2014/main" id="{B3B9C6D1-04AA-4DE6-8B89-0D249E9A2557}"/>
              </a:ext>
            </a:extLst>
          </p:cNvPr>
          <p:cNvSpPr txBox="1"/>
          <p:nvPr/>
        </p:nvSpPr>
        <p:spPr>
          <a:xfrm>
            <a:off x="248593" y="258951"/>
            <a:ext cx="3513509" cy="461665"/>
          </a:xfrm>
          <a:prstGeom prst="rect">
            <a:avLst/>
          </a:prstGeom>
          <a:noFill/>
        </p:spPr>
        <p:txBody>
          <a:bodyPr wrap="square" rtlCol="0">
            <a:spAutoFit/>
          </a:bodyPr>
          <a:lstStyle/>
          <a:p>
            <a:pPr lvl="0"/>
            <a:r>
              <a:rPr lang="en-US" altLang="zh-CN" sz="2400" b="1">
                <a:solidFill>
                  <a:srgbClr val="FFFF00"/>
                </a:solidFill>
                <a:effectLst>
                  <a:outerShdw blurRad="38100" dist="38100" dir="2700000" algn="tl">
                    <a:srgbClr val="000000">
                      <a:alpha val="43137"/>
                    </a:srgbClr>
                  </a:outerShdw>
                </a:effectLst>
                <a:sym typeface="FZHei-B01S" panose="02010601030101010101" pitchFamily="2" charset="-122"/>
              </a:rPr>
              <a:t>3.1 </a:t>
            </a:r>
            <a:r>
              <a:rPr lang="en-US" sz="2400" b="1">
                <a:solidFill>
                  <a:srgbClr val="FFFF00"/>
                </a:solidFill>
                <a:effectLst>
                  <a:outerShdw blurRad="38100" dist="38100" dir="2700000" algn="tl">
                    <a:srgbClr val="000000">
                      <a:alpha val="43137"/>
                    </a:srgbClr>
                  </a:outerShdw>
                </a:effectLst>
              </a:rPr>
              <a:t>Kết quả đạt được</a:t>
            </a:r>
          </a:p>
        </p:txBody>
      </p:sp>
      <p:sp>
        <p:nvSpPr>
          <p:cNvPr id="13" name="文本框 13"/>
          <p:cNvSpPr txBox="1"/>
          <p:nvPr/>
        </p:nvSpPr>
        <p:spPr>
          <a:xfrm>
            <a:off x="8565499" y="904783"/>
            <a:ext cx="1990441" cy="369304"/>
          </a:xfrm>
          <a:prstGeom prst="rect">
            <a:avLst/>
          </a:prstGeom>
          <a:noFill/>
          <a:ln>
            <a:noFill/>
          </a:ln>
        </p:spPr>
        <p:txBody>
          <a:bodyPr wrap="square" lIns="91412" tIns="45706" rIns="91412" bIns="45706" rtlCol="0">
            <a:spAutoFit/>
          </a:bodyPr>
          <a:lstStyle/>
          <a:p>
            <a:pPr algn="ctr"/>
            <a:r>
              <a:rPr lang="en-US">
                <a:solidFill>
                  <a:srgbClr val="7030A0"/>
                </a:solidFill>
              </a:rPr>
              <a:t>Độ chính xác cao</a:t>
            </a:r>
            <a:endParaRPr lang="zh-CN" altLang="en-US" sz="1599" dirty="0">
              <a:solidFill>
                <a:srgbClr val="7030A0"/>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矩形 16"/>
          <p:cNvSpPr/>
          <p:nvPr/>
        </p:nvSpPr>
        <p:spPr>
          <a:xfrm>
            <a:off x="315262" y="5403412"/>
            <a:ext cx="3997401" cy="400081"/>
          </a:xfrm>
          <a:prstGeom prst="rect">
            <a:avLst/>
          </a:prstGeom>
          <a:noFill/>
          <a:ln>
            <a:noFill/>
          </a:ln>
        </p:spPr>
        <p:txBody>
          <a:bodyPr wrap="square" lIns="91412" tIns="45706" rIns="91412" bIns="45706">
            <a:spAutoFit/>
          </a:bodyPr>
          <a:lstStyle/>
          <a:p>
            <a:pPr algn="ctr"/>
            <a:r>
              <a:rPr lang="en-US" sz="2000" b="1" smtClean="0">
                <a:solidFill>
                  <a:srgbClr val="FFC000"/>
                </a:solidFill>
                <a:effectLst>
                  <a:outerShdw blurRad="38100" dist="38100" dir="2700000" algn="tl">
                    <a:srgbClr val="000000">
                      <a:alpha val="43137"/>
                    </a:srgbClr>
                  </a:outerShdw>
                </a:effectLst>
              </a:rPr>
              <a:t>Hạn chế của mô </a:t>
            </a:r>
            <a:r>
              <a:rPr lang="en-US" sz="2000" b="1">
                <a:solidFill>
                  <a:srgbClr val="FFC000"/>
                </a:solidFill>
                <a:effectLst>
                  <a:outerShdw blurRad="38100" dist="38100" dir="2700000" algn="tl">
                    <a:srgbClr val="000000">
                      <a:alpha val="43137"/>
                    </a:srgbClr>
                  </a:outerShdw>
                </a:effectLst>
              </a:rPr>
              <a:t>hình tủ </a:t>
            </a:r>
            <a:r>
              <a:rPr lang="en-US" sz="2000" b="1" smtClean="0">
                <a:solidFill>
                  <a:srgbClr val="FFC000"/>
                </a:solidFill>
                <a:effectLst>
                  <a:outerShdw blurRad="38100" dist="38100" dir="2700000" algn="tl">
                    <a:srgbClr val="000000">
                      <a:alpha val="43137"/>
                    </a:srgbClr>
                  </a:outerShdw>
                </a:effectLst>
              </a:rPr>
              <a:t>ATS </a:t>
            </a:r>
            <a:endParaRPr lang="zh-CN" altLang="en-US" sz="1400" b="1" dirty="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9"/>
          <p:cNvSpPr>
            <a:spLocks noEditPoints="1"/>
          </p:cNvSpPr>
          <p:nvPr/>
        </p:nvSpPr>
        <p:spPr bwMode="auto">
          <a:xfrm>
            <a:off x="6460657" y="4932034"/>
            <a:ext cx="1698869" cy="1742918"/>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gradFill>
            <a:gsLst>
              <a:gs pos="0">
                <a:schemeClr val="accent1"/>
              </a:gs>
              <a:gs pos="100000">
                <a:schemeClr val="accent1">
                  <a:lumMod val="50000"/>
                </a:schemeClr>
              </a:gs>
            </a:gsLst>
            <a:lin ang="2700000" scaled="1"/>
          </a:gradFill>
          <a:ln>
            <a:noFill/>
          </a:ln>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 name="Rectangle 1"/>
          <p:cNvSpPr/>
          <p:nvPr/>
        </p:nvSpPr>
        <p:spPr>
          <a:xfrm>
            <a:off x="-1" y="5986541"/>
            <a:ext cx="6555507" cy="646331"/>
          </a:xfrm>
          <a:prstGeom prst="rect">
            <a:avLst/>
          </a:prstGeom>
        </p:spPr>
        <p:txBody>
          <a:bodyPr wrap="square">
            <a:spAutoFit/>
          </a:bodyPr>
          <a:lstStyle/>
          <a:p>
            <a:r>
              <a:rPr lang="en-US" smtClean="0">
                <a:solidFill>
                  <a:srgbClr val="0070C0"/>
                </a:solidFill>
              </a:rPr>
              <a:t>Mô hình tủ </a:t>
            </a:r>
            <a:r>
              <a:rPr lang="en-US">
                <a:solidFill>
                  <a:srgbClr val="0070C0"/>
                </a:solidFill>
              </a:rPr>
              <a:t>ATS này chỉ cho phép đóng cắt chuyển nguồn điện bằng tay và tự động đối với lưới 1 </a:t>
            </a:r>
            <a:r>
              <a:rPr lang="en-US" smtClean="0">
                <a:solidFill>
                  <a:srgbClr val="0070C0"/>
                </a:solidFill>
              </a:rPr>
              <a:t>điện pha.</a:t>
            </a:r>
            <a:endParaRPr 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400"/>
                                        <p:tgtEl>
                                          <p:spTgt spid="17"/>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600"/>
                                        <p:tgtEl>
                                          <p:spTgt spid="41"/>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400"/>
                                        <p:tgtEl>
                                          <p:spTgt spid="14"/>
                                        </p:tgtEl>
                                      </p:cBhvr>
                                    </p:animEffect>
                                  </p:childTnLst>
                                </p:cTn>
                              </p:par>
                              <p:par>
                                <p:cTn id="14" presetID="10" presetClass="entr" presetSubtype="0" fill="hold" grpId="0" nodeType="withEffect">
                                  <p:stCondLst>
                                    <p:cond delay="11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600"/>
                                        <p:tgtEl>
                                          <p:spTgt spid="44"/>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600"/>
                                        <p:tgtEl>
                                          <p:spTgt spid="42"/>
                                        </p:tgtEl>
                                      </p:cBhvr>
                                    </p:animEffect>
                                  </p:childTnLst>
                                </p:cTn>
                              </p:par>
                              <p:par>
                                <p:cTn id="20" presetID="10" presetClass="entr" presetSubtype="0" fill="hold" grpId="0" nodeType="withEffect">
                                  <p:stCondLst>
                                    <p:cond delay="17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600"/>
                                        <p:tgtEl>
                                          <p:spTgt spid="24"/>
                                        </p:tgtEl>
                                      </p:cBhvr>
                                    </p:animEffect>
                                  </p:childTnLst>
                                </p:cTn>
                              </p:par>
                              <p:par>
                                <p:cTn id="23" presetID="10" presetClass="entr" presetSubtype="0" fill="hold" grpId="0" nodeType="withEffect">
                                  <p:stCondLst>
                                    <p:cond delay="21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700"/>
                                        <p:tgtEl>
                                          <p:spTgt spid="45"/>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700"/>
                                        <p:tgtEl>
                                          <p:spTgt spid="43"/>
                                        </p:tgtEl>
                                      </p:cBhvr>
                                    </p:animEffect>
                                  </p:childTnLst>
                                </p:cTn>
                              </p:par>
                              <p:par>
                                <p:cTn id="29" presetID="10" presetClass="entr" presetSubtype="0" fill="hold" grpId="0" nodeType="withEffect">
                                  <p:stCondLst>
                                    <p:cond delay="27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700"/>
                                        <p:tgtEl>
                                          <p:spTgt spid="2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800"/>
                                        <p:tgtEl>
                                          <p:spTgt spid="40"/>
                                        </p:tgtEl>
                                      </p:cBhvr>
                                    </p:animEffect>
                                  </p:childTnLst>
                                </p:cTn>
                              </p:par>
                              <p:par>
                                <p:cTn id="35" presetID="10" presetClass="entr" presetSubtype="0" fill="hold" grpId="0" nodeType="withEffect">
                                  <p:stCondLst>
                                    <p:cond delay="34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7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700"/>
                                        <p:tgtEl>
                                          <p:spTgt spid="15"/>
                                        </p:tgtEl>
                                      </p:cBhvr>
                                    </p:animEffect>
                                  </p:childTnLst>
                                </p:cTn>
                              </p:par>
                              <p:par>
                                <p:cTn id="43" presetID="42" presetClass="entr" presetSubtype="0"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22" presetClass="entr" presetSubtype="4" fill="hold" grpId="0" nodeType="withEffect">
                                  <p:stCondLst>
                                    <p:cond delay="110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40" grpId="0" animBg="1"/>
      <p:bldP spid="41" grpId="0" animBg="1"/>
      <p:bldP spid="42" grpId="0" animBg="1"/>
      <p:bldP spid="43" grpId="0" animBg="1"/>
      <p:bldP spid="44" grpId="0" animBg="1"/>
      <p:bldP spid="45" grpId="0" animBg="1"/>
      <p:bldP spid="24" grpId="0"/>
      <p:bldP spid="25" grpId="0"/>
      <p:bldP spid="13" grpId="0"/>
      <p:bldP spid="15" grpId="0"/>
      <p:bldP spid="16"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5"/>
          <p:cNvSpPr>
            <a:spLocks noEditPoints="1"/>
          </p:cNvSpPr>
          <p:nvPr/>
        </p:nvSpPr>
        <p:spPr bwMode="auto">
          <a:xfrm>
            <a:off x="6560663" y="2870724"/>
            <a:ext cx="2084150" cy="1283709"/>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2"/>
          </a:solidFill>
          <a:ln>
            <a:noFill/>
          </a:ln>
        </p:spPr>
        <p:txBody>
          <a:bodyPr vert="horz" wrap="square" lIns="91424" tIns="45713" rIns="91424" bIns="45713"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5" name="Rectangle 47"/>
          <p:cNvSpPr/>
          <p:nvPr/>
        </p:nvSpPr>
        <p:spPr>
          <a:xfrm>
            <a:off x="7203651" y="1823377"/>
            <a:ext cx="2795637" cy="276999"/>
          </a:xfrm>
          <a:prstGeom prst="rect">
            <a:avLst/>
          </a:prstGeom>
        </p:spPr>
        <p:txBody>
          <a:bodyPr wrap="none" lIns="0" tIns="0" rIns="0" bIns="0">
            <a:spAutoFit/>
          </a:bodyPr>
          <a:lstStyle/>
          <a:p>
            <a:r>
              <a:rPr lang="en-US"/>
              <a:t>Rèn luyện kỹ năng đấu dây</a:t>
            </a:r>
            <a:endParaRPr lang="zh-CN" altLang="en-US" sz="1866" dirty="0">
              <a:solidFill>
                <a:schemeClr val="tx1">
                  <a:lumMod val="50000"/>
                  <a:lumOff val="50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106" name="Rectangle 47"/>
          <p:cNvSpPr/>
          <p:nvPr/>
        </p:nvSpPr>
        <p:spPr>
          <a:xfrm>
            <a:off x="32567" y="3512578"/>
            <a:ext cx="3842358" cy="553998"/>
          </a:xfrm>
          <a:prstGeom prst="rect">
            <a:avLst/>
          </a:prstGeom>
        </p:spPr>
        <p:txBody>
          <a:bodyPr wrap="square" lIns="0" tIns="0" rIns="0" bIns="0">
            <a:spAutoFit/>
          </a:bodyPr>
          <a:lstStyle/>
          <a:p>
            <a:pPr algn="ctr"/>
            <a:r>
              <a:rPr lang="en-US"/>
              <a:t>Rèn luyện kỹ năng đấu nối và cài đặt điều khiển màn hình SMARTGEN</a:t>
            </a:r>
            <a:endParaRPr lang="zh-CN" altLang="en-US" sz="1866" dirty="0">
              <a:solidFill>
                <a:schemeClr val="tx1">
                  <a:lumMod val="50000"/>
                  <a:lumOff val="50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108" name="Rectangle 47"/>
          <p:cNvSpPr/>
          <p:nvPr/>
        </p:nvSpPr>
        <p:spPr>
          <a:xfrm>
            <a:off x="8950630" y="3301444"/>
            <a:ext cx="3093324" cy="553998"/>
          </a:xfrm>
          <a:prstGeom prst="rect">
            <a:avLst/>
          </a:prstGeom>
        </p:spPr>
        <p:txBody>
          <a:bodyPr wrap="square" lIns="0" tIns="0" rIns="0" bIns="0">
            <a:spAutoFit/>
          </a:bodyPr>
          <a:lstStyle/>
          <a:p>
            <a:pPr algn="ctr"/>
            <a:r>
              <a:rPr lang="en-US"/>
              <a:t>Rèn luyện kỹ năng đấu nối bộ chuyển nguồn điện tự động</a:t>
            </a:r>
            <a:endParaRPr lang="zh-CN" altLang="en-US" sz="1866" dirty="0">
              <a:solidFill>
                <a:schemeClr val="tx1">
                  <a:lumMod val="50000"/>
                  <a:lumOff val="50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110" name="Rectangle 47"/>
          <p:cNvSpPr/>
          <p:nvPr/>
        </p:nvSpPr>
        <p:spPr>
          <a:xfrm>
            <a:off x="3254301" y="5910722"/>
            <a:ext cx="5087931" cy="276999"/>
          </a:xfrm>
          <a:prstGeom prst="rect">
            <a:avLst/>
          </a:prstGeom>
        </p:spPr>
        <p:txBody>
          <a:bodyPr wrap="none" lIns="0" tIns="0" rIns="0" bIns="0">
            <a:spAutoFit/>
          </a:bodyPr>
          <a:lstStyle/>
          <a:p>
            <a:pPr algn="r"/>
            <a:r>
              <a:rPr lang="en-US"/>
              <a:t>Rèn luyện kỹ năng sửa chữa các hư hỏng cơ bản</a:t>
            </a:r>
            <a:endParaRPr lang="zh-CN" altLang="en-US" sz="1866" dirty="0">
              <a:solidFill>
                <a:schemeClr val="tx1">
                  <a:lumMod val="50000"/>
                  <a:lumOff val="50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111" name="Freeform 5"/>
          <p:cNvSpPr>
            <a:spLocks noEditPoints="1"/>
          </p:cNvSpPr>
          <p:nvPr/>
        </p:nvSpPr>
        <p:spPr bwMode="auto">
          <a:xfrm>
            <a:off x="3861478" y="3302376"/>
            <a:ext cx="2393368" cy="1474168"/>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2"/>
          </a:solidFill>
          <a:ln>
            <a:noFill/>
          </a:ln>
        </p:spPr>
        <p:txBody>
          <a:bodyPr vert="horz" wrap="square" lIns="91424" tIns="45713" rIns="91424" bIns="45713"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2" name="Freeform 5"/>
          <p:cNvSpPr>
            <a:spLocks noEditPoints="1"/>
          </p:cNvSpPr>
          <p:nvPr/>
        </p:nvSpPr>
        <p:spPr bwMode="auto">
          <a:xfrm>
            <a:off x="4832582" y="1915489"/>
            <a:ext cx="1648481" cy="1015363"/>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1"/>
          </a:solidFill>
          <a:ln>
            <a:noFill/>
          </a:ln>
        </p:spPr>
        <p:txBody>
          <a:bodyPr vert="horz" wrap="square" lIns="91424" tIns="45713" rIns="91424" bIns="45713"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3" name="Freeform 5"/>
          <p:cNvSpPr>
            <a:spLocks noEditPoints="1"/>
          </p:cNvSpPr>
          <p:nvPr/>
        </p:nvSpPr>
        <p:spPr bwMode="auto">
          <a:xfrm>
            <a:off x="7040594" y="4934085"/>
            <a:ext cx="1218416" cy="750470"/>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1"/>
          </a:solidFill>
          <a:ln>
            <a:noFill/>
          </a:ln>
        </p:spPr>
        <p:txBody>
          <a:bodyPr vert="horz" wrap="square" lIns="91424" tIns="45713" rIns="91424" bIns="45713"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文本框 13">
            <a:extLst>
              <a:ext uri="{FF2B5EF4-FFF2-40B4-BE49-F238E27FC236}">
                <a16:creationId xmlns:a16="http://schemas.microsoft.com/office/drawing/2014/main" id="{C9A41AC2-724F-4F29-BAC6-FC31D829F8F8}"/>
              </a:ext>
            </a:extLst>
          </p:cNvPr>
          <p:cNvSpPr txBox="1"/>
          <p:nvPr/>
        </p:nvSpPr>
        <p:spPr>
          <a:xfrm>
            <a:off x="248594" y="97587"/>
            <a:ext cx="2197100" cy="577850"/>
          </a:xfrm>
          <a:prstGeom prst="rect">
            <a:avLst/>
          </a:prstGeom>
          <a:noFill/>
        </p:spPr>
        <p:txBody>
          <a:bodyPr wrap="square" rtlCol="0">
            <a:spAutoFit/>
          </a:bodyPr>
          <a:lstStyle/>
          <a:p>
            <a:pPr algn="just">
              <a:lnSpc>
                <a:spcPct val="150000"/>
              </a:lnSpc>
            </a:pPr>
            <a:r>
              <a:rPr lang="en-US" altLang="zh-CN" sz="2400" b="1">
                <a:solidFill>
                  <a:srgbClr val="FFFF00"/>
                </a:solidFill>
                <a:effectLst>
                  <a:outerShdw blurRad="38100" dist="38100" dir="2700000" algn="tl">
                    <a:srgbClr val="000000">
                      <a:alpha val="43137"/>
                    </a:srgbClr>
                  </a:outerShdw>
                </a:effectLst>
                <a:sym typeface="FZHei-B01S" panose="02010601030101010101" pitchFamily="2" charset="-122"/>
              </a:rPr>
              <a:t>3.2 </a:t>
            </a:r>
            <a:r>
              <a:rPr lang="en-US" sz="2400" b="1">
                <a:solidFill>
                  <a:srgbClr val="FFFF00"/>
                </a:solidFill>
                <a:effectLst>
                  <a:outerShdw blurRad="38100" dist="38100" dir="2700000" algn="tl">
                    <a:srgbClr val="000000">
                      <a:alpha val="43137"/>
                    </a:srgbClr>
                  </a:outerShdw>
                </a:effectLst>
              </a:rPr>
              <a:t>Kết luận</a:t>
            </a:r>
          </a:p>
        </p:txBody>
      </p:sp>
      <p:sp>
        <p:nvSpPr>
          <p:cNvPr id="2" name="Rectangle 1"/>
          <p:cNvSpPr/>
          <p:nvPr/>
        </p:nvSpPr>
        <p:spPr>
          <a:xfrm>
            <a:off x="464662" y="897634"/>
            <a:ext cx="11342210" cy="400110"/>
          </a:xfrm>
          <a:prstGeom prst="rect">
            <a:avLst/>
          </a:prstGeom>
        </p:spPr>
        <p:txBody>
          <a:bodyPr wrap="square">
            <a:spAutoFit/>
          </a:bodyPr>
          <a:lstStyle/>
          <a:p>
            <a:r>
              <a:rPr lang="en-US" sz="2000" b="1">
                <a:solidFill>
                  <a:srgbClr val="7030A0"/>
                </a:solidFill>
                <a:latin typeface="Times New Roman" panose="02020603050405020304" pitchFamily="18" charset="0"/>
                <a:ea typeface="Times New Roman" panose="02020603050405020304" pitchFamily="18" charset="0"/>
              </a:rPr>
              <a:t>Mô hình tủ ATS đáp ứng được nhu cầu thực hành của sinh viên trong khoa Điện - Điện Tử.</a:t>
            </a:r>
            <a:endParaRPr lang="en-US" sz="2000" b="1">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Scale>
                                      <p:cBhvr>
                                        <p:cTn id="11"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2"/>
                                        </p:tgtEl>
                                        <p:attrNameLst>
                                          <p:attrName>ppt_x</p:attrName>
                                          <p:attrName>ppt_y</p:attrName>
                                        </p:attrNameLst>
                                      </p:cBhvr>
                                    </p:animMotion>
                                    <p:animEffect transition="in" filter="fade">
                                      <p:cBhvr>
                                        <p:cTn id="13" dur="1000"/>
                                        <p:tgtEl>
                                          <p:spTgt spid="11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ipe(left)">
                                      <p:cBhvr>
                                        <p:cTn id="17" dur="500"/>
                                        <p:tgtEl>
                                          <p:spTgt spid="105"/>
                                        </p:tgtEl>
                                      </p:cBhvr>
                                    </p:animEffect>
                                  </p:childTnLst>
                                </p:cTn>
                              </p:par>
                            </p:childTnLst>
                          </p:cTn>
                        </p:par>
                        <p:par>
                          <p:cTn id="18" fill="hold">
                            <p:stCondLst>
                              <p:cond delay="2000"/>
                            </p:stCondLst>
                            <p:childTnLst>
                              <p:par>
                                <p:cTn id="19" presetID="52" presetClass="entr" presetSubtype="0"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Scale>
                                      <p:cBhvr>
                                        <p:cTn id="21"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7"/>
                                        </p:tgtEl>
                                        <p:attrNameLst>
                                          <p:attrName>ppt_x</p:attrName>
                                          <p:attrName>ppt_y</p:attrName>
                                        </p:attrNameLst>
                                      </p:cBhvr>
                                    </p:animMotion>
                                    <p:animEffect transition="in" filter="fade">
                                      <p:cBhvr>
                                        <p:cTn id="23" dur="1000"/>
                                        <p:tgtEl>
                                          <p:spTgt spid="97"/>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wipe(left)">
                                      <p:cBhvr>
                                        <p:cTn id="27" dur="500"/>
                                        <p:tgtEl>
                                          <p:spTgt spid="108"/>
                                        </p:tgtEl>
                                      </p:cBhvr>
                                    </p:animEffect>
                                  </p:childTnLst>
                                </p:cTn>
                              </p:par>
                            </p:childTnLst>
                          </p:cTn>
                        </p:par>
                        <p:par>
                          <p:cTn id="28" fill="hold">
                            <p:stCondLst>
                              <p:cond delay="3500"/>
                            </p:stCondLst>
                            <p:childTnLst>
                              <p:par>
                                <p:cTn id="29" presetID="52" presetClass="entr" presetSubtype="0" fill="hold" grpId="0" nodeType="afterEffect">
                                  <p:stCondLst>
                                    <p:cond delay="0"/>
                                  </p:stCondLst>
                                  <p:childTnLst>
                                    <p:set>
                                      <p:cBhvr>
                                        <p:cTn id="30" dur="1" fill="hold">
                                          <p:stCondLst>
                                            <p:cond delay="0"/>
                                          </p:stCondLst>
                                        </p:cTn>
                                        <p:tgtEl>
                                          <p:spTgt spid="111"/>
                                        </p:tgtEl>
                                        <p:attrNameLst>
                                          <p:attrName>style.visibility</p:attrName>
                                        </p:attrNameLst>
                                      </p:cBhvr>
                                      <p:to>
                                        <p:strVal val="visible"/>
                                      </p:to>
                                    </p:set>
                                    <p:animScale>
                                      <p:cBhvr>
                                        <p:cTn id="31"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11"/>
                                        </p:tgtEl>
                                        <p:attrNameLst>
                                          <p:attrName>ppt_x</p:attrName>
                                          <p:attrName>ppt_y</p:attrName>
                                        </p:attrNameLst>
                                      </p:cBhvr>
                                    </p:animMotion>
                                    <p:animEffect transition="in" filter="fade">
                                      <p:cBhvr>
                                        <p:cTn id="33" dur="1000"/>
                                        <p:tgtEl>
                                          <p:spTgt spid="111"/>
                                        </p:tgtEl>
                                      </p:cBhvr>
                                    </p:animEffect>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wipe(right)">
                                      <p:cBhvr>
                                        <p:cTn id="37" dur="500"/>
                                        <p:tgtEl>
                                          <p:spTgt spid="106"/>
                                        </p:tgtEl>
                                      </p:cBhvr>
                                    </p:animEffect>
                                  </p:childTnLst>
                                </p:cTn>
                              </p:par>
                            </p:childTnLst>
                          </p:cTn>
                        </p:par>
                        <p:par>
                          <p:cTn id="38" fill="hold">
                            <p:stCondLst>
                              <p:cond delay="5000"/>
                            </p:stCondLst>
                            <p:childTnLst>
                              <p:par>
                                <p:cTn id="39" presetID="52" presetClass="entr" presetSubtype="0"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Scale>
                                      <p:cBhvr>
                                        <p:cTn id="4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3"/>
                                        </p:tgtEl>
                                        <p:attrNameLst>
                                          <p:attrName>ppt_x</p:attrName>
                                          <p:attrName>ppt_y</p:attrName>
                                        </p:attrNameLst>
                                      </p:cBhvr>
                                    </p:animMotion>
                                    <p:animEffect transition="in" filter="fade">
                                      <p:cBhvr>
                                        <p:cTn id="43" dur="1000"/>
                                        <p:tgtEl>
                                          <p:spTgt spid="113"/>
                                        </p:tgtEl>
                                      </p:cBhvr>
                                    </p:animEffect>
                                  </p:childTnLst>
                                </p:cTn>
                              </p:par>
                            </p:childTnLst>
                          </p:cTn>
                        </p:par>
                        <p:par>
                          <p:cTn id="44" fill="hold">
                            <p:stCondLst>
                              <p:cond delay="6000"/>
                            </p:stCondLst>
                            <p:childTnLst>
                              <p:par>
                                <p:cTn id="45" presetID="22" presetClass="entr" presetSubtype="2"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right)">
                                      <p:cBhvr>
                                        <p:cTn id="4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5" grpId="0"/>
      <p:bldP spid="106" grpId="0"/>
      <p:bldP spid="108" grpId="0"/>
      <p:bldP spid="110" grpId="0"/>
      <p:bldP spid="111" grpId="0" animBg="1"/>
      <p:bldP spid="112" grpId="0" animBg="1"/>
      <p:bldP spid="113" grpId="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C9A41AC2-724F-4F29-BAC6-FC31D829F8F8}"/>
              </a:ext>
            </a:extLst>
          </p:cNvPr>
          <p:cNvSpPr txBox="1"/>
          <p:nvPr/>
        </p:nvSpPr>
        <p:spPr>
          <a:xfrm>
            <a:off x="225051" y="124481"/>
            <a:ext cx="2197100" cy="577850"/>
          </a:xfrm>
          <a:prstGeom prst="rect">
            <a:avLst/>
          </a:prstGeom>
          <a:noFill/>
        </p:spPr>
        <p:txBody>
          <a:bodyPr wrap="square" rtlCol="0">
            <a:spAutoFit/>
          </a:bodyPr>
          <a:lstStyle/>
          <a:p>
            <a:pPr lvl="0" algn="just">
              <a:lnSpc>
                <a:spcPct val="150000"/>
              </a:lnSpc>
            </a:pPr>
            <a:r>
              <a:rPr lang="en-US" sz="2400" b="1">
                <a:solidFill>
                  <a:srgbClr val="FFFF00"/>
                </a:solidFill>
                <a:effectLst>
                  <a:outerShdw blurRad="38100" dist="38100" dir="2700000" algn="tl">
                    <a:srgbClr val="000000">
                      <a:alpha val="43137"/>
                    </a:srgbClr>
                  </a:outerShdw>
                </a:effectLst>
              </a:rPr>
              <a:t>3.3 Đề nghị</a:t>
            </a:r>
          </a:p>
        </p:txBody>
      </p:sp>
      <p:grpSp>
        <p:nvGrpSpPr>
          <p:cNvPr id="12" name="组合 18">
            <a:extLst>
              <a:ext uri="{FF2B5EF4-FFF2-40B4-BE49-F238E27FC236}">
                <a16:creationId xmlns:a16="http://schemas.microsoft.com/office/drawing/2014/main" id="{CD00DF55-D622-4C56-8613-58BC48343B4B}"/>
              </a:ext>
            </a:extLst>
          </p:cNvPr>
          <p:cNvGrpSpPr/>
          <p:nvPr/>
        </p:nvGrpSpPr>
        <p:grpSpPr>
          <a:xfrm rot="556389" flipV="1">
            <a:off x="3772591" y="2814710"/>
            <a:ext cx="940633" cy="566647"/>
            <a:chOff x="7669173" y="-1866900"/>
            <a:chExt cx="395287" cy="238125"/>
          </a:xfrm>
          <a:solidFill>
            <a:schemeClr val="accent1"/>
          </a:solidFill>
        </p:grpSpPr>
        <p:sp>
          <p:nvSpPr>
            <p:cNvPr id="13" name="Freeform 12">
              <a:extLst>
                <a:ext uri="{FF2B5EF4-FFF2-40B4-BE49-F238E27FC236}">
                  <a16:creationId xmlns:a16="http://schemas.microsoft.com/office/drawing/2014/main" id="{8F0EC63F-77B5-477B-8448-47D2411A07A9}"/>
                </a:ext>
              </a:extLst>
            </p:cNvPr>
            <p:cNvSpPr>
              <a:spLocks/>
            </p:cNvSpPr>
            <p:nvPr/>
          </p:nvSpPr>
          <p:spPr bwMode="auto">
            <a:xfrm>
              <a:off x="7927935" y="-1866900"/>
              <a:ext cx="136525" cy="165100"/>
            </a:xfrm>
            <a:custGeom>
              <a:avLst/>
              <a:gdLst>
                <a:gd name="T0" fmla="*/ 8 w 31"/>
                <a:gd name="T1" fmla="*/ 1 h 37"/>
                <a:gd name="T2" fmla="*/ 18 w 31"/>
                <a:gd name="T3" fmla="*/ 11 h 37"/>
                <a:gd name="T4" fmla="*/ 26 w 31"/>
                <a:gd name="T5" fmla="*/ 16 h 37"/>
                <a:gd name="T6" fmla="*/ 5 w 31"/>
                <a:gd name="T7" fmla="*/ 30 h 37"/>
                <a:gd name="T8" fmla="*/ 1 w 31"/>
                <a:gd name="T9" fmla="*/ 37 h 37"/>
                <a:gd name="T10" fmla="*/ 30 w 31"/>
                <a:gd name="T11" fmla="*/ 18 h 37"/>
                <a:gd name="T12" fmla="*/ 29 w 31"/>
                <a:gd name="T13" fmla="*/ 15 h 37"/>
                <a:gd name="T14" fmla="*/ 12 w 31"/>
                <a:gd name="T15" fmla="*/ 4 h 37"/>
                <a:gd name="T16" fmla="*/ 8 w 31"/>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7">
                  <a:moveTo>
                    <a:pt x="8" y="1"/>
                  </a:moveTo>
                  <a:cubicBezTo>
                    <a:pt x="7" y="5"/>
                    <a:pt x="14" y="8"/>
                    <a:pt x="18" y="11"/>
                  </a:cubicBezTo>
                  <a:cubicBezTo>
                    <a:pt x="21" y="14"/>
                    <a:pt x="24" y="15"/>
                    <a:pt x="26" y="16"/>
                  </a:cubicBezTo>
                  <a:cubicBezTo>
                    <a:pt x="21" y="21"/>
                    <a:pt x="12" y="25"/>
                    <a:pt x="5" y="30"/>
                  </a:cubicBezTo>
                  <a:cubicBezTo>
                    <a:pt x="4" y="32"/>
                    <a:pt x="0" y="34"/>
                    <a:pt x="1" y="37"/>
                  </a:cubicBezTo>
                  <a:cubicBezTo>
                    <a:pt x="10" y="30"/>
                    <a:pt x="19" y="22"/>
                    <a:pt x="30" y="18"/>
                  </a:cubicBezTo>
                  <a:cubicBezTo>
                    <a:pt x="31" y="17"/>
                    <a:pt x="29" y="16"/>
                    <a:pt x="29" y="15"/>
                  </a:cubicBezTo>
                  <a:cubicBezTo>
                    <a:pt x="23" y="11"/>
                    <a:pt x="18" y="9"/>
                    <a:pt x="12" y="4"/>
                  </a:cubicBezTo>
                  <a:cubicBezTo>
                    <a:pt x="11" y="3"/>
                    <a:pt x="11"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3">
              <a:extLst>
                <a:ext uri="{FF2B5EF4-FFF2-40B4-BE49-F238E27FC236}">
                  <a16:creationId xmlns:a16="http://schemas.microsoft.com/office/drawing/2014/main" id="{AB9CA90D-6973-4412-A150-15A5475BDB7D}"/>
                </a:ext>
              </a:extLst>
            </p:cNvPr>
            <p:cNvSpPr>
              <a:spLocks/>
            </p:cNvSpPr>
            <p:nvPr/>
          </p:nvSpPr>
          <p:spPr bwMode="auto">
            <a:xfrm>
              <a:off x="7708860" y="-1790700"/>
              <a:ext cx="271463" cy="161925"/>
            </a:xfrm>
            <a:custGeom>
              <a:avLst/>
              <a:gdLst>
                <a:gd name="T0" fmla="*/ 62 w 62"/>
                <a:gd name="T1" fmla="*/ 1 h 36"/>
                <a:gd name="T2" fmla="*/ 56 w 62"/>
                <a:gd name="T3" fmla="*/ 2 h 36"/>
                <a:gd name="T4" fmla="*/ 38 w 62"/>
                <a:gd name="T5" fmla="*/ 7 h 36"/>
                <a:gd name="T6" fmla="*/ 8 w 62"/>
                <a:gd name="T7" fmla="*/ 25 h 36"/>
                <a:gd name="T8" fmla="*/ 1 w 62"/>
                <a:gd name="T9" fmla="*/ 35 h 36"/>
                <a:gd name="T10" fmla="*/ 5 w 62"/>
                <a:gd name="T11" fmla="*/ 31 h 36"/>
                <a:gd name="T12" fmla="*/ 36 w 62"/>
                <a:gd name="T13" fmla="*/ 10 h 36"/>
                <a:gd name="T14" fmla="*/ 60 w 62"/>
                <a:gd name="T15" fmla="*/ 4 h 36"/>
                <a:gd name="T16" fmla="*/ 61 w 62"/>
                <a:gd name="T17" fmla="*/ 3 h 36"/>
                <a:gd name="T18" fmla="*/ 61 w 62"/>
                <a:gd name="T19" fmla="*/ 3 h 36"/>
                <a:gd name="T20" fmla="*/ 62 w 62"/>
                <a:gd name="T21"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6">
                  <a:moveTo>
                    <a:pt x="62" y="1"/>
                  </a:moveTo>
                  <a:cubicBezTo>
                    <a:pt x="60" y="0"/>
                    <a:pt x="58" y="1"/>
                    <a:pt x="56" y="2"/>
                  </a:cubicBezTo>
                  <a:cubicBezTo>
                    <a:pt x="50" y="3"/>
                    <a:pt x="44" y="5"/>
                    <a:pt x="38" y="7"/>
                  </a:cubicBezTo>
                  <a:cubicBezTo>
                    <a:pt x="27" y="12"/>
                    <a:pt x="18" y="17"/>
                    <a:pt x="8" y="25"/>
                  </a:cubicBezTo>
                  <a:cubicBezTo>
                    <a:pt x="4" y="28"/>
                    <a:pt x="0" y="31"/>
                    <a:pt x="1" y="35"/>
                  </a:cubicBezTo>
                  <a:cubicBezTo>
                    <a:pt x="3" y="36"/>
                    <a:pt x="3" y="33"/>
                    <a:pt x="5" y="31"/>
                  </a:cubicBezTo>
                  <a:cubicBezTo>
                    <a:pt x="13" y="21"/>
                    <a:pt x="25" y="15"/>
                    <a:pt x="36" y="10"/>
                  </a:cubicBezTo>
                  <a:cubicBezTo>
                    <a:pt x="45" y="6"/>
                    <a:pt x="52" y="3"/>
                    <a:pt x="60" y="4"/>
                  </a:cubicBezTo>
                  <a:cubicBezTo>
                    <a:pt x="61" y="3"/>
                    <a:pt x="61" y="3"/>
                    <a:pt x="61" y="3"/>
                  </a:cubicBezTo>
                  <a:cubicBezTo>
                    <a:pt x="62" y="3"/>
                    <a:pt x="61" y="3"/>
                    <a:pt x="61" y="3"/>
                  </a:cubicBezTo>
                  <a:cubicBezTo>
                    <a:pt x="62" y="2"/>
                    <a:pt x="62"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14">
              <a:extLst>
                <a:ext uri="{FF2B5EF4-FFF2-40B4-BE49-F238E27FC236}">
                  <a16:creationId xmlns:a16="http://schemas.microsoft.com/office/drawing/2014/main" id="{072D184F-546D-44ED-B1AA-016FA2AC1158}"/>
                </a:ext>
              </a:extLst>
            </p:cNvPr>
            <p:cNvSpPr>
              <a:spLocks/>
            </p:cNvSpPr>
            <p:nvPr/>
          </p:nvSpPr>
          <p:spPr bwMode="auto">
            <a:xfrm>
              <a:off x="7669173" y="-1812925"/>
              <a:ext cx="311150" cy="157163"/>
            </a:xfrm>
            <a:custGeom>
              <a:avLst/>
              <a:gdLst>
                <a:gd name="T0" fmla="*/ 71 w 71"/>
                <a:gd name="T1" fmla="*/ 0 h 35"/>
                <a:gd name="T2" fmla="*/ 58 w 71"/>
                <a:gd name="T3" fmla="*/ 2 h 35"/>
                <a:gd name="T4" fmla="*/ 46 w 71"/>
                <a:gd name="T5" fmla="*/ 4 h 35"/>
                <a:gd name="T6" fmla="*/ 5 w 71"/>
                <a:gd name="T7" fmla="*/ 29 h 35"/>
                <a:gd name="T8" fmla="*/ 2 w 71"/>
                <a:gd name="T9" fmla="*/ 35 h 35"/>
                <a:gd name="T10" fmla="*/ 69 w 71"/>
                <a:gd name="T11" fmla="*/ 3 h 35"/>
                <a:gd name="T12" fmla="*/ 71 w 7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71" h="35">
                  <a:moveTo>
                    <a:pt x="71" y="0"/>
                  </a:moveTo>
                  <a:cubicBezTo>
                    <a:pt x="67" y="0"/>
                    <a:pt x="63" y="2"/>
                    <a:pt x="58" y="2"/>
                  </a:cubicBezTo>
                  <a:cubicBezTo>
                    <a:pt x="55" y="3"/>
                    <a:pt x="50" y="3"/>
                    <a:pt x="46" y="4"/>
                  </a:cubicBezTo>
                  <a:cubicBezTo>
                    <a:pt x="33" y="9"/>
                    <a:pt x="18" y="19"/>
                    <a:pt x="5" y="29"/>
                  </a:cubicBezTo>
                  <a:cubicBezTo>
                    <a:pt x="4" y="30"/>
                    <a:pt x="0" y="32"/>
                    <a:pt x="2" y="35"/>
                  </a:cubicBezTo>
                  <a:cubicBezTo>
                    <a:pt x="23" y="15"/>
                    <a:pt x="45" y="4"/>
                    <a:pt x="69" y="3"/>
                  </a:cubicBezTo>
                  <a:cubicBezTo>
                    <a:pt x="71" y="3"/>
                    <a:pt x="71"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17" name="组合 23">
            <a:extLst>
              <a:ext uri="{FF2B5EF4-FFF2-40B4-BE49-F238E27FC236}">
                <a16:creationId xmlns:a16="http://schemas.microsoft.com/office/drawing/2014/main" id="{440A9609-F98B-4553-9E41-45EB30D99A96}"/>
              </a:ext>
            </a:extLst>
          </p:cNvPr>
          <p:cNvGrpSpPr/>
          <p:nvPr/>
        </p:nvGrpSpPr>
        <p:grpSpPr>
          <a:xfrm rot="19070581" flipV="1">
            <a:off x="7631401" y="2802707"/>
            <a:ext cx="940633" cy="566647"/>
            <a:chOff x="7669173" y="-1866900"/>
            <a:chExt cx="395287" cy="238125"/>
          </a:xfrm>
          <a:solidFill>
            <a:schemeClr val="accent1"/>
          </a:solidFill>
        </p:grpSpPr>
        <p:sp>
          <p:nvSpPr>
            <p:cNvPr id="18" name="Freeform 12">
              <a:extLst>
                <a:ext uri="{FF2B5EF4-FFF2-40B4-BE49-F238E27FC236}">
                  <a16:creationId xmlns:a16="http://schemas.microsoft.com/office/drawing/2014/main" id="{D462A29F-BCE5-4865-8885-6EF1220DCC07}"/>
                </a:ext>
              </a:extLst>
            </p:cNvPr>
            <p:cNvSpPr>
              <a:spLocks/>
            </p:cNvSpPr>
            <p:nvPr/>
          </p:nvSpPr>
          <p:spPr bwMode="auto">
            <a:xfrm>
              <a:off x="7927935" y="-1866900"/>
              <a:ext cx="136525" cy="165100"/>
            </a:xfrm>
            <a:custGeom>
              <a:avLst/>
              <a:gdLst>
                <a:gd name="T0" fmla="*/ 8 w 31"/>
                <a:gd name="T1" fmla="*/ 1 h 37"/>
                <a:gd name="T2" fmla="*/ 18 w 31"/>
                <a:gd name="T3" fmla="*/ 11 h 37"/>
                <a:gd name="T4" fmla="*/ 26 w 31"/>
                <a:gd name="T5" fmla="*/ 16 h 37"/>
                <a:gd name="T6" fmla="*/ 5 w 31"/>
                <a:gd name="T7" fmla="*/ 30 h 37"/>
                <a:gd name="T8" fmla="*/ 1 w 31"/>
                <a:gd name="T9" fmla="*/ 37 h 37"/>
                <a:gd name="T10" fmla="*/ 30 w 31"/>
                <a:gd name="T11" fmla="*/ 18 h 37"/>
                <a:gd name="T12" fmla="*/ 29 w 31"/>
                <a:gd name="T13" fmla="*/ 15 h 37"/>
                <a:gd name="T14" fmla="*/ 12 w 31"/>
                <a:gd name="T15" fmla="*/ 4 h 37"/>
                <a:gd name="T16" fmla="*/ 8 w 31"/>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7">
                  <a:moveTo>
                    <a:pt x="8" y="1"/>
                  </a:moveTo>
                  <a:cubicBezTo>
                    <a:pt x="7" y="5"/>
                    <a:pt x="14" y="8"/>
                    <a:pt x="18" y="11"/>
                  </a:cubicBezTo>
                  <a:cubicBezTo>
                    <a:pt x="21" y="14"/>
                    <a:pt x="24" y="15"/>
                    <a:pt x="26" y="16"/>
                  </a:cubicBezTo>
                  <a:cubicBezTo>
                    <a:pt x="21" y="21"/>
                    <a:pt x="12" y="25"/>
                    <a:pt x="5" y="30"/>
                  </a:cubicBezTo>
                  <a:cubicBezTo>
                    <a:pt x="4" y="32"/>
                    <a:pt x="0" y="34"/>
                    <a:pt x="1" y="37"/>
                  </a:cubicBezTo>
                  <a:cubicBezTo>
                    <a:pt x="10" y="30"/>
                    <a:pt x="19" y="22"/>
                    <a:pt x="30" y="18"/>
                  </a:cubicBezTo>
                  <a:cubicBezTo>
                    <a:pt x="31" y="17"/>
                    <a:pt x="29" y="16"/>
                    <a:pt x="29" y="15"/>
                  </a:cubicBezTo>
                  <a:cubicBezTo>
                    <a:pt x="23" y="11"/>
                    <a:pt x="18" y="9"/>
                    <a:pt x="12" y="4"/>
                  </a:cubicBezTo>
                  <a:cubicBezTo>
                    <a:pt x="11" y="3"/>
                    <a:pt x="11"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Freeform 13">
              <a:extLst>
                <a:ext uri="{FF2B5EF4-FFF2-40B4-BE49-F238E27FC236}">
                  <a16:creationId xmlns:a16="http://schemas.microsoft.com/office/drawing/2014/main" id="{0D7B4AC5-6CCC-403B-B188-32FA031D8C49}"/>
                </a:ext>
              </a:extLst>
            </p:cNvPr>
            <p:cNvSpPr>
              <a:spLocks/>
            </p:cNvSpPr>
            <p:nvPr/>
          </p:nvSpPr>
          <p:spPr bwMode="auto">
            <a:xfrm>
              <a:off x="7708860" y="-1790700"/>
              <a:ext cx="271463" cy="161925"/>
            </a:xfrm>
            <a:custGeom>
              <a:avLst/>
              <a:gdLst>
                <a:gd name="T0" fmla="*/ 62 w 62"/>
                <a:gd name="T1" fmla="*/ 1 h 36"/>
                <a:gd name="T2" fmla="*/ 56 w 62"/>
                <a:gd name="T3" fmla="*/ 2 h 36"/>
                <a:gd name="T4" fmla="*/ 38 w 62"/>
                <a:gd name="T5" fmla="*/ 7 h 36"/>
                <a:gd name="T6" fmla="*/ 8 w 62"/>
                <a:gd name="T7" fmla="*/ 25 h 36"/>
                <a:gd name="T8" fmla="*/ 1 w 62"/>
                <a:gd name="T9" fmla="*/ 35 h 36"/>
                <a:gd name="T10" fmla="*/ 5 w 62"/>
                <a:gd name="T11" fmla="*/ 31 h 36"/>
                <a:gd name="T12" fmla="*/ 36 w 62"/>
                <a:gd name="T13" fmla="*/ 10 h 36"/>
                <a:gd name="T14" fmla="*/ 60 w 62"/>
                <a:gd name="T15" fmla="*/ 4 h 36"/>
                <a:gd name="T16" fmla="*/ 61 w 62"/>
                <a:gd name="T17" fmla="*/ 3 h 36"/>
                <a:gd name="T18" fmla="*/ 61 w 62"/>
                <a:gd name="T19" fmla="*/ 3 h 36"/>
                <a:gd name="T20" fmla="*/ 62 w 62"/>
                <a:gd name="T21"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6">
                  <a:moveTo>
                    <a:pt x="62" y="1"/>
                  </a:moveTo>
                  <a:cubicBezTo>
                    <a:pt x="60" y="0"/>
                    <a:pt x="58" y="1"/>
                    <a:pt x="56" y="2"/>
                  </a:cubicBezTo>
                  <a:cubicBezTo>
                    <a:pt x="50" y="3"/>
                    <a:pt x="44" y="5"/>
                    <a:pt x="38" y="7"/>
                  </a:cubicBezTo>
                  <a:cubicBezTo>
                    <a:pt x="27" y="12"/>
                    <a:pt x="18" y="17"/>
                    <a:pt x="8" y="25"/>
                  </a:cubicBezTo>
                  <a:cubicBezTo>
                    <a:pt x="4" y="28"/>
                    <a:pt x="0" y="31"/>
                    <a:pt x="1" y="35"/>
                  </a:cubicBezTo>
                  <a:cubicBezTo>
                    <a:pt x="3" y="36"/>
                    <a:pt x="3" y="33"/>
                    <a:pt x="5" y="31"/>
                  </a:cubicBezTo>
                  <a:cubicBezTo>
                    <a:pt x="13" y="21"/>
                    <a:pt x="25" y="15"/>
                    <a:pt x="36" y="10"/>
                  </a:cubicBezTo>
                  <a:cubicBezTo>
                    <a:pt x="45" y="6"/>
                    <a:pt x="52" y="3"/>
                    <a:pt x="60" y="4"/>
                  </a:cubicBezTo>
                  <a:cubicBezTo>
                    <a:pt x="61" y="3"/>
                    <a:pt x="61" y="3"/>
                    <a:pt x="61" y="3"/>
                  </a:cubicBezTo>
                  <a:cubicBezTo>
                    <a:pt x="62" y="3"/>
                    <a:pt x="61" y="3"/>
                    <a:pt x="61" y="3"/>
                  </a:cubicBezTo>
                  <a:cubicBezTo>
                    <a:pt x="62" y="2"/>
                    <a:pt x="62"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Freeform 14">
              <a:extLst>
                <a:ext uri="{FF2B5EF4-FFF2-40B4-BE49-F238E27FC236}">
                  <a16:creationId xmlns:a16="http://schemas.microsoft.com/office/drawing/2014/main" id="{09BA33AC-7F66-4E49-AADE-379F4BA88F7D}"/>
                </a:ext>
              </a:extLst>
            </p:cNvPr>
            <p:cNvSpPr>
              <a:spLocks/>
            </p:cNvSpPr>
            <p:nvPr/>
          </p:nvSpPr>
          <p:spPr bwMode="auto">
            <a:xfrm>
              <a:off x="7669173" y="-1812925"/>
              <a:ext cx="311150" cy="157163"/>
            </a:xfrm>
            <a:custGeom>
              <a:avLst/>
              <a:gdLst>
                <a:gd name="T0" fmla="*/ 71 w 71"/>
                <a:gd name="T1" fmla="*/ 0 h 35"/>
                <a:gd name="T2" fmla="*/ 58 w 71"/>
                <a:gd name="T3" fmla="*/ 2 h 35"/>
                <a:gd name="T4" fmla="*/ 46 w 71"/>
                <a:gd name="T5" fmla="*/ 4 h 35"/>
                <a:gd name="T6" fmla="*/ 5 w 71"/>
                <a:gd name="T7" fmla="*/ 29 h 35"/>
                <a:gd name="T8" fmla="*/ 2 w 71"/>
                <a:gd name="T9" fmla="*/ 35 h 35"/>
                <a:gd name="T10" fmla="*/ 69 w 71"/>
                <a:gd name="T11" fmla="*/ 3 h 35"/>
                <a:gd name="T12" fmla="*/ 71 w 7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71" h="35">
                  <a:moveTo>
                    <a:pt x="71" y="0"/>
                  </a:moveTo>
                  <a:cubicBezTo>
                    <a:pt x="67" y="0"/>
                    <a:pt x="63" y="2"/>
                    <a:pt x="58" y="2"/>
                  </a:cubicBezTo>
                  <a:cubicBezTo>
                    <a:pt x="55" y="3"/>
                    <a:pt x="50" y="3"/>
                    <a:pt x="46" y="4"/>
                  </a:cubicBezTo>
                  <a:cubicBezTo>
                    <a:pt x="33" y="9"/>
                    <a:pt x="18" y="19"/>
                    <a:pt x="5" y="29"/>
                  </a:cubicBezTo>
                  <a:cubicBezTo>
                    <a:pt x="4" y="30"/>
                    <a:pt x="0" y="32"/>
                    <a:pt x="2" y="35"/>
                  </a:cubicBezTo>
                  <a:cubicBezTo>
                    <a:pt x="23" y="15"/>
                    <a:pt x="45" y="4"/>
                    <a:pt x="69" y="3"/>
                  </a:cubicBezTo>
                  <a:cubicBezTo>
                    <a:pt x="71" y="3"/>
                    <a:pt x="71"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21" name="组合 11">
            <a:extLst>
              <a:ext uri="{FF2B5EF4-FFF2-40B4-BE49-F238E27FC236}">
                <a16:creationId xmlns:a16="http://schemas.microsoft.com/office/drawing/2014/main" id="{24E09E02-9A3E-4587-B5B3-5C34E8C3C2D9}"/>
              </a:ext>
            </a:extLst>
          </p:cNvPr>
          <p:cNvGrpSpPr/>
          <p:nvPr/>
        </p:nvGrpSpPr>
        <p:grpSpPr>
          <a:xfrm>
            <a:off x="8672561" y="1389359"/>
            <a:ext cx="2377883" cy="1840208"/>
            <a:chOff x="8672561" y="2202159"/>
            <a:chExt cx="2377883" cy="1840208"/>
          </a:xfrm>
        </p:grpSpPr>
        <p:sp>
          <p:nvSpPr>
            <p:cNvPr id="22" name="Freeform 24">
              <a:extLst>
                <a:ext uri="{FF2B5EF4-FFF2-40B4-BE49-F238E27FC236}">
                  <a16:creationId xmlns:a16="http://schemas.microsoft.com/office/drawing/2014/main" id="{45C8F71E-D6D1-48A1-817C-6F8076EE825B}"/>
                </a:ext>
              </a:extLst>
            </p:cNvPr>
            <p:cNvSpPr>
              <a:spLocks noEditPoints="1"/>
            </p:cNvSpPr>
            <p:nvPr/>
          </p:nvSpPr>
          <p:spPr bwMode="auto">
            <a:xfrm rot="873310">
              <a:off x="8672561" y="2202159"/>
              <a:ext cx="2377883" cy="1840208"/>
            </a:xfrm>
            <a:custGeom>
              <a:avLst/>
              <a:gdLst>
                <a:gd name="T0" fmla="*/ 323 w 350"/>
                <a:gd name="T1" fmla="*/ 206 h 270"/>
                <a:gd name="T2" fmla="*/ 270 w 350"/>
                <a:gd name="T3" fmla="*/ 245 h 270"/>
                <a:gd name="T4" fmla="*/ 204 w 350"/>
                <a:gd name="T5" fmla="*/ 248 h 270"/>
                <a:gd name="T6" fmla="*/ 131 w 350"/>
                <a:gd name="T7" fmla="*/ 259 h 270"/>
                <a:gd name="T8" fmla="*/ 52 w 350"/>
                <a:gd name="T9" fmla="*/ 223 h 270"/>
                <a:gd name="T10" fmla="*/ 6 w 350"/>
                <a:gd name="T11" fmla="*/ 134 h 270"/>
                <a:gd name="T12" fmla="*/ 52 w 350"/>
                <a:gd name="T13" fmla="*/ 97 h 270"/>
                <a:gd name="T14" fmla="*/ 101 w 350"/>
                <a:gd name="T15" fmla="*/ 47 h 270"/>
                <a:gd name="T16" fmla="*/ 173 w 350"/>
                <a:gd name="T17" fmla="*/ 11 h 270"/>
                <a:gd name="T18" fmla="*/ 256 w 350"/>
                <a:gd name="T19" fmla="*/ 28 h 270"/>
                <a:gd name="T20" fmla="*/ 289 w 350"/>
                <a:gd name="T21" fmla="*/ 58 h 270"/>
                <a:gd name="T22" fmla="*/ 337 w 350"/>
                <a:gd name="T23" fmla="*/ 119 h 270"/>
                <a:gd name="T24" fmla="*/ 337 w 350"/>
                <a:gd name="T25" fmla="*/ 155 h 270"/>
                <a:gd name="T26" fmla="*/ 337 w 350"/>
                <a:gd name="T27" fmla="*/ 132 h 270"/>
                <a:gd name="T28" fmla="*/ 333 w 350"/>
                <a:gd name="T29" fmla="*/ 114 h 270"/>
                <a:gd name="T30" fmla="*/ 304 w 350"/>
                <a:gd name="T31" fmla="*/ 69 h 270"/>
                <a:gd name="T32" fmla="*/ 280 w 350"/>
                <a:gd name="T33" fmla="*/ 74 h 270"/>
                <a:gd name="T34" fmla="*/ 256 w 350"/>
                <a:gd name="T35" fmla="*/ 36 h 270"/>
                <a:gd name="T36" fmla="*/ 225 w 350"/>
                <a:gd name="T37" fmla="*/ 55 h 270"/>
                <a:gd name="T38" fmla="*/ 208 w 350"/>
                <a:gd name="T39" fmla="*/ 17 h 270"/>
                <a:gd name="T40" fmla="*/ 148 w 350"/>
                <a:gd name="T41" fmla="*/ 36 h 270"/>
                <a:gd name="T42" fmla="*/ 128 w 350"/>
                <a:gd name="T43" fmla="*/ 38 h 270"/>
                <a:gd name="T44" fmla="*/ 103 w 350"/>
                <a:gd name="T45" fmla="*/ 63 h 270"/>
                <a:gd name="T46" fmla="*/ 56 w 350"/>
                <a:gd name="T47" fmla="*/ 89 h 270"/>
                <a:gd name="T48" fmla="*/ 56 w 350"/>
                <a:gd name="T49" fmla="*/ 104 h 270"/>
                <a:gd name="T50" fmla="*/ 53 w 350"/>
                <a:gd name="T51" fmla="*/ 124 h 270"/>
                <a:gd name="T52" fmla="*/ 39 w 350"/>
                <a:gd name="T53" fmla="*/ 126 h 270"/>
                <a:gd name="T54" fmla="*/ 43 w 350"/>
                <a:gd name="T55" fmla="*/ 177 h 270"/>
                <a:gd name="T56" fmla="*/ 28 w 350"/>
                <a:gd name="T57" fmla="*/ 198 h 270"/>
                <a:gd name="T58" fmla="*/ 69 w 350"/>
                <a:gd name="T59" fmla="*/ 208 h 270"/>
                <a:gd name="T60" fmla="*/ 95 w 350"/>
                <a:gd name="T61" fmla="*/ 243 h 270"/>
                <a:gd name="T62" fmla="*/ 108 w 350"/>
                <a:gd name="T63" fmla="*/ 243 h 270"/>
                <a:gd name="T64" fmla="*/ 140 w 350"/>
                <a:gd name="T65" fmla="*/ 232 h 270"/>
                <a:gd name="T66" fmla="*/ 155 w 350"/>
                <a:gd name="T67" fmla="*/ 252 h 270"/>
                <a:gd name="T68" fmla="*/ 200 w 350"/>
                <a:gd name="T69" fmla="*/ 228 h 270"/>
                <a:gd name="T70" fmla="*/ 227 w 350"/>
                <a:gd name="T71" fmla="*/ 230 h 270"/>
                <a:gd name="T72" fmla="*/ 238 w 350"/>
                <a:gd name="T73" fmla="*/ 226 h 270"/>
                <a:gd name="T74" fmla="*/ 298 w 350"/>
                <a:gd name="T75" fmla="*/ 207 h 270"/>
                <a:gd name="T76" fmla="*/ 297 w 350"/>
                <a:gd name="T77" fmla="*/ 188 h 270"/>
                <a:gd name="T78" fmla="*/ 330 w 350"/>
                <a:gd name="T79" fmla="*/ 16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0" h="270">
                  <a:moveTo>
                    <a:pt x="337" y="155"/>
                  </a:moveTo>
                  <a:cubicBezTo>
                    <a:pt x="350" y="170"/>
                    <a:pt x="343" y="203"/>
                    <a:pt x="323" y="206"/>
                  </a:cubicBezTo>
                  <a:cubicBezTo>
                    <a:pt x="318" y="207"/>
                    <a:pt x="312" y="206"/>
                    <a:pt x="306" y="206"/>
                  </a:cubicBezTo>
                  <a:cubicBezTo>
                    <a:pt x="301" y="223"/>
                    <a:pt x="289" y="243"/>
                    <a:pt x="270" y="245"/>
                  </a:cubicBezTo>
                  <a:cubicBezTo>
                    <a:pt x="257" y="247"/>
                    <a:pt x="245" y="242"/>
                    <a:pt x="234" y="235"/>
                  </a:cubicBezTo>
                  <a:cubicBezTo>
                    <a:pt x="227" y="242"/>
                    <a:pt x="218" y="251"/>
                    <a:pt x="204" y="248"/>
                  </a:cubicBezTo>
                  <a:cubicBezTo>
                    <a:pt x="195" y="263"/>
                    <a:pt x="150" y="270"/>
                    <a:pt x="141" y="250"/>
                  </a:cubicBezTo>
                  <a:cubicBezTo>
                    <a:pt x="137" y="252"/>
                    <a:pt x="136" y="256"/>
                    <a:pt x="131" y="259"/>
                  </a:cubicBezTo>
                  <a:cubicBezTo>
                    <a:pt x="121" y="263"/>
                    <a:pt x="107" y="258"/>
                    <a:pt x="102" y="252"/>
                  </a:cubicBezTo>
                  <a:cubicBezTo>
                    <a:pt x="79" y="260"/>
                    <a:pt x="48" y="251"/>
                    <a:pt x="52" y="223"/>
                  </a:cubicBezTo>
                  <a:cubicBezTo>
                    <a:pt x="34" y="222"/>
                    <a:pt x="9" y="207"/>
                    <a:pt x="25" y="187"/>
                  </a:cubicBezTo>
                  <a:cubicBezTo>
                    <a:pt x="9" y="179"/>
                    <a:pt x="0" y="159"/>
                    <a:pt x="6" y="134"/>
                  </a:cubicBezTo>
                  <a:cubicBezTo>
                    <a:pt x="9" y="122"/>
                    <a:pt x="20" y="114"/>
                    <a:pt x="37" y="117"/>
                  </a:cubicBezTo>
                  <a:cubicBezTo>
                    <a:pt x="39" y="108"/>
                    <a:pt x="45" y="101"/>
                    <a:pt x="52" y="97"/>
                  </a:cubicBezTo>
                  <a:cubicBezTo>
                    <a:pt x="39" y="79"/>
                    <a:pt x="55" y="41"/>
                    <a:pt x="75" y="35"/>
                  </a:cubicBezTo>
                  <a:cubicBezTo>
                    <a:pt x="88" y="31"/>
                    <a:pt x="95" y="40"/>
                    <a:pt x="101" y="47"/>
                  </a:cubicBezTo>
                  <a:cubicBezTo>
                    <a:pt x="107" y="38"/>
                    <a:pt x="134" y="17"/>
                    <a:pt x="139" y="38"/>
                  </a:cubicBezTo>
                  <a:cubicBezTo>
                    <a:pt x="145" y="27"/>
                    <a:pt x="160" y="17"/>
                    <a:pt x="173" y="11"/>
                  </a:cubicBezTo>
                  <a:cubicBezTo>
                    <a:pt x="198" y="0"/>
                    <a:pt x="226" y="8"/>
                    <a:pt x="229" y="38"/>
                  </a:cubicBezTo>
                  <a:cubicBezTo>
                    <a:pt x="237" y="32"/>
                    <a:pt x="245" y="27"/>
                    <a:pt x="256" y="28"/>
                  </a:cubicBezTo>
                  <a:cubicBezTo>
                    <a:pt x="272" y="28"/>
                    <a:pt x="282" y="42"/>
                    <a:pt x="289" y="51"/>
                  </a:cubicBezTo>
                  <a:cubicBezTo>
                    <a:pt x="289" y="53"/>
                    <a:pt x="289" y="56"/>
                    <a:pt x="289" y="58"/>
                  </a:cubicBezTo>
                  <a:cubicBezTo>
                    <a:pt x="303" y="58"/>
                    <a:pt x="316" y="66"/>
                    <a:pt x="326" y="77"/>
                  </a:cubicBezTo>
                  <a:cubicBezTo>
                    <a:pt x="335" y="89"/>
                    <a:pt x="345" y="104"/>
                    <a:pt x="337" y="119"/>
                  </a:cubicBezTo>
                  <a:cubicBezTo>
                    <a:pt x="338" y="124"/>
                    <a:pt x="342" y="124"/>
                    <a:pt x="344" y="128"/>
                  </a:cubicBezTo>
                  <a:cubicBezTo>
                    <a:pt x="349" y="137"/>
                    <a:pt x="343" y="149"/>
                    <a:pt x="337" y="155"/>
                  </a:cubicBezTo>
                  <a:close/>
                  <a:moveTo>
                    <a:pt x="326" y="151"/>
                  </a:moveTo>
                  <a:cubicBezTo>
                    <a:pt x="334" y="151"/>
                    <a:pt x="343" y="141"/>
                    <a:pt x="337" y="132"/>
                  </a:cubicBezTo>
                  <a:cubicBezTo>
                    <a:pt x="334" y="128"/>
                    <a:pt x="325" y="128"/>
                    <a:pt x="324" y="124"/>
                  </a:cubicBezTo>
                  <a:cubicBezTo>
                    <a:pt x="324" y="120"/>
                    <a:pt x="332" y="117"/>
                    <a:pt x="333" y="114"/>
                  </a:cubicBezTo>
                  <a:cubicBezTo>
                    <a:pt x="337" y="106"/>
                    <a:pt x="329" y="95"/>
                    <a:pt x="323" y="88"/>
                  </a:cubicBezTo>
                  <a:cubicBezTo>
                    <a:pt x="317" y="79"/>
                    <a:pt x="311" y="72"/>
                    <a:pt x="304" y="69"/>
                  </a:cubicBezTo>
                  <a:cubicBezTo>
                    <a:pt x="301" y="68"/>
                    <a:pt x="294" y="66"/>
                    <a:pt x="290" y="67"/>
                  </a:cubicBezTo>
                  <a:cubicBezTo>
                    <a:pt x="285" y="68"/>
                    <a:pt x="285" y="73"/>
                    <a:pt x="280" y="74"/>
                  </a:cubicBezTo>
                  <a:cubicBezTo>
                    <a:pt x="273" y="69"/>
                    <a:pt x="282" y="64"/>
                    <a:pt x="282" y="57"/>
                  </a:cubicBezTo>
                  <a:cubicBezTo>
                    <a:pt x="282" y="49"/>
                    <a:pt x="267" y="37"/>
                    <a:pt x="256" y="36"/>
                  </a:cubicBezTo>
                  <a:cubicBezTo>
                    <a:pt x="245" y="35"/>
                    <a:pt x="237" y="40"/>
                    <a:pt x="231" y="46"/>
                  </a:cubicBezTo>
                  <a:cubicBezTo>
                    <a:pt x="230" y="50"/>
                    <a:pt x="229" y="56"/>
                    <a:pt x="225" y="55"/>
                  </a:cubicBezTo>
                  <a:cubicBezTo>
                    <a:pt x="219" y="54"/>
                    <a:pt x="223" y="45"/>
                    <a:pt x="223" y="43"/>
                  </a:cubicBezTo>
                  <a:cubicBezTo>
                    <a:pt x="224" y="31"/>
                    <a:pt x="215" y="20"/>
                    <a:pt x="208" y="17"/>
                  </a:cubicBezTo>
                  <a:cubicBezTo>
                    <a:pt x="204" y="14"/>
                    <a:pt x="197" y="14"/>
                    <a:pt x="190" y="14"/>
                  </a:cubicBezTo>
                  <a:cubicBezTo>
                    <a:pt x="176" y="15"/>
                    <a:pt x="152" y="31"/>
                    <a:pt x="148" y="36"/>
                  </a:cubicBezTo>
                  <a:cubicBezTo>
                    <a:pt x="143" y="41"/>
                    <a:pt x="146" y="50"/>
                    <a:pt x="140" y="55"/>
                  </a:cubicBezTo>
                  <a:cubicBezTo>
                    <a:pt x="133" y="51"/>
                    <a:pt x="136" y="39"/>
                    <a:pt x="128" y="38"/>
                  </a:cubicBezTo>
                  <a:cubicBezTo>
                    <a:pt x="122" y="36"/>
                    <a:pt x="109" y="45"/>
                    <a:pt x="108" y="49"/>
                  </a:cubicBezTo>
                  <a:cubicBezTo>
                    <a:pt x="106" y="54"/>
                    <a:pt x="110" y="61"/>
                    <a:pt x="103" y="63"/>
                  </a:cubicBezTo>
                  <a:cubicBezTo>
                    <a:pt x="94" y="55"/>
                    <a:pt x="94" y="43"/>
                    <a:pt x="82" y="42"/>
                  </a:cubicBezTo>
                  <a:cubicBezTo>
                    <a:pt x="62" y="40"/>
                    <a:pt x="48" y="73"/>
                    <a:pt x="56" y="89"/>
                  </a:cubicBezTo>
                  <a:cubicBezTo>
                    <a:pt x="60" y="96"/>
                    <a:pt x="69" y="98"/>
                    <a:pt x="68" y="104"/>
                  </a:cubicBezTo>
                  <a:cubicBezTo>
                    <a:pt x="68" y="112"/>
                    <a:pt x="59" y="106"/>
                    <a:pt x="56" y="104"/>
                  </a:cubicBezTo>
                  <a:cubicBezTo>
                    <a:pt x="51" y="109"/>
                    <a:pt x="43" y="109"/>
                    <a:pt x="45" y="117"/>
                  </a:cubicBezTo>
                  <a:cubicBezTo>
                    <a:pt x="46" y="120"/>
                    <a:pt x="51" y="120"/>
                    <a:pt x="53" y="124"/>
                  </a:cubicBezTo>
                  <a:cubicBezTo>
                    <a:pt x="54" y="127"/>
                    <a:pt x="54" y="131"/>
                    <a:pt x="51" y="132"/>
                  </a:cubicBezTo>
                  <a:cubicBezTo>
                    <a:pt x="46" y="133"/>
                    <a:pt x="42" y="127"/>
                    <a:pt x="39" y="126"/>
                  </a:cubicBezTo>
                  <a:cubicBezTo>
                    <a:pt x="30" y="122"/>
                    <a:pt x="23" y="126"/>
                    <a:pt x="16" y="129"/>
                  </a:cubicBezTo>
                  <a:cubicBezTo>
                    <a:pt x="3" y="149"/>
                    <a:pt x="15" y="185"/>
                    <a:pt x="43" y="177"/>
                  </a:cubicBezTo>
                  <a:cubicBezTo>
                    <a:pt x="45" y="179"/>
                    <a:pt x="46" y="181"/>
                    <a:pt x="45" y="185"/>
                  </a:cubicBezTo>
                  <a:cubicBezTo>
                    <a:pt x="40" y="190"/>
                    <a:pt x="27" y="189"/>
                    <a:pt x="28" y="198"/>
                  </a:cubicBezTo>
                  <a:cubicBezTo>
                    <a:pt x="28" y="205"/>
                    <a:pt x="46" y="216"/>
                    <a:pt x="57" y="213"/>
                  </a:cubicBezTo>
                  <a:cubicBezTo>
                    <a:pt x="62" y="212"/>
                    <a:pt x="63" y="204"/>
                    <a:pt x="69" y="208"/>
                  </a:cubicBezTo>
                  <a:cubicBezTo>
                    <a:pt x="72" y="221"/>
                    <a:pt x="55" y="228"/>
                    <a:pt x="65" y="238"/>
                  </a:cubicBezTo>
                  <a:cubicBezTo>
                    <a:pt x="70" y="243"/>
                    <a:pt x="86" y="248"/>
                    <a:pt x="95" y="243"/>
                  </a:cubicBezTo>
                  <a:cubicBezTo>
                    <a:pt x="99" y="240"/>
                    <a:pt x="101" y="235"/>
                    <a:pt x="105" y="236"/>
                  </a:cubicBezTo>
                  <a:cubicBezTo>
                    <a:pt x="108" y="237"/>
                    <a:pt x="107" y="240"/>
                    <a:pt x="108" y="243"/>
                  </a:cubicBezTo>
                  <a:cubicBezTo>
                    <a:pt x="111" y="251"/>
                    <a:pt x="129" y="253"/>
                    <a:pt x="134" y="245"/>
                  </a:cubicBezTo>
                  <a:cubicBezTo>
                    <a:pt x="131" y="242"/>
                    <a:pt x="132" y="230"/>
                    <a:pt x="140" y="232"/>
                  </a:cubicBezTo>
                  <a:cubicBezTo>
                    <a:pt x="142" y="233"/>
                    <a:pt x="142" y="237"/>
                    <a:pt x="143" y="239"/>
                  </a:cubicBezTo>
                  <a:cubicBezTo>
                    <a:pt x="144" y="241"/>
                    <a:pt x="154" y="251"/>
                    <a:pt x="155" y="252"/>
                  </a:cubicBezTo>
                  <a:cubicBezTo>
                    <a:pt x="165" y="257"/>
                    <a:pt x="196" y="251"/>
                    <a:pt x="197" y="245"/>
                  </a:cubicBezTo>
                  <a:cubicBezTo>
                    <a:pt x="198" y="239"/>
                    <a:pt x="187" y="230"/>
                    <a:pt x="200" y="228"/>
                  </a:cubicBezTo>
                  <a:cubicBezTo>
                    <a:pt x="204" y="232"/>
                    <a:pt x="204" y="238"/>
                    <a:pt x="211" y="239"/>
                  </a:cubicBezTo>
                  <a:cubicBezTo>
                    <a:pt x="217" y="241"/>
                    <a:pt x="226" y="235"/>
                    <a:pt x="227" y="230"/>
                  </a:cubicBezTo>
                  <a:cubicBezTo>
                    <a:pt x="228" y="223"/>
                    <a:pt x="220" y="214"/>
                    <a:pt x="232" y="213"/>
                  </a:cubicBezTo>
                  <a:cubicBezTo>
                    <a:pt x="237" y="217"/>
                    <a:pt x="235" y="222"/>
                    <a:pt x="238" y="226"/>
                  </a:cubicBezTo>
                  <a:cubicBezTo>
                    <a:pt x="244" y="234"/>
                    <a:pt x="262" y="238"/>
                    <a:pt x="273" y="236"/>
                  </a:cubicBezTo>
                  <a:cubicBezTo>
                    <a:pt x="286" y="234"/>
                    <a:pt x="298" y="217"/>
                    <a:pt x="298" y="207"/>
                  </a:cubicBezTo>
                  <a:cubicBezTo>
                    <a:pt x="297" y="202"/>
                    <a:pt x="292" y="199"/>
                    <a:pt x="290" y="194"/>
                  </a:cubicBezTo>
                  <a:cubicBezTo>
                    <a:pt x="291" y="190"/>
                    <a:pt x="294" y="188"/>
                    <a:pt x="297" y="188"/>
                  </a:cubicBezTo>
                  <a:cubicBezTo>
                    <a:pt x="300" y="188"/>
                    <a:pt x="303" y="195"/>
                    <a:pt x="305" y="196"/>
                  </a:cubicBezTo>
                  <a:cubicBezTo>
                    <a:pt x="328" y="208"/>
                    <a:pt x="347" y="180"/>
                    <a:pt x="330" y="162"/>
                  </a:cubicBezTo>
                  <a:cubicBezTo>
                    <a:pt x="323" y="162"/>
                    <a:pt x="320" y="155"/>
                    <a:pt x="326" y="15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unlock_181533">
              <a:extLst>
                <a:ext uri="{FF2B5EF4-FFF2-40B4-BE49-F238E27FC236}">
                  <a16:creationId xmlns:a16="http://schemas.microsoft.com/office/drawing/2014/main" id="{DE93CC12-B24B-4BBC-9E69-A0D3C3203BFE}"/>
                </a:ext>
              </a:extLst>
            </p:cNvPr>
            <p:cNvSpPr>
              <a:spLocks noChangeAspect="1"/>
            </p:cNvSpPr>
            <p:nvPr/>
          </p:nvSpPr>
          <p:spPr bwMode="auto">
            <a:xfrm>
              <a:off x="9571173" y="2726042"/>
              <a:ext cx="490186" cy="489446"/>
            </a:xfrm>
            <a:custGeom>
              <a:avLst/>
              <a:gdLst>
                <a:gd name="connsiteX0" fmla="*/ 272094 w 607356"/>
                <a:gd name="connsiteY0" fmla="*/ 326436 h 606439"/>
                <a:gd name="connsiteX1" fmla="*/ 303642 w 607356"/>
                <a:gd name="connsiteY1" fmla="*/ 357973 h 606439"/>
                <a:gd name="connsiteX2" fmla="*/ 287868 w 607356"/>
                <a:gd name="connsiteY2" fmla="*/ 385264 h 606439"/>
                <a:gd name="connsiteX3" fmla="*/ 287868 w 607356"/>
                <a:gd name="connsiteY3" fmla="*/ 420288 h 606439"/>
                <a:gd name="connsiteX4" fmla="*/ 256472 w 607356"/>
                <a:gd name="connsiteY4" fmla="*/ 420288 h 606439"/>
                <a:gd name="connsiteX5" fmla="*/ 256472 w 607356"/>
                <a:gd name="connsiteY5" fmla="*/ 385264 h 606439"/>
                <a:gd name="connsiteX6" fmla="*/ 240698 w 607356"/>
                <a:gd name="connsiteY6" fmla="*/ 357973 h 606439"/>
                <a:gd name="connsiteX7" fmla="*/ 272094 w 607356"/>
                <a:gd name="connsiteY7" fmla="*/ 326436 h 606439"/>
                <a:gd name="connsiteX8" fmla="*/ 411484 w 607356"/>
                <a:gd name="connsiteY8" fmla="*/ 114769 h 606439"/>
                <a:gd name="connsiteX9" fmla="*/ 310814 w 607356"/>
                <a:gd name="connsiteY9" fmla="*/ 215286 h 606439"/>
                <a:gd name="connsiteX10" fmla="*/ 310814 w 607356"/>
                <a:gd name="connsiteY10" fmla="*/ 266530 h 606439"/>
                <a:gd name="connsiteX11" fmla="*/ 178866 w 607356"/>
                <a:gd name="connsiteY11" fmla="*/ 266530 h 606439"/>
                <a:gd name="connsiteX12" fmla="*/ 143184 w 607356"/>
                <a:gd name="connsiteY12" fmla="*/ 302158 h 606439"/>
                <a:gd name="connsiteX13" fmla="*/ 143184 w 607356"/>
                <a:gd name="connsiteY13" fmla="*/ 417230 h 606439"/>
                <a:gd name="connsiteX14" fmla="*/ 178866 w 607356"/>
                <a:gd name="connsiteY14" fmla="*/ 452859 h 606439"/>
                <a:gd name="connsiteX15" fmla="*/ 365476 w 607356"/>
                <a:gd name="connsiteY15" fmla="*/ 452859 h 606439"/>
                <a:gd name="connsiteX16" fmla="*/ 401159 w 607356"/>
                <a:gd name="connsiteY16" fmla="*/ 417230 h 606439"/>
                <a:gd name="connsiteX17" fmla="*/ 401159 w 607356"/>
                <a:gd name="connsiteY17" fmla="*/ 302158 h 606439"/>
                <a:gd name="connsiteX18" fmla="*/ 365476 w 607356"/>
                <a:gd name="connsiteY18" fmla="*/ 266530 h 606439"/>
                <a:gd name="connsiteX19" fmla="*/ 363351 w 607356"/>
                <a:gd name="connsiteY19" fmla="*/ 266530 h 606439"/>
                <a:gd name="connsiteX20" fmla="*/ 363351 w 607356"/>
                <a:gd name="connsiteY20" fmla="*/ 215286 h 606439"/>
                <a:gd name="connsiteX21" fmla="*/ 411484 w 607356"/>
                <a:gd name="connsiteY21" fmla="*/ 167226 h 606439"/>
                <a:gd name="connsiteX22" fmla="*/ 459617 w 607356"/>
                <a:gd name="connsiteY22" fmla="*/ 215286 h 606439"/>
                <a:gd name="connsiteX23" fmla="*/ 459617 w 607356"/>
                <a:gd name="connsiteY23" fmla="*/ 271685 h 606439"/>
                <a:gd name="connsiteX24" fmla="*/ 512153 w 607356"/>
                <a:gd name="connsiteY24" fmla="*/ 271685 h 606439"/>
                <a:gd name="connsiteX25" fmla="*/ 512153 w 607356"/>
                <a:gd name="connsiteY25" fmla="*/ 215286 h 606439"/>
                <a:gd name="connsiteX26" fmla="*/ 411484 w 607356"/>
                <a:gd name="connsiteY26" fmla="*/ 114769 h 606439"/>
                <a:gd name="connsiteX27" fmla="*/ 303678 w 607356"/>
                <a:gd name="connsiteY27" fmla="*/ 0 h 606439"/>
                <a:gd name="connsiteX28" fmla="*/ 607356 w 607356"/>
                <a:gd name="connsiteY28" fmla="*/ 303220 h 606439"/>
                <a:gd name="connsiteX29" fmla="*/ 303678 w 607356"/>
                <a:gd name="connsiteY29" fmla="*/ 606439 h 606439"/>
                <a:gd name="connsiteX30" fmla="*/ 0 w 607356"/>
                <a:gd name="connsiteY30" fmla="*/ 303220 h 606439"/>
                <a:gd name="connsiteX31" fmla="*/ 303678 w 607356"/>
                <a:gd name="connsiteY31"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56" h="606439">
                  <a:moveTo>
                    <a:pt x="272094" y="326436"/>
                  </a:moveTo>
                  <a:cubicBezTo>
                    <a:pt x="289536" y="326436"/>
                    <a:pt x="303642" y="340537"/>
                    <a:pt x="303642" y="357973"/>
                  </a:cubicBezTo>
                  <a:cubicBezTo>
                    <a:pt x="303642" y="369648"/>
                    <a:pt x="297272" y="379806"/>
                    <a:pt x="287868" y="385264"/>
                  </a:cubicBezTo>
                  <a:lnTo>
                    <a:pt x="287868" y="420288"/>
                  </a:lnTo>
                  <a:lnTo>
                    <a:pt x="256472" y="420288"/>
                  </a:lnTo>
                  <a:lnTo>
                    <a:pt x="256472" y="385264"/>
                  </a:lnTo>
                  <a:cubicBezTo>
                    <a:pt x="247068" y="379806"/>
                    <a:pt x="240698" y="369648"/>
                    <a:pt x="240698" y="357973"/>
                  </a:cubicBezTo>
                  <a:cubicBezTo>
                    <a:pt x="240698" y="340537"/>
                    <a:pt x="254804" y="326436"/>
                    <a:pt x="272094" y="326436"/>
                  </a:cubicBezTo>
                  <a:close/>
                  <a:moveTo>
                    <a:pt x="411484" y="114769"/>
                  </a:moveTo>
                  <a:cubicBezTo>
                    <a:pt x="355911" y="114769"/>
                    <a:pt x="310814" y="159949"/>
                    <a:pt x="310814" y="215286"/>
                  </a:cubicBezTo>
                  <a:lnTo>
                    <a:pt x="310814" y="266530"/>
                  </a:lnTo>
                  <a:lnTo>
                    <a:pt x="178866" y="266530"/>
                  </a:lnTo>
                  <a:cubicBezTo>
                    <a:pt x="159127" y="266530"/>
                    <a:pt x="143184" y="282449"/>
                    <a:pt x="143184" y="302158"/>
                  </a:cubicBezTo>
                  <a:lnTo>
                    <a:pt x="143184" y="417230"/>
                  </a:lnTo>
                  <a:cubicBezTo>
                    <a:pt x="143184" y="436940"/>
                    <a:pt x="159127" y="452859"/>
                    <a:pt x="178866" y="452859"/>
                  </a:cubicBezTo>
                  <a:lnTo>
                    <a:pt x="365476" y="452859"/>
                  </a:lnTo>
                  <a:cubicBezTo>
                    <a:pt x="385216" y="452859"/>
                    <a:pt x="401159" y="436940"/>
                    <a:pt x="401159" y="417230"/>
                  </a:cubicBezTo>
                  <a:lnTo>
                    <a:pt x="401159" y="302158"/>
                  </a:lnTo>
                  <a:cubicBezTo>
                    <a:pt x="401159" y="282449"/>
                    <a:pt x="385216" y="266530"/>
                    <a:pt x="365476" y="266530"/>
                  </a:cubicBezTo>
                  <a:lnTo>
                    <a:pt x="363351" y="266530"/>
                  </a:lnTo>
                  <a:lnTo>
                    <a:pt x="363351" y="215286"/>
                  </a:lnTo>
                  <a:cubicBezTo>
                    <a:pt x="363351" y="188754"/>
                    <a:pt x="384912" y="167226"/>
                    <a:pt x="411484" y="167226"/>
                  </a:cubicBezTo>
                  <a:cubicBezTo>
                    <a:pt x="438055" y="167226"/>
                    <a:pt x="459617" y="188906"/>
                    <a:pt x="459617" y="215286"/>
                  </a:cubicBezTo>
                  <a:lnTo>
                    <a:pt x="459617" y="271685"/>
                  </a:lnTo>
                  <a:lnTo>
                    <a:pt x="512153" y="271685"/>
                  </a:lnTo>
                  <a:lnTo>
                    <a:pt x="512153" y="215286"/>
                  </a:lnTo>
                  <a:cubicBezTo>
                    <a:pt x="512153" y="159949"/>
                    <a:pt x="466905" y="114769"/>
                    <a:pt x="411484" y="114769"/>
                  </a:cubicBezTo>
                  <a:close/>
                  <a:moveTo>
                    <a:pt x="303678" y="0"/>
                  </a:moveTo>
                  <a:cubicBezTo>
                    <a:pt x="471308" y="0"/>
                    <a:pt x="607356" y="135691"/>
                    <a:pt x="607356" y="303220"/>
                  </a:cubicBezTo>
                  <a:cubicBezTo>
                    <a:pt x="607356" y="470597"/>
                    <a:pt x="471308" y="606439"/>
                    <a:pt x="303678" y="606439"/>
                  </a:cubicBezTo>
                  <a:cubicBezTo>
                    <a:pt x="135896" y="606439"/>
                    <a:pt x="0" y="470597"/>
                    <a:pt x="0" y="303220"/>
                  </a:cubicBezTo>
                  <a:cubicBezTo>
                    <a:pt x="0" y="135691"/>
                    <a:pt x="135896" y="0"/>
                    <a:pt x="303678" y="0"/>
                  </a:cubicBezTo>
                  <a:close/>
                </a:path>
              </a:pathLst>
            </a:custGeom>
            <a:solidFill>
              <a:schemeClr val="tx1">
                <a:lumMod val="50000"/>
                <a:lumOff val="50000"/>
              </a:schemeClr>
            </a:solidFill>
            <a:ln>
              <a:noFill/>
            </a:ln>
          </p:spPr>
          <p:txBody>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24" name="组合 10">
            <a:extLst>
              <a:ext uri="{FF2B5EF4-FFF2-40B4-BE49-F238E27FC236}">
                <a16:creationId xmlns:a16="http://schemas.microsoft.com/office/drawing/2014/main" id="{567DBC51-AC9D-4C08-9FBC-88C2435DBA73}"/>
              </a:ext>
            </a:extLst>
          </p:cNvPr>
          <p:cNvGrpSpPr/>
          <p:nvPr/>
        </p:nvGrpSpPr>
        <p:grpSpPr>
          <a:xfrm>
            <a:off x="4893275" y="2504976"/>
            <a:ext cx="2377883" cy="1840208"/>
            <a:chOff x="4893275" y="3317776"/>
            <a:chExt cx="2377883" cy="1840208"/>
          </a:xfrm>
        </p:grpSpPr>
        <p:sp>
          <p:nvSpPr>
            <p:cNvPr id="25" name="Freeform 24">
              <a:extLst>
                <a:ext uri="{FF2B5EF4-FFF2-40B4-BE49-F238E27FC236}">
                  <a16:creationId xmlns:a16="http://schemas.microsoft.com/office/drawing/2014/main" id="{4C4EF38A-866C-4B6B-89AA-45D6B7BC206E}"/>
                </a:ext>
              </a:extLst>
            </p:cNvPr>
            <p:cNvSpPr>
              <a:spLocks noEditPoints="1"/>
            </p:cNvSpPr>
            <p:nvPr/>
          </p:nvSpPr>
          <p:spPr bwMode="auto">
            <a:xfrm rot="873310">
              <a:off x="4893275" y="3317776"/>
              <a:ext cx="2377883" cy="1840208"/>
            </a:xfrm>
            <a:custGeom>
              <a:avLst/>
              <a:gdLst>
                <a:gd name="T0" fmla="*/ 323 w 350"/>
                <a:gd name="T1" fmla="*/ 206 h 270"/>
                <a:gd name="T2" fmla="*/ 270 w 350"/>
                <a:gd name="T3" fmla="*/ 245 h 270"/>
                <a:gd name="T4" fmla="*/ 204 w 350"/>
                <a:gd name="T5" fmla="*/ 248 h 270"/>
                <a:gd name="T6" fmla="*/ 131 w 350"/>
                <a:gd name="T7" fmla="*/ 259 h 270"/>
                <a:gd name="T8" fmla="*/ 52 w 350"/>
                <a:gd name="T9" fmla="*/ 223 h 270"/>
                <a:gd name="T10" fmla="*/ 6 w 350"/>
                <a:gd name="T11" fmla="*/ 134 h 270"/>
                <a:gd name="T12" fmla="*/ 52 w 350"/>
                <a:gd name="T13" fmla="*/ 97 h 270"/>
                <a:gd name="T14" fmla="*/ 101 w 350"/>
                <a:gd name="T15" fmla="*/ 47 h 270"/>
                <a:gd name="T16" fmla="*/ 173 w 350"/>
                <a:gd name="T17" fmla="*/ 11 h 270"/>
                <a:gd name="T18" fmla="*/ 256 w 350"/>
                <a:gd name="T19" fmla="*/ 28 h 270"/>
                <a:gd name="T20" fmla="*/ 289 w 350"/>
                <a:gd name="T21" fmla="*/ 58 h 270"/>
                <a:gd name="T22" fmla="*/ 337 w 350"/>
                <a:gd name="T23" fmla="*/ 119 h 270"/>
                <a:gd name="T24" fmla="*/ 337 w 350"/>
                <a:gd name="T25" fmla="*/ 155 h 270"/>
                <a:gd name="T26" fmla="*/ 337 w 350"/>
                <a:gd name="T27" fmla="*/ 132 h 270"/>
                <a:gd name="T28" fmla="*/ 333 w 350"/>
                <a:gd name="T29" fmla="*/ 114 h 270"/>
                <a:gd name="T30" fmla="*/ 304 w 350"/>
                <a:gd name="T31" fmla="*/ 69 h 270"/>
                <a:gd name="T32" fmla="*/ 280 w 350"/>
                <a:gd name="T33" fmla="*/ 74 h 270"/>
                <a:gd name="T34" fmla="*/ 256 w 350"/>
                <a:gd name="T35" fmla="*/ 36 h 270"/>
                <a:gd name="T36" fmla="*/ 225 w 350"/>
                <a:gd name="T37" fmla="*/ 55 h 270"/>
                <a:gd name="T38" fmla="*/ 208 w 350"/>
                <a:gd name="T39" fmla="*/ 17 h 270"/>
                <a:gd name="T40" fmla="*/ 148 w 350"/>
                <a:gd name="T41" fmla="*/ 36 h 270"/>
                <a:gd name="T42" fmla="*/ 128 w 350"/>
                <a:gd name="T43" fmla="*/ 38 h 270"/>
                <a:gd name="T44" fmla="*/ 103 w 350"/>
                <a:gd name="T45" fmla="*/ 63 h 270"/>
                <a:gd name="T46" fmla="*/ 56 w 350"/>
                <a:gd name="T47" fmla="*/ 89 h 270"/>
                <a:gd name="T48" fmla="*/ 56 w 350"/>
                <a:gd name="T49" fmla="*/ 104 h 270"/>
                <a:gd name="T50" fmla="*/ 53 w 350"/>
                <a:gd name="T51" fmla="*/ 124 h 270"/>
                <a:gd name="T52" fmla="*/ 39 w 350"/>
                <a:gd name="T53" fmla="*/ 126 h 270"/>
                <a:gd name="T54" fmla="*/ 43 w 350"/>
                <a:gd name="T55" fmla="*/ 177 h 270"/>
                <a:gd name="T56" fmla="*/ 28 w 350"/>
                <a:gd name="T57" fmla="*/ 198 h 270"/>
                <a:gd name="T58" fmla="*/ 69 w 350"/>
                <a:gd name="T59" fmla="*/ 208 h 270"/>
                <a:gd name="T60" fmla="*/ 95 w 350"/>
                <a:gd name="T61" fmla="*/ 243 h 270"/>
                <a:gd name="T62" fmla="*/ 108 w 350"/>
                <a:gd name="T63" fmla="*/ 243 h 270"/>
                <a:gd name="T64" fmla="*/ 140 w 350"/>
                <a:gd name="T65" fmla="*/ 232 h 270"/>
                <a:gd name="T66" fmla="*/ 155 w 350"/>
                <a:gd name="T67" fmla="*/ 252 h 270"/>
                <a:gd name="T68" fmla="*/ 200 w 350"/>
                <a:gd name="T69" fmla="*/ 228 h 270"/>
                <a:gd name="T70" fmla="*/ 227 w 350"/>
                <a:gd name="T71" fmla="*/ 230 h 270"/>
                <a:gd name="T72" fmla="*/ 238 w 350"/>
                <a:gd name="T73" fmla="*/ 226 h 270"/>
                <a:gd name="T74" fmla="*/ 298 w 350"/>
                <a:gd name="T75" fmla="*/ 207 h 270"/>
                <a:gd name="T76" fmla="*/ 297 w 350"/>
                <a:gd name="T77" fmla="*/ 188 h 270"/>
                <a:gd name="T78" fmla="*/ 330 w 350"/>
                <a:gd name="T79" fmla="*/ 16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0" h="270">
                  <a:moveTo>
                    <a:pt x="337" y="155"/>
                  </a:moveTo>
                  <a:cubicBezTo>
                    <a:pt x="350" y="170"/>
                    <a:pt x="343" y="203"/>
                    <a:pt x="323" y="206"/>
                  </a:cubicBezTo>
                  <a:cubicBezTo>
                    <a:pt x="318" y="207"/>
                    <a:pt x="312" y="206"/>
                    <a:pt x="306" y="206"/>
                  </a:cubicBezTo>
                  <a:cubicBezTo>
                    <a:pt x="301" y="223"/>
                    <a:pt x="289" y="243"/>
                    <a:pt x="270" y="245"/>
                  </a:cubicBezTo>
                  <a:cubicBezTo>
                    <a:pt x="257" y="247"/>
                    <a:pt x="245" y="242"/>
                    <a:pt x="234" y="235"/>
                  </a:cubicBezTo>
                  <a:cubicBezTo>
                    <a:pt x="227" y="242"/>
                    <a:pt x="218" y="251"/>
                    <a:pt x="204" y="248"/>
                  </a:cubicBezTo>
                  <a:cubicBezTo>
                    <a:pt x="195" y="263"/>
                    <a:pt x="150" y="270"/>
                    <a:pt x="141" y="250"/>
                  </a:cubicBezTo>
                  <a:cubicBezTo>
                    <a:pt x="137" y="252"/>
                    <a:pt x="136" y="256"/>
                    <a:pt x="131" y="259"/>
                  </a:cubicBezTo>
                  <a:cubicBezTo>
                    <a:pt x="121" y="263"/>
                    <a:pt x="107" y="258"/>
                    <a:pt x="102" y="252"/>
                  </a:cubicBezTo>
                  <a:cubicBezTo>
                    <a:pt x="79" y="260"/>
                    <a:pt x="48" y="251"/>
                    <a:pt x="52" y="223"/>
                  </a:cubicBezTo>
                  <a:cubicBezTo>
                    <a:pt x="34" y="222"/>
                    <a:pt x="9" y="207"/>
                    <a:pt x="25" y="187"/>
                  </a:cubicBezTo>
                  <a:cubicBezTo>
                    <a:pt x="9" y="179"/>
                    <a:pt x="0" y="159"/>
                    <a:pt x="6" y="134"/>
                  </a:cubicBezTo>
                  <a:cubicBezTo>
                    <a:pt x="9" y="122"/>
                    <a:pt x="20" y="114"/>
                    <a:pt x="37" y="117"/>
                  </a:cubicBezTo>
                  <a:cubicBezTo>
                    <a:pt x="39" y="108"/>
                    <a:pt x="45" y="101"/>
                    <a:pt x="52" y="97"/>
                  </a:cubicBezTo>
                  <a:cubicBezTo>
                    <a:pt x="39" y="79"/>
                    <a:pt x="55" y="41"/>
                    <a:pt x="75" y="35"/>
                  </a:cubicBezTo>
                  <a:cubicBezTo>
                    <a:pt x="88" y="31"/>
                    <a:pt x="95" y="40"/>
                    <a:pt x="101" y="47"/>
                  </a:cubicBezTo>
                  <a:cubicBezTo>
                    <a:pt x="107" y="38"/>
                    <a:pt x="134" y="17"/>
                    <a:pt x="139" y="38"/>
                  </a:cubicBezTo>
                  <a:cubicBezTo>
                    <a:pt x="145" y="27"/>
                    <a:pt x="160" y="17"/>
                    <a:pt x="173" y="11"/>
                  </a:cubicBezTo>
                  <a:cubicBezTo>
                    <a:pt x="198" y="0"/>
                    <a:pt x="226" y="8"/>
                    <a:pt x="229" y="38"/>
                  </a:cubicBezTo>
                  <a:cubicBezTo>
                    <a:pt x="237" y="32"/>
                    <a:pt x="245" y="27"/>
                    <a:pt x="256" y="28"/>
                  </a:cubicBezTo>
                  <a:cubicBezTo>
                    <a:pt x="272" y="28"/>
                    <a:pt x="282" y="42"/>
                    <a:pt x="289" y="51"/>
                  </a:cubicBezTo>
                  <a:cubicBezTo>
                    <a:pt x="289" y="53"/>
                    <a:pt x="289" y="56"/>
                    <a:pt x="289" y="58"/>
                  </a:cubicBezTo>
                  <a:cubicBezTo>
                    <a:pt x="303" y="58"/>
                    <a:pt x="316" y="66"/>
                    <a:pt x="326" y="77"/>
                  </a:cubicBezTo>
                  <a:cubicBezTo>
                    <a:pt x="335" y="89"/>
                    <a:pt x="345" y="104"/>
                    <a:pt x="337" y="119"/>
                  </a:cubicBezTo>
                  <a:cubicBezTo>
                    <a:pt x="338" y="124"/>
                    <a:pt x="342" y="124"/>
                    <a:pt x="344" y="128"/>
                  </a:cubicBezTo>
                  <a:cubicBezTo>
                    <a:pt x="349" y="137"/>
                    <a:pt x="343" y="149"/>
                    <a:pt x="337" y="155"/>
                  </a:cubicBezTo>
                  <a:close/>
                  <a:moveTo>
                    <a:pt x="326" y="151"/>
                  </a:moveTo>
                  <a:cubicBezTo>
                    <a:pt x="334" y="151"/>
                    <a:pt x="343" y="141"/>
                    <a:pt x="337" y="132"/>
                  </a:cubicBezTo>
                  <a:cubicBezTo>
                    <a:pt x="334" y="128"/>
                    <a:pt x="325" y="128"/>
                    <a:pt x="324" y="124"/>
                  </a:cubicBezTo>
                  <a:cubicBezTo>
                    <a:pt x="324" y="120"/>
                    <a:pt x="332" y="117"/>
                    <a:pt x="333" y="114"/>
                  </a:cubicBezTo>
                  <a:cubicBezTo>
                    <a:pt x="337" y="106"/>
                    <a:pt x="329" y="95"/>
                    <a:pt x="323" y="88"/>
                  </a:cubicBezTo>
                  <a:cubicBezTo>
                    <a:pt x="317" y="79"/>
                    <a:pt x="311" y="72"/>
                    <a:pt x="304" y="69"/>
                  </a:cubicBezTo>
                  <a:cubicBezTo>
                    <a:pt x="301" y="68"/>
                    <a:pt x="294" y="66"/>
                    <a:pt x="290" y="67"/>
                  </a:cubicBezTo>
                  <a:cubicBezTo>
                    <a:pt x="285" y="68"/>
                    <a:pt x="285" y="73"/>
                    <a:pt x="280" y="74"/>
                  </a:cubicBezTo>
                  <a:cubicBezTo>
                    <a:pt x="273" y="69"/>
                    <a:pt x="282" y="64"/>
                    <a:pt x="282" y="57"/>
                  </a:cubicBezTo>
                  <a:cubicBezTo>
                    <a:pt x="282" y="49"/>
                    <a:pt x="267" y="37"/>
                    <a:pt x="256" y="36"/>
                  </a:cubicBezTo>
                  <a:cubicBezTo>
                    <a:pt x="245" y="35"/>
                    <a:pt x="237" y="40"/>
                    <a:pt x="231" y="46"/>
                  </a:cubicBezTo>
                  <a:cubicBezTo>
                    <a:pt x="230" y="50"/>
                    <a:pt x="229" y="56"/>
                    <a:pt x="225" y="55"/>
                  </a:cubicBezTo>
                  <a:cubicBezTo>
                    <a:pt x="219" y="54"/>
                    <a:pt x="223" y="45"/>
                    <a:pt x="223" y="43"/>
                  </a:cubicBezTo>
                  <a:cubicBezTo>
                    <a:pt x="224" y="31"/>
                    <a:pt x="215" y="20"/>
                    <a:pt x="208" y="17"/>
                  </a:cubicBezTo>
                  <a:cubicBezTo>
                    <a:pt x="204" y="14"/>
                    <a:pt x="197" y="14"/>
                    <a:pt x="190" y="14"/>
                  </a:cubicBezTo>
                  <a:cubicBezTo>
                    <a:pt x="176" y="15"/>
                    <a:pt x="152" y="31"/>
                    <a:pt x="148" y="36"/>
                  </a:cubicBezTo>
                  <a:cubicBezTo>
                    <a:pt x="143" y="41"/>
                    <a:pt x="146" y="50"/>
                    <a:pt x="140" y="55"/>
                  </a:cubicBezTo>
                  <a:cubicBezTo>
                    <a:pt x="133" y="51"/>
                    <a:pt x="136" y="39"/>
                    <a:pt x="128" y="38"/>
                  </a:cubicBezTo>
                  <a:cubicBezTo>
                    <a:pt x="122" y="36"/>
                    <a:pt x="109" y="45"/>
                    <a:pt x="108" y="49"/>
                  </a:cubicBezTo>
                  <a:cubicBezTo>
                    <a:pt x="106" y="54"/>
                    <a:pt x="110" y="61"/>
                    <a:pt x="103" y="63"/>
                  </a:cubicBezTo>
                  <a:cubicBezTo>
                    <a:pt x="94" y="55"/>
                    <a:pt x="94" y="43"/>
                    <a:pt x="82" y="42"/>
                  </a:cubicBezTo>
                  <a:cubicBezTo>
                    <a:pt x="62" y="40"/>
                    <a:pt x="48" y="73"/>
                    <a:pt x="56" y="89"/>
                  </a:cubicBezTo>
                  <a:cubicBezTo>
                    <a:pt x="60" y="96"/>
                    <a:pt x="69" y="98"/>
                    <a:pt x="68" y="104"/>
                  </a:cubicBezTo>
                  <a:cubicBezTo>
                    <a:pt x="68" y="112"/>
                    <a:pt x="59" y="106"/>
                    <a:pt x="56" y="104"/>
                  </a:cubicBezTo>
                  <a:cubicBezTo>
                    <a:pt x="51" y="109"/>
                    <a:pt x="43" y="109"/>
                    <a:pt x="45" y="117"/>
                  </a:cubicBezTo>
                  <a:cubicBezTo>
                    <a:pt x="46" y="120"/>
                    <a:pt x="51" y="120"/>
                    <a:pt x="53" y="124"/>
                  </a:cubicBezTo>
                  <a:cubicBezTo>
                    <a:pt x="54" y="127"/>
                    <a:pt x="54" y="131"/>
                    <a:pt x="51" y="132"/>
                  </a:cubicBezTo>
                  <a:cubicBezTo>
                    <a:pt x="46" y="133"/>
                    <a:pt x="42" y="127"/>
                    <a:pt x="39" y="126"/>
                  </a:cubicBezTo>
                  <a:cubicBezTo>
                    <a:pt x="30" y="122"/>
                    <a:pt x="23" y="126"/>
                    <a:pt x="16" y="129"/>
                  </a:cubicBezTo>
                  <a:cubicBezTo>
                    <a:pt x="3" y="149"/>
                    <a:pt x="15" y="185"/>
                    <a:pt x="43" y="177"/>
                  </a:cubicBezTo>
                  <a:cubicBezTo>
                    <a:pt x="45" y="179"/>
                    <a:pt x="46" y="181"/>
                    <a:pt x="45" y="185"/>
                  </a:cubicBezTo>
                  <a:cubicBezTo>
                    <a:pt x="40" y="190"/>
                    <a:pt x="27" y="189"/>
                    <a:pt x="28" y="198"/>
                  </a:cubicBezTo>
                  <a:cubicBezTo>
                    <a:pt x="28" y="205"/>
                    <a:pt x="46" y="216"/>
                    <a:pt x="57" y="213"/>
                  </a:cubicBezTo>
                  <a:cubicBezTo>
                    <a:pt x="62" y="212"/>
                    <a:pt x="63" y="204"/>
                    <a:pt x="69" y="208"/>
                  </a:cubicBezTo>
                  <a:cubicBezTo>
                    <a:pt x="72" y="221"/>
                    <a:pt x="55" y="228"/>
                    <a:pt x="65" y="238"/>
                  </a:cubicBezTo>
                  <a:cubicBezTo>
                    <a:pt x="70" y="243"/>
                    <a:pt x="86" y="248"/>
                    <a:pt x="95" y="243"/>
                  </a:cubicBezTo>
                  <a:cubicBezTo>
                    <a:pt x="99" y="240"/>
                    <a:pt x="101" y="235"/>
                    <a:pt x="105" y="236"/>
                  </a:cubicBezTo>
                  <a:cubicBezTo>
                    <a:pt x="108" y="237"/>
                    <a:pt x="107" y="240"/>
                    <a:pt x="108" y="243"/>
                  </a:cubicBezTo>
                  <a:cubicBezTo>
                    <a:pt x="111" y="251"/>
                    <a:pt x="129" y="253"/>
                    <a:pt x="134" y="245"/>
                  </a:cubicBezTo>
                  <a:cubicBezTo>
                    <a:pt x="131" y="242"/>
                    <a:pt x="132" y="230"/>
                    <a:pt x="140" y="232"/>
                  </a:cubicBezTo>
                  <a:cubicBezTo>
                    <a:pt x="142" y="233"/>
                    <a:pt x="142" y="237"/>
                    <a:pt x="143" y="239"/>
                  </a:cubicBezTo>
                  <a:cubicBezTo>
                    <a:pt x="144" y="241"/>
                    <a:pt x="154" y="251"/>
                    <a:pt x="155" y="252"/>
                  </a:cubicBezTo>
                  <a:cubicBezTo>
                    <a:pt x="165" y="257"/>
                    <a:pt x="196" y="251"/>
                    <a:pt x="197" y="245"/>
                  </a:cubicBezTo>
                  <a:cubicBezTo>
                    <a:pt x="198" y="239"/>
                    <a:pt x="187" y="230"/>
                    <a:pt x="200" y="228"/>
                  </a:cubicBezTo>
                  <a:cubicBezTo>
                    <a:pt x="204" y="232"/>
                    <a:pt x="204" y="238"/>
                    <a:pt x="211" y="239"/>
                  </a:cubicBezTo>
                  <a:cubicBezTo>
                    <a:pt x="217" y="241"/>
                    <a:pt x="226" y="235"/>
                    <a:pt x="227" y="230"/>
                  </a:cubicBezTo>
                  <a:cubicBezTo>
                    <a:pt x="228" y="223"/>
                    <a:pt x="220" y="214"/>
                    <a:pt x="232" y="213"/>
                  </a:cubicBezTo>
                  <a:cubicBezTo>
                    <a:pt x="237" y="217"/>
                    <a:pt x="235" y="222"/>
                    <a:pt x="238" y="226"/>
                  </a:cubicBezTo>
                  <a:cubicBezTo>
                    <a:pt x="244" y="234"/>
                    <a:pt x="262" y="238"/>
                    <a:pt x="273" y="236"/>
                  </a:cubicBezTo>
                  <a:cubicBezTo>
                    <a:pt x="286" y="234"/>
                    <a:pt x="298" y="217"/>
                    <a:pt x="298" y="207"/>
                  </a:cubicBezTo>
                  <a:cubicBezTo>
                    <a:pt x="297" y="202"/>
                    <a:pt x="292" y="199"/>
                    <a:pt x="290" y="194"/>
                  </a:cubicBezTo>
                  <a:cubicBezTo>
                    <a:pt x="291" y="190"/>
                    <a:pt x="294" y="188"/>
                    <a:pt x="297" y="188"/>
                  </a:cubicBezTo>
                  <a:cubicBezTo>
                    <a:pt x="300" y="188"/>
                    <a:pt x="303" y="195"/>
                    <a:pt x="305" y="196"/>
                  </a:cubicBezTo>
                  <a:cubicBezTo>
                    <a:pt x="328" y="208"/>
                    <a:pt x="347" y="180"/>
                    <a:pt x="330" y="162"/>
                  </a:cubicBezTo>
                  <a:cubicBezTo>
                    <a:pt x="323" y="162"/>
                    <a:pt x="320" y="155"/>
                    <a:pt x="326" y="15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6" name="webcam-tool-black-circular-shape_40070">
              <a:extLst>
                <a:ext uri="{FF2B5EF4-FFF2-40B4-BE49-F238E27FC236}">
                  <a16:creationId xmlns:a16="http://schemas.microsoft.com/office/drawing/2014/main" id="{1556E33C-14C7-4CB0-82F8-4989EB8250F6}"/>
                </a:ext>
              </a:extLst>
            </p:cNvPr>
            <p:cNvSpPr>
              <a:spLocks noChangeAspect="1"/>
            </p:cNvSpPr>
            <p:nvPr/>
          </p:nvSpPr>
          <p:spPr bwMode="auto">
            <a:xfrm>
              <a:off x="5860271" y="3733145"/>
              <a:ext cx="456253" cy="490186"/>
            </a:xfrm>
            <a:custGeom>
              <a:avLst/>
              <a:gdLst>
                <a:gd name="connsiteX0" fmla="*/ 66229 w 537912"/>
                <a:gd name="connsiteY0" fmla="*/ 412762 h 577917"/>
                <a:gd name="connsiteX1" fmla="*/ 268148 w 537912"/>
                <a:gd name="connsiteY1" fmla="*/ 504634 h 577917"/>
                <a:gd name="connsiteX2" fmla="*/ 471683 w 537912"/>
                <a:gd name="connsiteY2" fmla="*/ 412762 h 577917"/>
                <a:gd name="connsiteX3" fmla="*/ 537912 w 537912"/>
                <a:gd name="connsiteY3" fmla="*/ 523975 h 577917"/>
                <a:gd name="connsiteX4" fmla="*/ 268148 w 537912"/>
                <a:gd name="connsiteY4" fmla="*/ 561046 h 577917"/>
                <a:gd name="connsiteX5" fmla="*/ 0 w 537912"/>
                <a:gd name="connsiteY5" fmla="*/ 523975 h 577917"/>
                <a:gd name="connsiteX6" fmla="*/ 66229 w 537912"/>
                <a:gd name="connsiteY6" fmla="*/ 412762 h 577917"/>
                <a:gd name="connsiteX7" fmla="*/ 290631 w 537912"/>
                <a:gd name="connsiteY7" fmla="*/ 193570 h 577917"/>
                <a:gd name="connsiteX8" fmla="*/ 268019 w 537912"/>
                <a:gd name="connsiteY8" fmla="*/ 214536 h 577917"/>
                <a:gd name="connsiteX9" fmla="*/ 290631 w 537912"/>
                <a:gd name="connsiteY9" fmla="*/ 237115 h 577917"/>
                <a:gd name="connsiteX10" fmla="*/ 311629 w 537912"/>
                <a:gd name="connsiteY10" fmla="*/ 214536 h 577917"/>
                <a:gd name="connsiteX11" fmla="*/ 290631 w 537912"/>
                <a:gd name="connsiteY11" fmla="*/ 193570 h 577917"/>
                <a:gd name="connsiteX12" fmla="*/ 268019 w 537912"/>
                <a:gd name="connsiteY12" fmla="*/ 150025 h 577917"/>
                <a:gd name="connsiteX13" fmla="*/ 355239 w 537912"/>
                <a:gd name="connsiteY13" fmla="*/ 237115 h 577917"/>
                <a:gd name="connsiteX14" fmla="*/ 268019 w 537912"/>
                <a:gd name="connsiteY14" fmla="*/ 322592 h 577917"/>
                <a:gd name="connsiteX15" fmla="*/ 182413 w 537912"/>
                <a:gd name="connsiteY15" fmla="*/ 237115 h 577917"/>
                <a:gd name="connsiteX16" fmla="*/ 268019 w 537912"/>
                <a:gd name="connsiteY16" fmla="*/ 150025 h 577917"/>
                <a:gd name="connsiteX17" fmla="*/ 268149 w 537912"/>
                <a:gd name="connsiteY17" fmla="*/ 117686 h 577917"/>
                <a:gd name="connsiteX18" fmla="*/ 150269 w 537912"/>
                <a:gd name="connsiteY18" fmla="*/ 236985 h 577917"/>
                <a:gd name="connsiteX19" fmla="*/ 268149 w 537912"/>
                <a:gd name="connsiteY19" fmla="*/ 354671 h 577917"/>
                <a:gd name="connsiteX20" fmla="*/ 387644 w 537912"/>
                <a:gd name="connsiteY20" fmla="*/ 236985 h 577917"/>
                <a:gd name="connsiteX21" fmla="*/ 268149 w 537912"/>
                <a:gd name="connsiteY21" fmla="*/ 117686 h 577917"/>
                <a:gd name="connsiteX22" fmla="*/ 268149 w 537912"/>
                <a:gd name="connsiteY22" fmla="*/ 0 h 577917"/>
                <a:gd name="connsiteX23" fmla="*/ 505524 w 537912"/>
                <a:gd name="connsiteY23" fmla="*/ 236985 h 577917"/>
                <a:gd name="connsiteX24" fmla="*/ 268149 w 537912"/>
                <a:gd name="connsiteY24" fmla="*/ 472357 h 577917"/>
                <a:gd name="connsiteX25" fmla="*/ 32389 w 537912"/>
                <a:gd name="connsiteY25" fmla="*/ 236985 h 577917"/>
                <a:gd name="connsiteX26" fmla="*/ 268149 w 537912"/>
                <a:gd name="connsiteY26" fmla="*/ 0 h 577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7912" h="577917">
                  <a:moveTo>
                    <a:pt x="66229" y="412762"/>
                  </a:moveTo>
                  <a:cubicBezTo>
                    <a:pt x="114690" y="469175"/>
                    <a:pt x="187381" y="504634"/>
                    <a:pt x="268148" y="504634"/>
                  </a:cubicBezTo>
                  <a:cubicBezTo>
                    <a:pt x="348916" y="504634"/>
                    <a:pt x="421607" y="469175"/>
                    <a:pt x="471683" y="412762"/>
                  </a:cubicBezTo>
                  <a:cubicBezTo>
                    <a:pt x="512067" y="443386"/>
                    <a:pt x="537912" y="482069"/>
                    <a:pt x="537912" y="523975"/>
                  </a:cubicBezTo>
                  <a:cubicBezTo>
                    <a:pt x="537912" y="617459"/>
                    <a:pt x="416761" y="561046"/>
                    <a:pt x="268148" y="561046"/>
                  </a:cubicBezTo>
                  <a:cubicBezTo>
                    <a:pt x="119536" y="561046"/>
                    <a:pt x="0" y="617459"/>
                    <a:pt x="0" y="523975"/>
                  </a:cubicBezTo>
                  <a:cubicBezTo>
                    <a:pt x="0" y="482069"/>
                    <a:pt x="24230" y="443386"/>
                    <a:pt x="66229" y="412762"/>
                  </a:cubicBezTo>
                  <a:close/>
                  <a:moveTo>
                    <a:pt x="290631" y="193570"/>
                  </a:moveTo>
                  <a:cubicBezTo>
                    <a:pt x="277710" y="193570"/>
                    <a:pt x="268019" y="203247"/>
                    <a:pt x="268019" y="214536"/>
                  </a:cubicBezTo>
                  <a:cubicBezTo>
                    <a:pt x="268019" y="227438"/>
                    <a:pt x="277710" y="237115"/>
                    <a:pt x="290631" y="237115"/>
                  </a:cubicBezTo>
                  <a:cubicBezTo>
                    <a:pt x="301938" y="237115"/>
                    <a:pt x="311629" y="227438"/>
                    <a:pt x="311629" y="214536"/>
                  </a:cubicBezTo>
                  <a:cubicBezTo>
                    <a:pt x="311629" y="203247"/>
                    <a:pt x="301938" y="193570"/>
                    <a:pt x="290631" y="193570"/>
                  </a:cubicBezTo>
                  <a:close/>
                  <a:moveTo>
                    <a:pt x="268019" y="150025"/>
                  </a:moveTo>
                  <a:cubicBezTo>
                    <a:pt x="316474" y="150025"/>
                    <a:pt x="355239" y="188732"/>
                    <a:pt x="355239" y="237115"/>
                  </a:cubicBezTo>
                  <a:cubicBezTo>
                    <a:pt x="355239" y="283885"/>
                    <a:pt x="316474" y="322592"/>
                    <a:pt x="268019" y="322592"/>
                  </a:cubicBezTo>
                  <a:cubicBezTo>
                    <a:pt x="221178" y="322592"/>
                    <a:pt x="182413" y="283885"/>
                    <a:pt x="182413" y="237115"/>
                  </a:cubicBezTo>
                  <a:cubicBezTo>
                    <a:pt x="182413" y="188732"/>
                    <a:pt x="221178" y="150025"/>
                    <a:pt x="268019" y="150025"/>
                  </a:cubicBezTo>
                  <a:close/>
                  <a:moveTo>
                    <a:pt x="268149" y="117686"/>
                  </a:moveTo>
                  <a:cubicBezTo>
                    <a:pt x="203557" y="117686"/>
                    <a:pt x="150269" y="170887"/>
                    <a:pt x="150269" y="236985"/>
                  </a:cubicBezTo>
                  <a:cubicBezTo>
                    <a:pt x="150269" y="301470"/>
                    <a:pt x="203557" y="354671"/>
                    <a:pt x="268149" y="354671"/>
                  </a:cubicBezTo>
                  <a:cubicBezTo>
                    <a:pt x="334356" y="354671"/>
                    <a:pt x="387644" y="301470"/>
                    <a:pt x="387644" y="236985"/>
                  </a:cubicBezTo>
                  <a:cubicBezTo>
                    <a:pt x="387644" y="170887"/>
                    <a:pt x="334356" y="117686"/>
                    <a:pt x="268149" y="117686"/>
                  </a:cubicBezTo>
                  <a:close/>
                  <a:moveTo>
                    <a:pt x="268149" y="0"/>
                  </a:moveTo>
                  <a:cubicBezTo>
                    <a:pt x="398948" y="0"/>
                    <a:pt x="505524" y="106401"/>
                    <a:pt x="505524" y="236985"/>
                  </a:cubicBezTo>
                  <a:cubicBezTo>
                    <a:pt x="505524" y="367568"/>
                    <a:pt x="398948" y="472357"/>
                    <a:pt x="268149" y="472357"/>
                  </a:cubicBezTo>
                  <a:cubicBezTo>
                    <a:pt x="137351" y="472357"/>
                    <a:pt x="32389" y="367568"/>
                    <a:pt x="32389" y="236985"/>
                  </a:cubicBezTo>
                  <a:cubicBezTo>
                    <a:pt x="32389" y="106401"/>
                    <a:pt x="137351" y="0"/>
                    <a:pt x="268149" y="0"/>
                  </a:cubicBezTo>
                  <a:close/>
                </a:path>
              </a:pathLst>
            </a:custGeom>
            <a:solidFill>
              <a:schemeClr val="accent4"/>
            </a:solidFill>
            <a:ln>
              <a:noFill/>
            </a:ln>
          </p:spPr>
          <p:txBody>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27" name="组合 8">
            <a:extLst>
              <a:ext uri="{FF2B5EF4-FFF2-40B4-BE49-F238E27FC236}">
                <a16:creationId xmlns:a16="http://schemas.microsoft.com/office/drawing/2014/main" id="{A2700671-FE13-4BB4-A753-0C7865148462}"/>
              </a:ext>
            </a:extLst>
          </p:cNvPr>
          <p:cNvGrpSpPr/>
          <p:nvPr/>
        </p:nvGrpSpPr>
        <p:grpSpPr>
          <a:xfrm>
            <a:off x="1471222" y="1389359"/>
            <a:ext cx="2377883" cy="1840208"/>
            <a:chOff x="1471222" y="2202159"/>
            <a:chExt cx="2377883" cy="1840208"/>
          </a:xfrm>
        </p:grpSpPr>
        <p:sp>
          <p:nvSpPr>
            <p:cNvPr id="28" name="Freeform 24">
              <a:extLst>
                <a:ext uri="{FF2B5EF4-FFF2-40B4-BE49-F238E27FC236}">
                  <a16:creationId xmlns:a16="http://schemas.microsoft.com/office/drawing/2014/main" id="{2255A5C0-2F09-4DDD-8528-3B863410D895}"/>
                </a:ext>
              </a:extLst>
            </p:cNvPr>
            <p:cNvSpPr>
              <a:spLocks noEditPoints="1"/>
            </p:cNvSpPr>
            <p:nvPr/>
          </p:nvSpPr>
          <p:spPr bwMode="auto">
            <a:xfrm rot="873310">
              <a:off x="1471222" y="2202159"/>
              <a:ext cx="2377883" cy="1840208"/>
            </a:xfrm>
            <a:custGeom>
              <a:avLst/>
              <a:gdLst>
                <a:gd name="T0" fmla="*/ 323 w 350"/>
                <a:gd name="T1" fmla="*/ 206 h 270"/>
                <a:gd name="T2" fmla="*/ 270 w 350"/>
                <a:gd name="T3" fmla="*/ 245 h 270"/>
                <a:gd name="T4" fmla="*/ 204 w 350"/>
                <a:gd name="T5" fmla="*/ 248 h 270"/>
                <a:gd name="T6" fmla="*/ 131 w 350"/>
                <a:gd name="T7" fmla="*/ 259 h 270"/>
                <a:gd name="T8" fmla="*/ 52 w 350"/>
                <a:gd name="T9" fmla="*/ 223 h 270"/>
                <a:gd name="T10" fmla="*/ 6 w 350"/>
                <a:gd name="T11" fmla="*/ 134 h 270"/>
                <a:gd name="T12" fmla="*/ 52 w 350"/>
                <a:gd name="T13" fmla="*/ 97 h 270"/>
                <a:gd name="T14" fmla="*/ 101 w 350"/>
                <a:gd name="T15" fmla="*/ 47 h 270"/>
                <a:gd name="T16" fmla="*/ 173 w 350"/>
                <a:gd name="T17" fmla="*/ 11 h 270"/>
                <a:gd name="T18" fmla="*/ 256 w 350"/>
                <a:gd name="T19" fmla="*/ 28 h 270"/>
                <a:gd name="T20" fmla="*/ 289 w 350"/>
                <a:gd name="T21" fmla="*/ 58 h 270"/>
                <a:gd name="T22" fmla="*/ 337 w 350"/>
                <a:gd name="T23" fmla="*/ 119 h 270"/>
                <a:gd name="T24" fmla="*/ 337 w 350"/>
                <a:gd name="T25" fmla="*/ 155 h 270"/>
                <a:gd name="T26" fmla="*/ 337 w 350"/>
                <a:gd name="T27" fmla="*/ 132 h 270"/>
                <a:gd name="T28" fmla="*/ 333 w 350"/>
                <a:gd name="T29" fmla="*/ 114 h 270"/>
                <a:gd name="T30" fmla="*/ 304 w 350"/>
                <a:gd name="T31" fmla="*/ 69 h 270"/>
                <a:gd name="T32" fmla="*/ 280 w 350"/>
                <a:gd name="T33" fmla="*/ 74 h 270"/>
                <a:gd name="T34" fmla="*/ 256 w 350"/>
                <a:gd name="T35" fmla="*/ 36 h 270"/>
                <a:gd name="T36" fmla="*/ 225 w 350"/>
                <a:gd name="T37" fmla="*/ 55 h 270"/>
                <a:gd name="T38" fmla="*/ 208 w 350"/>
                <a:gd name="T39" fmla="*/ 17 h 270"/>
                <a:gd name="T40" fmla="*/ 148 w 350"/>
                <a:gd name="T41" fmla="*/ 36 h 270"/>
                <a:gd name="T42" fmla="*/ 128 w 350"/>
                <a:gd name="T43" fmla="*/ 38 h 270"/>
                <a:gd name="T44" fmla="*/ 103 w 350"/>
                <a:gd name="T45" fmla="*/ 63 h 270"/>
                <a:gd name="T46" fmla="*/ 56 w 350"/>
                <a:gd name="T47" fmla="*/ 89 h 270"/>
                <a:gd name="T48" fmla="*/ 56 w 350"/>
                <a:gd name="T49" fmla="*/ 104 h 270"/>
                <a:gd name="T50" fmla="*/ 53 w 350"/>
                <a:gd name="T51" fmla="*/ 124 h 270"/>
                <a:gd name="T52" fmla="*/ 39 w 350"/>
                <a:gd name="T53" fmla="*/ 126 h 270"/>
                <a:gd name="T54" fmla="*/ 43 w 350"/>
                <a:gd name="T55" fmla="*/ 177 h 270"/>
                <a:gd name="T56" fmla="*/ 28 w 350"/>
                <a:gd name="T57" fmla="*/ 198 h 270"/>
                <a:gd name="T58" fmla="*/ 69 w 350"/>
                <a:gd name="T59" fmla="*/ 208 h 270"/>
                <a:gd name="T60" fmla="*/ 95 w 350"/>
                <a:gd name="T61" fmla="*/ 243 h 270"/>
                <a:gd name="T62" fmla="*/ 108 w 350"/>
                <a:gd name="T63" fmla="*/ 243 h 270"/>
                <a:gd name="T64" fmla="*/ 140 w 350"/>
                <a:gd name="T65" fmla="*/ 232 h 270"/>
                <a:gd name="T66" fmla="*/ 155 w 350"/>
                <a:gd name="T67" fmla="*/ 252 h 270"/>
                <a:gd name="T68" fmla="*/ 200 w 350"/>
                <a:gd name="T69" fmla="*/ 228 h 270"/>
                <a:gd name="T70" fmla="*/ 227 w 350"/>
                <a:gd name="T71" fmla="*/ 230 h 270"/>
                <a:gd name="T72" fmla="*/ 238 w 350"/>
                <a:gd name="T73" fmla="*/ 226 h 270"/>
                <a:gd name="T74" fmla="*/ 298 w 350"/>
                <a:gd name="T75" fmla="*/ 207 h 270"/>
                <a:gd name="T76" fmla="*/ 297 w 350"/>
                <a:gd name="T77" fmla="*/ 188 h 270"/>
                <a:gd name="T78" fmla="*/ 330 w 350"/>
                <a:gd name="T79" fmla="*/ 16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0" h="270">
                  <a:moveTo>
                    <a:pt x="337" y="155"/>
                  </a:moveTo>
                  <a:cubicBezTo>
                    <a:pt x="350" y="170"/>
                    <a:pt x="343" y="203"/>
                    <a:pt x="323" y="206"/>
                  </a:cubicBezTo>
                  <a:cubicBezTo>
                    <a:pt x="318" y="207"/>
                    <a:pt x="312" y="206"/>
                    <a:pt x="306" y="206"/>
                  </a:cubicBezTo>
                  <a:cubicBezTo>
                    <a:pt x="301" y="223"/>
                    <a:pt x="289" y="243"/>
                    <a:pt x="270" y="245"/>
                  </a:cubicBezTo>
                  <a:cubicBezTo>
                    <a:pt x="257" y="247"/>
                    <a:pt x="245" y="242"/>
                    <a:pt x="234" y="235"/>
                  </a:cubicBezTo>
                  <a:cubicBezTo>
                    <a:pt x="227" y="242"/>
                    <a:pt x="218" y="251"/>
                    <a:pt x="204" y="248"/>
                  </a:cubicBezTo>
                  <a:cubicBezTo>
                    <a:pt x="195" y="263"/>
                    <a:pt x="150" y="270"/>
                    <a:pt x="141" y="250"/>
                  </a:cubicBezTo>
                  <a:cubicBezTo>
                    <a:pt x="137" y="252"/>
                    <a:pt x="136" y="256"/>
                    <a:pt x="131" y="259"/>
                  </a:cubicBezTo>
                  <a:cubicBezTo>
                    <a:pt x="121" y="263"/>
                    <a:pt x="107" y="258"/>
                    <a:pt x="102" y="252"/>
                  </a:cubicBezTo>
                  <a:cubicBezTo>
                    <a:pt x="79" y="260"/>
                    <a:pt x="48" y="251"/>
                    <a:pt x="52" y="223"/>
                  </a:cubicBezTo>
                  <a:cubicBezTo>
                    <a:pt x="34" y="222"/>
                    <a:pt x="9" y="207"/>
                    <a:pt x="25" y="187"/>
                  </a:cubicBezTo>
                  <a:cubicBezTo>
                    <a:pt x="9" y="179"/>
                    <a:pt x="0" y="159"/>
                    <a:pt x="6" y="134"/>
                  </a:cubicBezTo>
                  <a:cubicBezTo>
                    <a:pt x="9" y="122"/>
                    <a:pt x="20" y="114"/>
                    <a:pt x="37" y="117"/>
                  </a:cubicBezTo>
                  <a:cubicBezTo>
                    <a:pt x="39" y="108"/>
                    <a:pt x="45" y="101"/>
                    <a:pt x="52" y="97"/>
                  </a:cubicBezTo>
                  <a:cubicBezTo>
                    <a:pt x="39" y="79"/>
                    <a:pt x="55" y="41"/>
                    <a:pt x="75" y="35"/>
                  </a:cubicBezTo>
                  <a:cubicBezTo>
                    <a:pt x="88" y="31"/>
                    <a:pt x="95" y="40"/>
                    <a:pt x="101" y="47"/>
                  </a:cubicBezTo>
                  <a:cubicBezTo>
                    <a:pt x="107" y="38"/>
                    <a:pt x="134" y="17"/>
                    <a:pt x="139" y="38"/>
                  </a:cubicBezTo>
                  <a:cubicBezTo>
                    <a:pt x="145" y="27"/>
                    <a:pt x="160" y="17"/>
                    <a:pt x="173" y="11"/>
                  </a:cubicBezTo>
                  <a:cubicBezTo>
                    <a:pt x="198" y="0"/>
                    <a:pt x="226" y="8"/>
                    <a:pt x="229" y="38"/>
                  </a:cubicBezTo>
                  <a:cubicBezTo>
                    <a:pt x="237" y="32"/>
                    <a:pt x="245" y="27"/>
                    <a:pt x="256" y="28"/>
                  </a:cubicBezTo>
                  <a:cubicBezTo>
                    <a:pt x="272" y="28"/>
                    <a:pt x="282" y="42"/>
                    <a:pt x="289" y="51"/>
                  </a:cubicBezTo>
                  <a:cubicBezTo>
                    <a:pt x="289" y="53"/>
                    <a:pt x="289" y="56"/>
                    <a:pt x="289" y="58"/>
                  </a:cubicBezTo>
                  <a:cubicBezTo>
                    <a:pt x="303" y="58"/>
                    <a:pt x="316" y="66"/>
                    <a:pt x="326" y="77"/>
                  </a:cubicBezTo>
                  <a:cubicBezTo>
                    <a:pt x="335" y="89"/>
                    <a:pt x="345" y="104"/>
                    <a:pt x="337" y="119"/>
                  </a:cubicBezTo>
                  <a:cubicBezTo>
                    <a:pt x="338" y="124"/>
                    <a:pt x="342" y="124"/>
                    <a:pt x="344" y="128"/>
                  </a:cubicBezTo>
                  <a:cubicBezTo>
                    <a:pt x="349" y="137"/>
                    <a:pt x="343" y="149"/>
                    <a:pt x="337" y="155"/>
                  </a:cubicBezTo>
                  <a:close/>
                  <a:moveTo>
                    <a:pt x="326" y="151"/>
                  </a:moveTo>
                  <a:cubicBezTo>
                    <a:pt x="334" y="151"/>
                    <a:pt x="343" y="141"/>
                    <a:pt x="337" y="132"/>
                  </a:cubicBezTo>
                  <a:cubicBezTo>
                    <a:pt x="334" y="128"/>
                    <a:pt x="325" y="128"/>
                    <a:pt x="324" y="124"/>
                  </a:cubicBezTo>
                  <a:cubicBezTo>
                    <a:pt x="324" y="120"/>
                    <a:pt x="332" y="117"/>
                    <a:pt x="333" y="114"/>
                  </a:cubicBezTo>
                  <a:cubicBezTo>
                    <a:pt x="337" y="106"/>
                    <a:pt x="329" y="95"/>
                    <a:pt x="323" y="88"/>
                  </a:cubicBezTo>
                  <a:cubicBezTo>
                    <a:pt x="317" y="79"/>
                    <a:pt x="311" y="72"/>
                    <a:pt x="304" y="69"/>
                  </a:cubicBezTo>
                  <a:cubicBezTo>
                    <a:pt x="301" y="68"/>
                    <a:pt x="294" y="66"/>
                    <a:pt x="290" y="67"/>
                  </a:cubicBezTo>
                  <a:cubicBezTo>
                    <a:pt x="285" y="68"/>
                    <a:pt x="285" y="73"/>
                    <a:pt x="280" y="74"/>
                  </a:cubicBezTo>
                  <a:cubicBezTo>
                    <a:pt x="273" y="69"/>
                    <a:pt x="282" y="64"/>
                    <a:pt x="282" y="57"/>
                  </a:cubicBezTo>
                  <a:cubicBezTo>
                    <a:pt x="282" y="49"/>
                    <a:pt x="267" y="37"/>
                    <a:pt x="256" y="36"/>
                  </a:cubicBezTo>
                  <a:cubicBezTo>
                    <a:pt x="245" y="35"/>
                    <a:pt x="237" y="40"/>
                    <a:pt x="231" y="46"/>
                  </a:cubicBezTo>
                  <a:cubicBezTo>
                    <a:pt x="230" y="50"/>
                    <a:pt x="229" y="56"/>
                    <a:pt x="225" y="55"/>
                  </a:cubicBezTo>
                  <a:cubicBezTo>
                    <a:pt x="219" y="54"/>
                    <a:pt x="223" y="45"/>
                    <a:pt x="223" y="43"/>
                  </a:cubicBezTo>
                  <a:cubicBezTo>
                    <a:pt x="224" y="31"/>
                    <a:pt x="215" y="20"/>
                    <a:pt x="208" y="17"/>
                  </a:cubicBezTo>
                  <a:cubicBezTo>
                    <a:pt x="204" y="14"/>
                    <a:pt x="197" y="14"/>
                    <a:pt x="190" y="14"/>
                  </a:cubicBezTo>
                  <a:cubicBezTo>
                    <a:pt x="176" y="15"/>
                    <a:pt x="152" y="31"/>
                    <a:pt x="148" y="36"/>
                  </a:cubicBezTo>
                  <a:cubicBezTo>
                    <a:pt x="143" y="41"/>
                    <a:pt x="146" y="50"/>
                    <a:pt x="140" y="55"/>
                  </a:cubicBezTo>
                  <a:cubicBezTo>
                    <a:pt x="133" y="51"/>
                    <a:pt x="136" y="39"/>
                    <a:pt x="128" y="38"/>
                  </a:cubicBezTo>
                  <a:cubicBezTo>
                    <a:pt x="122" y="36"/>
                    <a:pt x="109" y="45"/>
                    <a:pt x="108" y="49"/>
                  </a:cubicBezTo>
                  <a:cubicBezTo>
                    <a:pt x="106" y="54"/>
                    <a:pt x="110" y="61"/>
                    <a:pt x="103" y="63"/>
                  </a:cubicBezTo>
                  <a:cubicBezTo>
                    <a:pt x="94" y="55"/>
                    <a:pt x="94" y="43"/>
                    <a:pt x="82" y="42"/>
                  </a:cubicBezTo>
                  <a:cubicBezTo>
                    <a:pt x="62" y="40"/>
                    <a:pt x="48" y="73"/>
                    <a:pt x="56" y="89"/>
                  </a:cubicBezTo>
                  <a:cubicBezTo>
                    <a:pt x="60" y="96"/>
                    <a:pt x="69" y="98"/>
                    <a:pt x="68" y="104"/>
                  </a:cubicBezTo>
                  <a:cubicBezTo>
                    <a:pt x="68" y="112"/>
                    <a:pt x="59" y="106"/>
                    <a:pt x="56" y="104"/>
                  </a:cubicBezTo>
                  <a:cubicBezTo>
                    <a:pt x="51" y="109"/>
                    <a:pt x="43" y="109"/>
                    <a:pt x="45" y="117"/>
                  </a:cubicBezTo>
                  <a:cubicBezTo>
                    <a:pt x="46" y="120"/>
                    <a:pt x="51" y="120"/>
                    <a:pt x="53" y="124"/>
                  </a:cubicBezTo>
                  <a:cubicBezTo>
                    <a:pt x="54" y="127"/>
                    <a:pt x="54" y="131"/>
                    <a:pt x="51" y="132"/>
                  </a:cubicBezTo>
                  <a:cubicBezTo>
                    <a:pt x="46" y="133"/>
                    <a:pt x="42" y="127"/>
                    <a:pt x="39" y="126"/>
                  </a:cubicBezTo>
                  <a:cubicBezTo>
                    <a:pt x="30" y="122"/>
                    <a:pt x="23" y="126"/>
                    <a:pt x="16" y="129"/>
                  </a:cubicBezTo>
                  <a:cubicBezTo>
                    <a:pt x="3" y="149"/>
                    <a:pt x="15" y="185"/>
                    <a:pt x="43" y="177"/>
                  </a:cubicBezTo>
                  <a:cubicBezTo>
                    <a:pt x="45" y="179"/>
                    <a:pt x="46" y="181"/>
                    <a:pt x="45" y="185"/>
                  </a:cubicBezTo>
                  <a:cubicBezTo>
                    <a:pt x="40" y="190"/>
                    <a:pt x="27" y="189"/>
                    <a:pt x="28" y="198"/>
                  </a:cubicBezTo>
                  <a:cubicBezTo>
                    <a:pt x="28" y="205"/>
                    <a:pt x="46" y="216"/>
                    <a:pt x="57" y="213"/>
                  </a:cubicBezTo>
                  <a:cubicBezTo>
                    <a:pt x="62" y="212"/>
                    <a:pt x="63" y="204"/>
                    <a:pt x="69" y="208"/>
                  </a:cubicBezTo>
                  <a:cubicBezTo>
                    <a:pt x="72" y="221"/>
                    <a:pt x="55" y="228"/>
                    <a:pt x="65" y="238"/>
                  </a:cubicBezTo>
                  <a:cubicBezTo>
                    <a:pt x="70" y="243"/>
                    <a:pt x="86" y="248"/>
                    <a:pt x="95" y="243"/>
                  </a:cubicBezTo>
                  <a:cubicBezTo>
                    <a:pt x="99" y="240"/>
                    <a:pt x="101" y="235"/>
                    <a:pt x="105" y="236"/>
                  </a:cubicBezTo>
                  <a:cubicBezTo>
                    <a:pt x="108" y="237"/>
                    <a:pt x="107" y="240"/>
                    <a:pt x="108" y="243"/>
                  </a:cubicBezTo>
                  <a:cubicBezTo>
                    <a:pt x="111" y="251"/>
                    <a:pt x="129" y="253"/>
                    <a:pt x="134" y="245"/>
                  </a:cubicBezTo>
                  <a:cubicBezTo>
                    <a:pt x="131" y="242"/>
                    <a:pt x="132" y="230"/>
                    <a:pt x="140" y="232"/>
                  </a:cubicBezTo>
                  <a:cubicBezTo>
                    <a:pt x="142" y="233"/>
                    <a:pt x="142" y="237"/>
                    <a:pt x="143" y="239"/>
                  </a:cubicBezTo>
                  <a:cubicBezTo>
                    <a:pt x="144" y="241"/>
                    <a:pt x="154" y="251"/>
                    <a:pt x="155" y="252"/>
                  </a:cubicBezTo>
                  <a:cubicBezTo>
                    <a:pt x="165" y="257"/>
                    <a:pt x="196" y="251"/>
                    <a:pt x="197" y="245"/>
                  </a:cubicBezTo>
                  <a:cubicBezTo>
                    <a:pt x="198" y="239"/>
                    <a:pt x="187" y="230"/>
                    <a:pt x="200" y="228"/>
                  </a:cubicBezTo>
                  <a:cubicBezTo>
                    <a:pt x="204" y="232"/>
                    <a:pt x="204" y="238"/>
                    <a:pt x="211" y="239"/>
                  </a:cubicBezTo>
                  <a:cubicBezTo>
                    <a:pt x="217" y="241"/>
                    <a:pt x="226" y="235"/>
                    <a:pt x="227" y="230"/>
                  </a:cubicBezTo>
                  <a:cubicBezTo>
                    <a:pt x="228" y="223"/>
                    <a:pt x="220" y="214"/>
                    <a:pt x="232" y="213"/>
                  </a:cubicBezTo>
                  <a:cubicBezTo>
                    <a:pt x="237" y="217"/>
                    <a:pt x="235" y="222"/>
                    <a:pt x="238" y="226"/>
                  </a:cubicBezTo>
                  <a:cubicBezTo>
                    <a:pt x="244" y="234"/>
                    <a:pt x="262" y="238"/>
                    <a:pt x="273" y="236"/>
                  </a:cubicBezTo>
                  <a:cubicBezTo>
                    <a:pt x="286" y="234"/>
                    <a:pt x="298" y="217"/>
                    <a:pt x="298" y="207"/>
                  </a:cubicBezTo>
                  <a:cubicBezTo>
                    <a:pt x="297" y="202"/>
                    <a:pt x="292" y="199"/>
                    <a:pt x="290" y="194"/>
                  </a:cubicBezTo>
                  <a:cubicBezTo>
                    <a:pt x="291" y="190"/>
                    <a:pt x="294" y="188"/>
                    <a:pt x="297" y="188"/>
                  </a:cubicBezTo>
                  <a:cubicBezTo>
                    <a:pt x="300" y="188"/>
                    <a:pt x="303" y="195"/>
                    <a:pt x="305" y="196"/>
                  </a:cubicBezTo>
                  <a:cubicBezTo>
                    <a:pt x="328" y="208"/>
                    <a:pt x="347" y="180"/>
                    <a:pt x="330" y="162"/>
                  </a:cubicBezTo>
                  <a:cubicBezTo>
                    <a:pt x="323" y="162"/>
                    <a:pt x="320" y="155"/>
                    <a:pt x="326"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9" name="timer_45443">
              <a:extLst>
                <a:ext uri="{FF2B5EF4-FFF2-40B4-BE49-F238E27FC236}">
                  <a16:creationId xmlns:a16="http://schemas.microsoft.com/office/drawing/2014/main" id="{F404EC7C-005A-4A76-8B2C-CFE6C4F7E531}"/>
                </a:ext>
              </a:extLst>
            </p:cNvPr>
            <p:cNvSpPr>
              <a:spLocks noChangeAspect="1"/>
            </p:cNvSpPr>
            <p:nvPr/>
          </p:nvSpPr>
          <p:spPr bwMode="auto">
            <a:xfrm>
              <a:off x="2422151" y="2674453"/>
              <a:ext cx="398852" cy="490186"/>
            </a:xfrm>
            <a:custGeom>
              <a:avLst/>
              <a:gdLst>
                <a:gd name="connsiteX0" fmla="*/ 218725 w 494593"/>
                <a:gd name="connsiteY0" fmla="*/ 236727 h 607851"/>
                <a:gd name="connsiteX1" fmla="*/ 218725 w 494593"/>
                <a:gd name="connsiteY1" fmla="*/ 377370 h 607851"/>
                <a:gd name="connsiteX2" fmla="*/ 362851 w 494593"/>
                <a:gd name="connsiteY2" fmla="*/ 476967 h 607851"/>
                <a:gd name="connsiteX3" fmla="*/ 386499 w 494593"/>
                <a:gd name="connsiteY3" fmla="*/ 442849 h 607851"/>
                <a:gd name="connsiteX4" fmla="*/ 260351 w 494593"/>
                <a:gd name="connsiteY4" fmla="*/ 355618 h 607851"/>
                <a:gd name="connsiteX5" fmla="*/ 260351 w 494593"/>
                <a:gd name="connsiteY5" fmla="*/ 236727 h 607851"/>
                <a:gd name="connsiteX6" fmla="*/ 247297 w 494593"/>
                <a:gd name="connsiteY6" fmla="*/ 113963 h 607851"/>
                <a:gd name="connsiteX7" fmla="*/ 494593 w 494593"/>
                <a:gd name="connsiteY7" fmla="*/ 360907 h 607851"/>
                <a:gd name="connsiteX8" fmla="*/ 247297 w 494593"/>
                <a:gd name="connsiteY8" fmla="*/ 607851 h 607851"/>
                <a:gd name="connsiteX9" fmla="*/ 0 w 494593"/>
                <a:gd name="connsiteY9" fmla="*/ 360907 h 607851"/>
                <a:gd name="connsiteX10" fmla="*/ 247297 w 494593"/>
                <a:gd name="connsiteY10" fmla="*/ 113963 h 607851"/>
                <a:gd name="connsiteX11" fmla="*/ 385319 w 494593"/>
                <a:gd name="connsiteY11" fmla="*/ 58655 h 607851"/>
                <a:gd name="connsiteX12" fmla="*/ 400805 w 494593"/>
                <a:gd name="connsiteY12" fmla="*/ 60704 h 607851"/>
                <a:gd name="connsiteX13" fmla="*/ 436233 w 494593"/>
                <a:gd name="connsiteY13" fmla="*/ 81119 h 607851"/>
                <a:gd name="connsiteX14" fmla="*/ 443692 w 494593"/>
                <a:gd name="connsiteY14" fmla="*/ 109060 h 607851"/>
                <a:gd name="connsiteX15" fmla="*/ 423255 w 494593"/>
                <a:gd name="connsiteY15" fmla="*/ 144377 h 607851"/>
                <a:gd name="connsiteX16" fmla="*/ 352474 w 494593"/>
                <a:gd name="connsiteY16" fmla="*/ 103546 h 607851"/>
                <a:gd name="connsiteX17" fmla="*/ 372910 w 494593"/>
                <a:gd name="connsiteY17" fmla="*/ 68229 h 607851"/>
                <a:gd name="connsiteX18" fmla="*/ 385319 w 494593"/>
                <a:gd name="connsiteY18" fmla="*/ 58655 h 607851"/>
                <a:gd name="connsiteX19" fmla="*/ 202278 w 494593"/>
                <a:gd name="connsiteY19" fmla="*/ 0 h 607851"/>
                <a:gd name="connsiteX20" fmla="*/ 292455 w 494593"/>
                <a:gd name="connsiteY20" fmla="*/ 0 h 607851"/>
                <a:gd name="connsiteX21" fmla="*/ 311475 w 494593"/>
                <a:gd name="connsiteY21" fmla="*/ 18996 h 607851"/>
                <a:gd name="connsiteX22" fmla="*/ 311475 w 494593"/>
                <a:gd name="connsiteY22" fmla="*/ 61756 h 607851"/>
                <a:gd name="connsiteX23" fmla="*/ 285295 w 494593"/>
                <a:gd name="connsiteY23" fmla="*/ 61905 h 607851"/>
                <a:gd name="connsiteX24" fmla="*/ 285295 w 494593"/>
                <a:gd name="connsiteY24" fmla="*/ 94981 h 607851"/>
                <a:gd name="connsiteX25" fmla="*/ 247255 w 494593"/>
                <a:gd name="connsiteY25" fmla="*/ 91927 h 607851"/>
                <a:gd name="connsiteX26" fmla="*/ 209215 w 494593"/>
                <a:gd name="connsiteY26" fmla="*/ 94981 h 607851"/>
                <a:gd name="connsiteX27" fmla="*/ 209215 w 494593"/>
                <a:gd name="connsiteY27" fmla="*/ 61905 h 607851"/>
                <a:gd name="connsiteX28" fmla="*/ 183258 w 494593"/>
                <a:gd name="connsiteY28" fmla="*/ 61756 h 607851"/>
                <a:gd name="connsiteX29" fmla="*/ 183258 w 494593"/>
                <a:gd name="connsiteY29" fmla="*/ 18996 h 607851"/>
                <a:gd name="connsiteX30" fmla="*/ 202278 w 494593"/>
                <a:gd name="connsiteY30"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4593" h="607851">
                  <a:moveTo>
                    <a:pt x="218725" y="236727"/>
                  </a:moveTo>
                  <a:lnTo>
                    <a:pt x="218725" y="377370"/>
                  </a:lnTo>
                  <a:lnTo>
                    <a:pt x="362851" y="476967"/>
                  </a:lnTo>
                  <a:lnTo>
                    <a:pt x="386499" y="442849"/>
                  </a:lnTo>
                  <a:lnTo>
                    <a:pt x="260351" y="355618"/>
                  </a:lnTo>
                  <a:lnTo>
                    <a:pt x="260351" y="236727"/>
                  </a:lnTo>
                  <a:close/>
                  <a:moveTo>
                    <a:pt x="247297" y="113963"/>
                  </a:moveTo>
                  <a:cubicBezTo>
                    <a:pt x="383888" y="113963"/>
                    <a:pt x="494593" y="224510"/>
                    <a:pt x="494593" y="360907"/>
                  </a:cubicBezTo>
                  <a:cubicBezTo>
                    <a:pt x="494593" y="497304"/>
                    <a:pt x="383888" y="607851"/>
                    <a:pt x="247297" y="607851"/>
                  </a:cubicBezTo>
                  <a:cubicBezTo>
                    <a:pt x="110705" y="607851"/>
                    <a:pt x="0" y="497304"/>
                    <a:pt x="0" y="360907"/>
                  </a:cubicBezTo>
                  <a:cubicBezTo>
                    <a:pt x="0" y="224510"/>
                    <a:pt x="110705" y="113963"/>
                    <a:pt x="247297" y="113963"/>
                  </a:cubicBezTo>
                  <a:close/>
                  <a:moveTo>
                    <a:pt x="385319" y="58655"/>
                  </a:moveTo>
                  <a:cubicBezTo>
                    <a:pt x="390363" y="57295"/>
                    <a:pt x="395920" y="57873"/>
                    <a:pt x="400805" y="60704"/>
                  </a:cubicBezTo>
                  <a:lnTo>
                    <a:pt x="436233" y="81119"/>
                  </a:lnTo>
                  <a:cubicBezTo>
                    <a:pt x="446004" y="86782"/>
                    <a:pt x="449360" y="99225"/>
                    <a:pt x="443692" y="109060"/>
                  </a:cubicBezTo>
                  <a:lnTo>
                    <a:pt x="423255" y="144377"/>
                  </a:lnTo>
                  <a:lnTo>
                    <a:pt x="352474" y="103546"/>
                  </a:lnTo>
                  <a:lnTo>
                    <a:pt x="372910" y="68229"/>
                  </a:lnTo>
                  <a:cubicBezTo>
                    <a:pt x="375745" y="63312"/>
                    <a:pt x="380276" y="60015"/>
                    <a:pt x="385319" y="58655"/>
                  </a:cubicBezTo>
                  <a:close/>
                  <a:moveTo>
                    <a:pt x="202278" y="0"/>
                  </a:moveTo>
                  <a:lnTo>
                    <a:pt x="292455" y="0"/>
                  </a:lnTo>
                  <a:cubicBezTo>
                    <a:pt x="302972" y="0"/>
                    <a:pt x="311475" y="8492"/>
                    <a:pt x="311475" y="18996"/>
                  </a:cubicBezTo>
                  <a:lnTo>
                    <a:pt x="311475" y="61756"/>
                  </a:lnTo>
                  <a:lnTo>
                    <a:pt x="285295" y="61905"/>
                  </a:lnTo>
                  <a:lnTo>
                    <a:pt x="285295" y="94981"/>
                  </a:lnTo>
                  <a:cubicBezTo>
                    <a:pt x="272838" y="93193"/>
                    <a:pt x="260158" y="91927"/>
                    <a:pt x="247255" y="91927"/>
                  </a:cubicBezTo>
                  <a:cubicBezTo>
                    <a:pt x="234351" y="91927"/>
                    <a:pt x="221671" y="93193"/>
                    <a:pt x="209215" y="94981"/>
                  </a:cubicBezTo>
                  <a:lnTo>
                    <a:pt x="209215" y="61905"/>
                  </a:lnTo>
                  <a:lnTo>
                    <a:pt x="183258" y="61756"/>
                  </a:lnTo>
                  <a:lnTo>
                    <a:pt x="183258" y="18996"/>
                  </a:lnTo>
                  <a:cubicBezTo>
                    <a:pt x="183258" y="8492"/>
                    <a:pt x="191761" y="0"/>
                    <a:pt x="202278" y="0"/>
                  </a:cubicBezTo>
                  <a:close/>
                </a:path>
              </a:pathLst>
            </a:custGeom>
            <a:solidFill>
              <a:schemeClr val="accent1"/>
            </a:solidFill>
            <a:ln>
              <a:noFill/>
            </a:ln>
          </p:spPr>
          <p:txBody>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30" name="TextBox 31">
            <a:extLst>
              <a:ext uri="{FF2B5EF4-FFF2-40B4-BE49-F238E27FC236}">
                <a16:creationId xmlns:a16="http://schemas.microsoft.com/office/drawing/2014/main" id="{0DB1F736-1B5A-4D4F-9FD6-412862CF1994}"/>
              </a:ext>
            </a:extLst>
          </p:cNvPr>
          <p:cNvSpPr txBox="1"/>
          <p:nvPr/>
        </p:nvSpPr>
        <p:spPr>
          <a:xfrm>
            <a:off x="185793" y="3354418"/>
            <a:ext cx="4348990" cy="2839239"/>
          </a:xfrm>
          <a:prstGeom prst="rect">
            <a:avLst/>
          </a:prstGeom>
          <a:noFill/>
        </p:spPr>
        <p:txBody>
          <a:bodyPr wrap="square" lIns="68580" tIns="34290" rIns="68580" bIns="34290">
            <a:spAutoFit/>
          </a:bodyPr>
          <a:lstStyle/>
          <a:p>
            <a:pPr algn="just">
              <a:lnSpc>
                <a:spcPct val="150000"/>
              </a:lnSpc>
              <a:defRPr/>
            </a:pP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Mô</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hình</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tủ</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ATS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sau</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khi</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lắp</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ráp</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đưa</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vào</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sử</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dụng</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đã</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giúp</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cho</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sinh</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viên</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có</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điều</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kiện</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để</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khảo</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sát</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cấu</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tạo</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chức</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năng</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sơ</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đồ</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nguyên</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lý</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sơ</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đồ</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đấu</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dây</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kiểm</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tra</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cài</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đặt</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thông</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số</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vận</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hành</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và</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sửa</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chữa</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tủ</a:t>
            </a:r>
            <a:r>
              <a:rPr 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smtClean="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rPr>
              <a:t>ATS</a:t>
            </a:r>
            <a:r>
              <a:rPr lang="en-US" altLang="zh-CN" sz="2000" dirty="0" smtClean="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sym typeface="FZHei-B01S" panose="02010601030101010101" pitchFamily="2" charset="-122"/>
              </a:rPr>
              <a:t>. </a:t>
            </a:r>
            <a:endParaRPr lang="zh-CN" altLang="en-US" sz="2000" dirty="0">
              <a:solidFill>
                <a:srgbClr val="7030A0"/>
              </a:solidFill>
              <a:latin typeface="Times New Roman" panose="02020603050405020304" pitchFamily="18" charset="0"/>
              <a:ea typeface="Source Han Sans CN Medium" panose="020B0500000000000000" pitchFamily="34" charset="-128"/>
              <a:cs typeface="Times New Roman" panose="02020603050405020304" pitchFamily="18" charset="0"/>
              <a:sym typeface="FZHei-B01S" panose="02010601030101010101" pitchFamily="2" charset="-122"/>
            </a:endParaRPr>
          </a:p>
        </p:txBody>
      </p:sp>
      <p:sp>
        <p:nvSpPr>
          <p:cNvPr id="31" name="TextBox 31">
            <a:extLst>
              <a:ext uri="{FF2B5EF4-FFF2-40B4-BE49-F238E27FC236}">
                <a16:creationId xmlns:a16="http://schemas.microsoft.com/office/drawing/2014/main" id="{84BDF2E0-95FF-400D-9CDD-38CD93581B93}"/>
              </a:ext>
            </a:extLst>
          </p:cNvPr>
          <p:cNvSpPr txBox="1"/>
          <p:nvPr/>
        </p:nvSpPr>
        <p:spPr>
          <a:xfrm>
            <a:off x="7426321" y="3354418"/>
            <a:ext cx="4552319" cy="1454244"/>
          </a:xfrm>
          <a:prstGeom prst="rect">
            <a:avLst/>
          </a:prstGeom>
          <a:noFill/>
        </p:spPr>
        <p:txBody>
          <a:bodyPr wrap="square" lIns="68580" tIns="34290" rIns="68580" bIns="34290">
            <a:spAutoFit/>
          </a:bodyPr>
          <a:lstStyle/>
          <a:p>
            <a:pPr algn="just">
              <a:lnSpc>
                <a:spcPct val="150000"/>
              </a:lnSpc>
              <a:defRPr/>
            </a:pP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Kính</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đề</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nghị</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Ban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Giám</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hiệu</a:t>
            </a:r>
            <a:r>
              <a:rPr lang="en-US" sz="2000" dirty="0"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Nhà</a:t>
            </a:r>
            <a:r>
              <a:rPr lang="en-US" sz="2000" dirty="0"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trường</a:t>
            </a:r>
            <a:r>
              <a:rPr lang="en-US" sz="2000" dirty="0" smtClean="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cho</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làm</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thêm</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02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mô</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hình</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nữa</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để</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có</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đủ</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thiết</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bị</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cho</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1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lớp</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học</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thực</a:t>
            </a:r>
            <a:r>
              <a:rPr 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 </a:t>
            </a:r>
            <a:r>
              <a:rPr lang="en-US" sz="2000" dirty="0" err="1">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rPr>
              <a:t>hành</a:t>
            </a:r>
            <a:r>
              <a:rPr lang="en-US" altLang="zh-CN"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sym typeface="FZHei-B01S" panose="02010601030101010101" pitchFamily="2" charset="-122"/>
              </a:rPr>
              <a:t>. </a:t>
            </a:r>
            <a:endParaRPr lang="zh-CN" altLang="en-US" sz="2000" dirty="0">
              <a:solidFill>
                <a:srgbClr val="C00000"/>
              </a:solidFill>
              <a:latin typeface="Times New Roman" panose="02020603050405020304" pitchFamily="18" charset="0"/>
              <a:ea typeface="Source Han Sans CN Medium" panose="020B0500000000000000" pitchFamily="34" charset="-128"/>
              <a:cs typeface="Times New Roman" panose="02020603050405020304" pitchFamily="18" charset="0"/>
              <a:sym typeface="FZHei-B01S" panose="02010601030101010101" pitchFamily="2" charset="-122"/>
            </a:endParaRPr>
          </a:p>
        </p:txBody>
      </p:sp>
    </p:spTree>
    <p:extLst>
      <p:ext uri="{BB962C8B-B14F-4D97-AF65-F5344CB8AC3E}">
        <p14:creationId xmlns:p14="http://schemas.microsoft.com/office/powerpoint/2010/main" val="214957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nodeType="withEffect">
                                  <p:stCondLst>
                                    <p:cond delay="6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nodeType="withEffect">
                                  <p:stCondLst>
                                    <p:cond delay="80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2300" fill="hold"/>
                                        <p:tgtEl>
                                          <p:spTgt spid="30"/>
                                        </p:tgtEl>
                                        <p:attrNameLst>
                                          <p:attrName>ppt_w</p:attrName>
                                        </p:attrNameLst>
                                      </p:cBhvr>
                                      <p:tavLst>
                                        <p:tav tm="0">
                                          <p:val>
                                            <p:fltVal val="0"/>
                                          </p:val>
                                        </p:tav>
                                        <p:tav tm="100000">
                                          <p:val>
                                            <p:strVal val="#ppt_w"/>
                                          </p:val>
                                        </p:tav>
                                      </p:tavLst>
                                    </p:anim>
                                    <p:anim calcmode="lin" valueType="num">
                                      <p:cBhvr>
                                        <p:cTn id="23" dur="2300" fill="hold"/>
                                        <p:tgtEl>
                                          <p:spTgt spid="30"/>
                                        </p:tgtEl>
                                        <p:attrNameLst>
                                          <p:attrName>ppt_h</p:attrName>
                                        </p:attrNameLst>
                                      </p:cBhvr>
                                      <p:tavLst>
                                        <p:tav tm="0">
                                          <p:val>
                                            <p:fltVal val="0"/>
                                          </p:val>
                                        </p:tav>
                                        <p:tav tm="100000">
                                          <p:val>
                                            <p:strVal val="#ppt_h"/>
                                          </p:val>
                                        </p:tav>
                                      </p:tavLst>
                                    </p:anim>
                                    <p:animEffect transition="in" filter="fade">
                                      <p:cBhvr>
                                        <p:cTn id="24" dur="2300"/>
                                        <p:tgtEl>
                                          <p:spTgt spid="30"/>
                                        </p:tgtEl>
                                      </p:cBhvr>
                                    </p:animEffect>
                                  </p:childTnLst>
                                </p:cTn>
                              </p:par>
                              <p:par>
                                <p:cTn id="25" presetID="31" presetClass="entr" presetSubtype="0" fill="hold" grpId="0" nodeType="withEffect">
                                  <p:stCondLst>
                                    <p:cond delay="30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 fill="hold"/>
                                        <p:tgtEl>
                                          <p:spTgt spid="31"/>
                                        </p:tgtEl>
                                        <p:attrNameLst>
                                          <p:attrName>ppt_w</p:attrName>
                                        </p:attrNameLst>
                                      </p:cBhvr>
                                      <p:tavLst>
                                        <p:tav tm="0">
                                          <p:val>
                                            <p:fltVal val="0"/>
                                          </p:val>
                                        </p:tav>
                                        <p:tav tm="100000">
                                          <p:val>
                                            <p:strVal val="#ppt_w"/>
                                          </p:val>
                                        </p:tav>
                                      </p:tavLst>
                                    </p:anim>
                                    <p:anim calcmode="lin" valueType="num">
                                      <p:cBhvr>
                                        <p:cTn id="28" dur="100" fill="hold"/>
                                        <p:tgtEl>
                                          <p:spTgt spid="31"/>
                                        </p:tgtEl>
                                        <p:attrNameLst>
                                          <p:attrName>ppt_h</p:attrName>
                                        </p:attrNameLst>
                                      </p:cBhvr>
                                      <p:tavLst>
                                        <p:tav tm="0">
                                          <p:val>
                                            <p:fltVal val="0"/>
                                          </p:val>
                                        </p:tav>
                                        <p:tav tm="100000">
                                          <p:val>
                                            <p:strVal val="#ppt_h"/>
                                          </p:val>
                                        </p:tav>
                                      </p:tavLst>
                                    </p:anim>
                                    <p:anim calcmode="lin" valueType="num">
                                      <p:cBhvr>
                                        <p:cTn id="29" dur="100" fill="hold"/>
                                        <p:tgtEl>
                                          <p:spTgt spid="31"/>
                                        </p:tgtEl>
                                        <p:attrNameLst>
                                          <p:attrName>style.rotation</p:attrName>
                                        </p:attrNameLst>
                                      </p:cBhvr>
                                      <p:tavLst>
                                        <p:tav tm="0">
                                          <p:val>
                                            <p:fltVal val="90"/>
                                          </p:val>
                                        </p:tav>
                                        <p:tav tm="100000">
                                          <p:val>
                                            <p:fltVal val="0"/>
                                          </p:val>
                                        </p:tav>
                                      </p:tavLst>
                                    </p:anim>
                                    <p:animEffect transition="in" filter="fade">
                                      <p:cBhvr>
                                        <p:cTn id="30" dur="1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bwMode="auto">
          <a:xfrm>
            <a:off x="2002944" y="4934346"/>
            <a:ext cx="552543" cy="1194270"/>
            <a:chOff x="1449" y="1496"/>
            <a:chExt cx="730" cy="1260"/>
          </a:xfrm>
          <a:solidFill>
            <a:schemeClr val="accent1"/>
          </a:solidFill>
        </p:grpSpPr>
        <p:sp>
          <p:nvSpPr>
            <p:cNvPr id="85"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6"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3" name="Group 21"/>
          <p:cNvGrpSpPr>
            <a:grpSpLocks noChangeAspect="1"/>
          </p:cNvGrpSpPr>
          <p:nvPr/>
        </p:nvGrpSpPr>
        <p:grpSpPr bwMode="auto">
          <a:xfrm>
            <a:off x="6962556" y="4847597"/>
            <a:ext cx="676379" cy="1306007"/>
            <a:chOff x="3270" y="1510"/>
            <a:chExt cx="762" cy="1247"/>
          </a:xfrm>
          <a:solidFill>
            <a:schemeClr val="accent2"/>
          </a:solidFill>
        </p:grpSpPr>
        <p:sp>
          <p:nvSpPr>
            <p:cNvPr id="88"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nvGrpSpPr>
          <p:cNvPr id="4" name="Group 26"/>
          <p:cNvGrpSpPr>
            <a:grpSpLocks noChangeAspect="1"/>
          </p:cNvGrpSpPr>
          <p:nvPr/>
        </p:nvGrpSpPr>
        <p:grpSpPr bwMode="auto">
          <a:xfrm>
            <a:off x="10572818" y="4795679"/>
            <a:ext cx="587431" cy="1260520"/>
            <a:chOff x="5100" y="1511"/>
            <a:chExt cx="756" cy="1243"/>
          </a:xfrm>
          <a:solidFill>
            <a:schemeClr val="accent1"/>
          </a:solidFill>
        </p:grpSpPr>
        <p:sp>
          <p:nvSpPr>
            <p:cNvPr id="9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94" name="文本框 93"/>
          <p:cNvSpPr txBox="1"/>
          <p:nvPr/>
        </p:nvSpPr>
        <p:spPr>
          <a:xfrm>
            <a:off x="1158300" y="6294608"/>
            <a:ext cx="2221175" cy="420536"/>
          </a:xfrm>
          <a:prstGeom prst="rect">
            <a:avLst/>
          </a:prstGeom>
          <a:noFill/>
        </p:spPr>
        <p:txBody>
          <a:bodyPr wrap="square" lIns="91412" tIns="45706" rIns="91412" bIns="45706" rtlCol="0">
            <a:spAutoFit/>
          </a:bodyPr>
          <a:lstStyle/>
          <a:p>
            <a:pPr algn="ctr"/>
            <a:r>
              <a:rPr lang="en-US" sz="2133">
                <a:solidFill>
                  <a:schemeClr val="tx1">
                    <a:lumMod val="75000"/>
                    <a:lumOff val="25000"/>
                  </a:schemeClr>
                </a:solidFill>
                <a:latin typeface="Source Han Sans CN Medium" panose="020B0500000000000000" pitchFamily="34" charset="-128"/>
                <a:ea typeface="Source Han Sans CN Medium" panose="020B0500000000000000" pitchFamily="34" charset="-128"/>
              </a:rPr>
              <a:t>Mặt trước tủ ATS</a:t>
            </a:r>
            <a:endParaRPr lang="zh-CN" altLang="en-US" sz="2133"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5" name="文本框 94"/>
          <p:cNvSpPr txBox="1"/>
          <p:nvPr/>
        </p:nvSpPr>
        <p:spPr>
          <a:xfrm>
            <a:off x="6199090" y="6251727"/>
            <a:ext cx="2203312" cy="420536"/>
          </a:xfrm>
          <a:prstGeom prst="rect">
            <a:avLst/>
          </a:prstGeom>
          <a:noFill/>
        </p:spPr>
        <p:txBody>
          <a:bodyPr wrap="square" lIns="91412" tIns="45706" rIns="91412" bIns="45706" rtlCol="0">
            <a:spAutoFit/>
          </a:bodyPr>
          <a:lstStyle/>
          <a:p>
            <a:pPr algn="ctr"/>
            <a:r>
              <a:rPr lang="en-US" sz="2133" smtClean="0">
                <a:solidFill>
                  <a:schemeClr val="tx1">
                    <a:lumMod val="75000"/>
                    <a:lumOff val="25000"/>
                  </a:schemeClr>
                </a:solidFill>
                <a:latin typeface="Source Han Sans CN Medium" panose="020B0500000000000000" pitchFamily="34" charset="-128"/>
                <a:ea typeface="Source Han Sans CN Medium" panose="020B0500000000000000" pitchFamily="34" charset="-128"/>
              </a:rPr>
              <a:t>Mặt </a:t>
            </a:r>
            <a:r>
              <a:rPr lang="en-US" sz="2133">
                <a:solidFill>
                  <a:schemeClr val="tx1">
                    <a:lumMod val="75000"/>
                    <a:lumOff val="25000"/>
                  </a:schemeClr>
                </a:solidFill>
                <a:latin typeface="Source Han Sans CN Medium" panose="020B0500000000000000" pitchFamily="34" charset="-128"/>
                <a:ea typeface="Source Han Sans CN Medium" panose="020B0500000000000000" pitchFamily="34" charset="-128"/>
              </a:rPr>
              <a:t>trong tủ ATS</a:t>
            </a:r>
            <a:endParaRPr lang="zh-CN" altLang="en-US" sz="2133"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6" name="文本框 95"/>
          <p:cNvSpPr txBox="1"/>
          <p:nvPr/>
        </p:nvSpPr>
        <p:spPr>
          <a:xfrm>
            <a:off x="9627328" y="6294608"/>
            <a:ext cx="2505205" cy="420536"/>
          </a:xfrm>
          <a:prstGeom prst="rect">
            <a:avLst/>
          </a:prstGeom>
          <a:noFill/>
        </p:spPr>
        <p:txBody>
          <a:bodyPr wrap="square" lIns="91412" tIns="45706" rIns="91412" bIns="45706" rtlCol="0">
            <a:spAutoFit/>
          </a:bodyPr>
          <a:lstStyle/>
          <a:p>
            <a:pPr algn="ctr"/>
            <a:r>
              <a:rPr lang="en-US" sz="2133">
                <a:solidFill>
                  <a:schemeClr val="tx1">
                    <a:lumMod val="75000"/>
                    <a:lumOff val="25000"/>
                  </a:schemeClr>
                </a:solidFill>
                <a:latin typeface="Source Han Sans CN Medium" panose="020B0500000000000000" pitchFamily="34" charset="-128"/>
                <a:ea typeface="Source Han Sans CN Medium" panose="020B0500000000000000" pitchFamily="34" charset="-128"/>
              </a:rPr>
              <a:t>Mặt sau cửa tủ ATS</a:t>
            </a:r>
            <a:endParaRPr lang="zh-CN" altLang="en-US" sz="2133" dirty="0">
              <a:solidFill>
                <a:schemeClr val="tx1">
                  <a:lumMod val="75000"/>
                  <a:lumOff val="25000"/>
                </a:schemeClr>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椭圆 18"/>
          <p:cNvSpPr/>
          <p:nvPr/>
        </p:nvSpPr>
        <p:spPr>
          <a:xfrm>
            <a:off x="1707773" y="4945768"/>
            <a:ext cx="1075765" cy="1235197"/>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椭圆 19"/>
          <p:cNvSpPr/>
          <p:nvPr/>
        </p:nvSpPr>
        <p:spPr>
          <a:xfrm>
            <a:off x="6734505" y="4745961"/>
            <a:ext cx="1048871" cy="1461053"/>
          </a:xfrm>
          <a:prstGeom prst="ellipse">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椭圆 20"/>
          <p:cNvSpPr/>
          <p:nvPr/>
        </p:nvSpPr>
        <p:spPr>
          <a:xfrm>
            <a:off x="10285304" y="4760892"/>
            <a:ext cx="1104355" cy="1353479"/>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文本框 23">
            <a:extLst>
              <a:ext uri="{FF2B5EF4-FFF2-40B4-BE49-F238E27FC236}">
                <a16:creationId xmlns:a16="http://schemas.microsoft.com/office/drawing/2014/main" id="{0485E1E2-97B5-4AE9-86C1-F9FCB212D93B}"/>
              </a:ext>
            </a:extLst>
          </p:cNvPr>
          <p:cNvSpPr txBox="1"/>
          <p:nvPr/>
        </p:nvSpPr>
        <p:spPr>
          <a:xfrm>
            <a:off x="248592" y="258951"/>
            <a:ext cx="3975777" cy="646331"/>
          </a:xfrm>
          <a:prstGeom prst="rect">
            <a:avLst/>
          </a:prstGeom>
          <a:noFill/>
        </p:spPr>
        <p:txBody>
          <a:bodyPr wrap="square" rtlCol="0">
            <a:spAutoFit/>
          </a:bodyPr>
          <a:lstStyle/>
          <a:p>
            <a:pPr algn="just">
              <a:lnSpc>
                <a:spcPct val="150000"/>
              </a:lnSpc>
            </a:pPr>
            <a:r>
              <a:rPr lang="en-US" sz="2400" b="1" smtClean="0">
                <a:solidFill>
                  <a:srgbClr val="FFFF00"/>
                </a:solidFill>
                <a:effectLst>
                  <a:outerShdw blurRad="38100" dist="38100" dir="2700000" algn="tl">
                    <a:srgbClr val="000000">
                      <a:alpha val="43137"/>
                    </a:srgbClr>
                  </a:outerShdw>
                </a:effectLst>
              </a:rPr>
              <a:t>3.4 Hình </a:t>
            </a:r>
            <a:r>
              <a:rPr lang="en-US" sz="2400" b="1">
                <a:solidFill>
                  <a:srgbClr val="FFFF00"/>
                </a:solidFill>
                <a:effectLst>
                  <a:outerShdw blurRad="38100" dist="38100" dir="2700000" algn="tl">
                    <a:srgbClr val="000000">
                      <a:alpha val="43137"/>
                    </a:srgbClr>
                  </a:outerShdw>
                </a:effectLst>
              </a:rPr>
              <a:t>mô hình tủ ATS</a:t>
            </a:r>
            <a:endParaRPr lang="zh-CN" altLang="en-US" sz="2400" b="1" dirty="0">
              <a:solidFill>
                <a:srgbClr val="FFFF00"/>
              </a:solidFill>
              <a:effectLst>
                <a:outerShdw blurRad="38100" dist="38100" dir="2700000" algn="tl">
                  <a:srgbClr val="000000">
                    <a:alpha val="43137"/>
                  </a:srgbClr>
                </a:outerShdw>
              </a:effectLst>
              <a:sym typeface="FZHei-B01S" panose="02010601030101010101" pitchFamily="2" charset="-122"/>
            </a:endParaRPr>
          </a:p>
        </p:txBody>
      </p:sp>
      <p:pic>
        <p:nvPicPr>
          <p:cNvPr id="27" name="Picture 26"/>
          <p:cNvPicPr/>
          <p:nvPr/>
        </p:nvPicPr>
        <p:blipFill>
          <a:blip r:embed="rId3">
            <a:extLst>
              <a:ext uri="{28A0092B-C50C-407E-A947-70E740481C1C}">
                <a14:useLocalDpi xmlns:a14="http://schemas.microsoft.com/office/drawing/2010/main" val="0"/>
              </a:ext>
            </a:extLst>
          </a:blip>
          <a:srcRect/>
          <a:stretch>
            <a:fillRect/>
          </a:stretch>
        </p:blipFill>
        <p:spPr bwMode="auto">
          <a:xfrm>
            <a:off x="25103" y="980223"/>
            <a:ext cx="4709795" cy="3840480"/>
          </a:xfrm>
          <a:prstGeom prst="rect">
            <a:avLst/>
          </a:prstGeom>
          <a:noFill/>
        </p:spPr>
      </p:pic>
      <p:pic>
        <p:nvPicPr>
          <p:cNvPr id="28" name="Picture 27"/>
          <p:cNvPicPr/>
          <p:nvPr/>
        </p:nvPicPr>
        <p:blipFill>
          <a:blip r:embed="rId4">
            <a:extLst>
              <a:ext uri="{28A0092B-C50C-407E-A947-70E740481C1C}">
                <a14:useLocalDpi xmlns:a14="http://schemas.microsoft.com/office/drawing/2010/main" val="0"/>
              </a:ext>
            </a:extLst>
          </a:blip>
          <a:srcRect/>
          <a:stretch>
            <a:fillRect/>
          </a:stretch>
        </p:blipFill>
        <p:spPr bwMode="auto">
          <a:xfrm>
            <a:off x="4762547" y="241960"/>
            <a:ext cx="4657725" cy="4254500"/>
          </a:xfrm>
          <a:prstGeom prst="rect">
            <a:avLst/>
          </a:prstGeom>
          <a:noFill/>
        </p:spPr>
      </p:pic>
      <p:pic>
        <p:nvPicPr>
          <p:cNvPr id="29" name="Picture 28"/>
          <p:cNvPicPr/>
          <p:nvPr/>
        </p:nvPicPr>
        <p:blipFill rotWithShape="1">
          <a:blip r:embed="rId5">
            <a:extLst>
              <a:ext uri="{28A0092B-C50C-407E-A947-70E740481C1C}">
                <a14:useLocalDpi xmlns:a14="http://schemas.microsoft.com/office/drawing/2010/main" val="0"/>
              </a:ext>
            </a:extLst>
          </a:blip>
          <a:srcRect l="4819" r="17723" b="21129"/>
          <a:stretch/>
        </p:blipFill>
        <p:spPr bwMode="auto">
          <a:xfrm>
            <a:off x="9731826" y="905282"/>
            <a:ext cx="2400707" cy="36434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500"/>
                                        <p:tgtEl>
                                          <p:spTgt spid="19"/>
                                        </p:tgtEl>
                                      </p:cBhvr>
                                    </p:animEffect>
                                  </p:childTnLst>
                                </p:cTn>
                              </p:par>
                              <p:par>
                                <p:cTn id="12" presetID="10" presetClass="entr" presetSubtype="0" fill="hold" nodeType="withEffect">
                                  <p:stCondLst>
                                    <p:cond delay="2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500"/>
                                        <p:tgtEl>
                                          <p:spTgt spid="94"/>
                                        </p:tgtEl>
                                      </p:cBhvr>
                                    </p:animEffect>
                                  </p:childTnLst>
                                </p:cTn>
                              </p:par>
                              <p:par>
                                <p:cTn id="18" presetID="10" presetClass="entr" presetSubtype="0"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1500"/>
                            </p:stCondLst>
                            <p:childTnLst>
                              <p:par>
                                <p:cTn id="22" presetID="21" presetClass="entr" presetSubtype="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grpId="0" nodeType="withEffect">
                                  <p:stCondLst>
                                    <p:cond delay="20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5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par>
                          <p:cTn id="34" fill="hold">
                            <p:stCondLst>
                              <p:cond delay="2500"/>
                            </p:stCondLst>
                            <p:childTnLst>
                              <p:par>
                                <p:cTn id="35" presetID="21" presetClass="entr" presetSubtype="1"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heel(1)">
                                      <p:cBhvr>
                                        <p:cTn id="37" dur="500"/>
                                        <p:tgtEl>
                                          <p:spTgt spid="21"/>
                                        </p:tgtEl>
                                      </p:cBhvr>
                                    </p:animEffect>
                                  </p:childTnLst>
                                </p:cTn>
                              </p:par>
                              <p:par>
                                <p:cTn id="38" presetID="10" presetClass="entr" presetSubtype="0" fill="hold" nodeType="withEffect">
                                  <p:stCondLst>
                                    <p:cond delay="30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700"/>
                                  </p:stCondLst>
                                  <p:childTnLst>
                                    <p:set>
                                      <p:cBhvr>
                                        <p:cTn id="42" dur="1" fill="hold">
                                          <p:stCondLst>
                                            <p:cond delay="0"/>
                                          </p:stCondLst>
                                        </p:cTn>
                                        <p:tgtEl>
                                          <p:spTgt spid="96"/>
                                        </p:tgtEl>
                                        <p:attrNameLst>
                                          <p:attrName>style.visibility</p:attrName>
                                        </p:attrNameLst>
                                      </p:cBhvr>
                                      <p:to>
                                        <p:strVal val="visible"/>
                                      </p:to>
                                    </p:set>
                                    <p:animEffect transition="in" filter="fade">
                                      <p:cBhvr>
                                        <p:cTn id="4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73466D0-A485-4779-ADB1-7AEF200AA7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pic>
        <p:nvPicPr>
          <p:cNvPr id="9" name="图片 8">
            <a:extLst>
              <a:ext uri="{FF2B5EF4-FFF2-40B4-BE49-F238E27FC236}">
                <a16:creationId xmlns:a16="http://schemas.microsoft.com/office/drawing/2014/main" id="{23B786B4-A665-4FB6-AA8B-3581804C3D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846" y="478971"/>
            <a:ext cx="2774377" cy="2685143"/>
          </a:xfrm>
          <a:prstGeom prst="rect">
            <a:avLst/>
          </a:prstGeom>
        </p:spPr>
      </p:pic>
      <p:pic>
        <p:nvPicPr>
          <p:cNvPr id="11" name="图片 10">
            <a:extLst>
              <a:ext uri="{FF2B5EF4-FFF2-40B4-BE49-F238E27FC236}">
                <a16:creationId xmlns:a16="http://schemas.microsoft.com/office/drawing/2014/main" id="{E2168380-4589-4F74-B046-147DFDAA95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8971" y="4276973"/>
            <a:ext cx="1824265" cy="2316241"/>
          </a:xfrm>
          <a:prstGeom prst="rect">
            <a:avLst/>
          </a:prstGeom>
        </p:spPr>
      </p:pic>
      <p:pic>
        <p:nvPicPr>
          <p:cNvPr id="13" name="图片 12">
            <a:extLst>
              <a:ext uri="{FF2B5EF4-FFF2-40B4-BE49-F238E27FC236}">
                <a16:creationId xmlns:a16="http://schemas.microsoft.com/office/drawing/2014/main" id="{8569D8A4-36A6-4A07-A280-E37EA7C0B0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32733">
            <a:off x="3872936" y="4601253"/>
            <a:ext cx="1726214" cy="1936994"/>
          </a:xfrm>
          <a:prstGeom prst="rect">
            <a:avLst/>
          </a:prstGeom>
        </p:spPr>
      </p:pic>
      <p:pic>
        <p:nvPicPr>
          <p:cNvPr id="17" name="图片 16">
            <a:extLst>
              <a:ext uri="{FF2B5EF4-FFF2-40B4-BE49-F238E27FC236}">
                <a16:creationId xmlns:a16="http://schemas.microsoft.com/office/drawing/2014/main" id="{E1914CF6-0C35-4C62-8E5E-7D3336A56D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05793" y="3429000"/>
            <a:ext cx="979942" cy="847973"/>
          </a:xfrm>
          <a:prstGeom prst="rect">
            <a:avLst/>
          </a:prstGeom>
        </p:spPr>
      </p:pic>
      <p:pic>
        <p:nvPicPr>
          <p:cNvPr id="23" name="图片 22">
            <a:extLst>
              <a:ext uri="{FF2B5EF4-FFF2-40B4-BE49-F238E27FC236}">
                <a16:creationId xmlns:a16="http://schemas.microsoft.com/office/drawing/2014/main" id="{63948D0A-F231-43EA-837B-4694E584B59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54493" y="4961844"/>
            <a:ext cx="1591162" cy="1780067"/>
          </a:xfrm>
          <a:prstGeom prst="rect">
            <a:avLst/>
          </a:prstGeom>
        </p:spPr>
      </p:pic>
      <p:pic>
        <p:nvPicPr>
          <p:cNvPr id="25" name="图片 24">
            <a:extLst>
              <a:ext uri="{FF2B5EF4-FFF2-40B4-BE49-F238E27FC236}">
                <a16:creationId xmlns:a16="http://schemas.microsoft.com/office/drawing/2014/main" id="{92FD57A4-4BAB-4093-9C53-E23FE5B5F07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683242">
            <a:off x="262904" y="3889448"/>
            <a:ext cx="778803" cy="955803"/>
          </a:xfrm>
          <a:prstGeom prst="rect">
            <a:avLst/>
          </a:prstGeom>
        </p:spPr>
      </p:pic>
      <p:pic>
        <p:nvPicPr>
          <p:cNvPr id="27" name="图片 26">
            <a:extLst>
              <a:ext uri="{FF2B5EF4-FFF2-40B4-BE49-F238E27FC236}">
                <a16:creationId xmlns:a16="http://schemas.microsoft.com/office/drawing/2014/main" id="{6DC62F50-46EE-491B-AE67-49F4DABA203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99865" y="3696569"/>
            <a:ext cx="723900" cy="822459"/>
          </a:xfrm>
          <a:prstGeom prst="rect">
            <a:avLst/>
          </a:prstGeom>
        </p:spPr>
      </p:pic>
      <p:pic>
        <p:nvPicPr>
          <p:cNvPr id="29" name="图片 28">
            <a:extLst>
              <a:ext uri="{FF2B5EF4-FFF2-40B4-BE49-F238E27FC236}">
                <a16:creationId xmlns:a16="http://schemas.microsoft.com/office/drawing/2014/main" id="{58A187ED-B5FD-485F-A346-27CC0463D99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551300" y="-431348"/>
            <a:ext cx="1988710" cy="2075315"/>
          </a:xfrm>
          <a:prstGeom prst="rect">
            <a:avLst/>
          </a:prstGeom>
        </p:spPr>
      </p:pic>
      <p:pic>
        <p:nvPicPr>
          <p:cNvPr id="31" name="图片 30">
            <a:extLst>
              <a:ext uri="{FF2B5EF4-FFF2-40B4-BE49-F238E27FC236}">
                <a16:creationId xmlns:a16="http://schemas.microsoft.com/office/drawing/2014/main" id="{BEED2DE9-60CC-4D27-966C-1A0A961994E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00223" y="530981"/>
            <a:ext cx="1534070" cy="1023937"/>
          </a:xfrm>
          <a:prstGeom prst="rect">
            <a:avLst/>
          </a:prstGeom>
        </p:spPr>
      </p:pic>
      <p:sp>
        <p:nvSpPr>
          <p:cNvPr id="26" name="PA_矩形 4">
            <a:extLst>
              <a:ext uri="{FF2B5EF4-FFF2-40B4-BE49-F238E27FC236}">
                <a16:creationId xmlns:a16="http://schemas.microsoft.com/office/drawing/2014/main" id="{58D35C89-4B09-4137-A7D7-BFED35BB363F}"/>
              </a:ext>
            </a:extLst>
          </p:cNvPr>
          <p:cNvSpPr txBox="1">
            <a:spLocks noChangeArrowheads="1"/>
          </p:cNvSpPr>
          <p:nvPr>
            <p:custDataLst>
              <p:tags r:id="rId1"/>
            </p:custDataLst>
          </p:nvPr>
        </p:nvSpPr>
        <p:spPr bwMode="auto">
          <a:xfrm>
            <a:off x="6235835" y="1364024"/>
            <a:ext cx="4061962"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5" tIns="45697" rIns="91395" bIns="4569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9078" fontAlgn="base">
              <a:spcBef>
                <a:spcPct val="0"/>
              </a:spcBef>
              <a:spcAft>
                <a:spcPct val="0"/>
              </a:spcAft>
              <a:defRPr/>
            </a:pPr>
            <a:r>
              <a:rPr lang="en-US" altLang="zh-CN" sz="2400" b="0" kern="0" dirty="0">
                <a:solidFill>
                  <a:srgbClr val="422813"/>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Organization Title Here</a:t>
            </a:r>
            <a:endParaRPr lang="zh-CN" altLang="en-US" sz="2400" b="0" kern="0" dirty="0">
              <a:solidFill>
                <a:srgbClr val="422813"/>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28" name="PA_文本框 15">
            <a:extLst>
              <a:ext uri="{FF2B5EF4-FFF2-40B4-BE49-F238E27FC236}">
                <a16:creationId xmlns:a16="http://schemas.microsoft.com/office/drawing/2014/main" id="{0502CA8F-51C8-4AA3-9C1A-5E3B31C5808A}"/>
              </a:ext>
            </a:extLst>
          </p:cNvPr>
          <p:cNvSpPr txBox="1"/>
          <p:nvPr>
            <p:custDataLst>
              <p:tags r:id="rId2"/>
            </p:custDataLst>
          </p:nvPr>
        </p:nvSpPr>
        <p:spPr>
          <a:xfrm>
            <a:off x="3546867" y="1829578"/>
            <a:ext cx="9439898" cy="2585311"/>
          </a:xfrm>
          <a:prstGeom prst="rect">
            <a:avLst/>
          </a:prstGeom>
          <a:noFill/>
        </p:spPr>
        <p:txBody>
          <a:bodyPr wrap="square" lIns="121908" tIns="60954" rIns="121908" bIns="60954" rtlCol="0">
            <a:spAutoFit/>
          </a:bodyPr>
          <a:lstStyle/>
          <a:p>
            <a:pPr algn="ctr"/>
            <a:r>
              <a:rPr lang="en-US" altLang="zh-CN" sz="8000" dirty="0">
                <a:ln w="12700">
                  <a:noFill/>
                  <a:prstDash val="solid"/>
                </a:ln>
                <a:solidFill>
                  <a:srgbClr val="422813"/>
                </a:solidFill>
                <a:latin typeface="思源黑体 CN Heavy" panose="020B0A00000000000000" pitchFamily="34" charset="-122"/>
                <a:ea typeface="思源黑体 CN Heavy" panose="020B0A00000000000000" pitchFamily="34" charset="-122"/>
                <a:cs typeface="+mn-ea"/>
                <a:sym typeface="FZHei-B01S" panose="02010601030101010101" pitchFamily="2" charset="-122"/>
              </a:rPr>
              <a:t>Thanks For</a:t>
            </a:r>
          </a:p>
          <a:p>
            <a:pPr algn="ctr"/>
            <a:r>
              <a:rPr lang="en-US" altLang="zh-CN" sz="8000" dirty="0">
                <a:ln w="12700">
                  <a:noFill/>
                  <a:prstDash val="solid"/>
                </a:ln>
                <a:solidFill>
                  <a:srgbClr val="422813"/>
                </a:solidFill>
                <a:latin typeface="思源黑体 CN Heavy" panose="020B0A00000000000000" pitchFamily="34" charset="-122"/>
                <a:ea typeface="思源黑体 CN Heavy" panose="020B0A00000000000000" pitchFamily="34" charset="-122"/>
                <a:cs typeface="+mn-ea"/>
                <a:sym typeface="FZHei-B01S" panose="02010601030101010101" pitchFamily="2" charset="-122"/>
              </a:rPr>
              <a:t>Watching</a:t>
            </a:r>
            <a:endParaRPr lang="zh-CN" altLang="en-US" sz="8000" dirty="0">
              <a:ln w="12700">
                <a:noFill/>
                <a:prstDash val="solid"/>
              </a:ln>
              <a:solidFill>
                <a:srgbClr val="422813"/>
              </a:solidFill>
              <a:latin typeface="思源黑体 CN Heavy" panose="020B0A00000000000000" pitchFamily="34" charset="-122"/>
              <a:ea typeface="思源黑体 CN Heavy" panose="020B0A00000000000000" pitchFamily="34" charset="-122"/>
              <a:cs typeface="+mn-ea"/>
              <a:sym typeface="FZHei-B01S" panose="02010601030101010101" pitchFamily="2" charset="-122"/>
            </a:endParaRPr>
          </a:p>
        </p:txBody>
      </p:sp>
      <p:grpSp>
        <p:nvGrpSpPr>
          <p:cNvPr id="30" name="组合 36">
            <a:extLst>
              <a:ext uri="{FF2B5EF4-FFF2-40B4-BE49-F238E27FC236}">
                <a16:creationId xmlns:a16="http://schemas.microsoft.com/office/drawing/2014/main" id="{E6F984C7-AA25-4226-A6AD-5D2B9A53FE7E}"/>
              </a:ext>
            </a:extLst>
          </p:cNvPr>
          <p:cNvGrpSpPr/>
          <p:nvPr/>
        </p:nvGrpSpPr>
        <p:grpSpPr>
          <a:xfrm flipH="1" flipV="1">
            <a:off x="6568753" y="5886138"/>
            <a:ext cx="1112586" cy="347696"/>
            <a:chOff x="479766" y="849487"/>
            <a:chExt cx="4641745" cy="1450598"/>
          </a:xfrm>
        </p:grpSpPr>
        <p:sp>
          <p:nvSpPr>
            <p:cNvPr id="36" name="椭圆 37">
              <a:extLst>
                <a:ext uri="{FF2B5EF4-FFF2-40B4-BE49-F238E27FC236}">
                  <a16:creationId xmlns:a16="http://schemas.microsoft.com/office/drawing/2014/main" id="{D5213CF1-DA6D-4E4A-9726-402CFD423802}"/>
                </a:ext>
              </a:extLst>
            </p:cNvPr>
            <p:cNvSpPr/>
            <p:nvPr/>
          </p:nvSpPr>
          <p:spPr>
            <a:xfrm>
              <a:off x="479766" y="849487"/>
              <a:ext cx="1500019" cy="142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45" name="流程图: 库存数据 5">
              <a:extLst>
                <a:ext uri="{FF2B5EF4-FFF2-40B4-BE49-F238E27FC236}">
                  <a16:creationId xmlns:a16="http://schemas.microsoft.com/office/drawing/2014/main" id="{76A89E25-C67C-4831-AF21-18C08C09F794}"/>
                </a:ext>
              </a:extLst>
            </p:cNvPr>
            <p:cNvSpPr/>
            <p:nvPr/>
          </p:nvSpPr>
          <p:spPr>
            <a:xfrm flipH="1">
              <a:off x="1745788" y="872049"/>
              <a:ext cx="3375723" cy="1428036"/>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sp>
        <p:nvSpPr>
          <p:cNvPr id="46" name="文本框 39">
            <a:extLst>
              <a:ext uri="{FF2B5EF4-FFF2-40B4-BE49-F238E27FC236}">
                <a16:creationId xmlns:a16="http://schemas.microsoft.com/office/drawing/2014/main" id="{F16E760A-1D7B-4F69-87CE-67D51818AC92}"/>
              </a:ext>
            </a:extLst>
          </p:cNvPr>
          <p:cNvSpPr txBox="1"/>
          <p:nvPr/>
        </p:nvSpPr>
        <p:spPr>
          <a:xfrm>
            <a:off x="6603233" y="5891546"/>
            <a:ext cx="684803" cy="369332"/>
          </a:xfrm>
          <a:prstGeom prst="rect">
            <a:avLst/>
          </a:prstGeom>
          <a:noFill/>
        </p:spPr>
        <p:txBody>
          <a:bodyPr wrap="none" rtlCol="0">
            <a:spAutoFit/>
          </a:bodyPr>
          <a:lstStyle/>
          <a:p>
            <a:r>
              <a:rPr lang="en-US" altLang="zh-CN" smtClean="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rPr>
              <a:t>2021</a:t>
            </a:r>
            <a:endParaRPr lang="zh-CN" altLang="en-US" dirty="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47" name="组合 40">
            <a:extLst>
              <a:ext uri="{FF2B5EF4-FFF2-40B4-BE49-F238E27FC236}">
                <a16:creationId xmlns:a16="http://schemas.microsoft.com/office/drawing/2014/main" id="{753ED328-8C1F-4BFC-9A02-D0744E89E286}"/>
              </a:ext>
            </a:extLst>
          </p:cNvPr>
          <p:cNvGrpSpPr/>
          <p:nvPr/>
        </p:nvGrpSpPr>
        <p:grpSpPr>
          <a:xfrm flipH="1" flipV="1">
            <a:off x="8255022" y="5902433"/>
            <a:ext cx="1418206" cy="328472"/>
            <a:chOff x="479766" y="849487"/>
            <a:chExt cx="4641745" cy="1450598"/>
          </a:xfrm>
        </p:grpSpPr>
        <p:sp>
          <p:nvSpPr>
            <p:cNvPr id="48" name="椭圆 41">
              <a:extLst>
                <a:ext uri="{FF2B5EF4-FFF2-40B4-BE49-F238E27FC236}">
                  <a16:creationId xmlns:a16="http://schemas.microsoft.com/office/drawing/2014/main" id="{356AA60A-4DFB-49DD-90F4-063A3247B918}"/>
                </a:ext>
              </a:extLst>
            </p:cNvPr>
            <p:cNvSpPr/>
            <p:nvPr/>
          </p:nvSpPr>
          <p:spPr>
            <a:xfrm>
              <a:off x="479766" y="849487"/>
              <a:ext cx="1500019" cy="142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49" name="流程图: 库存数据 5">
              <a:extLst>
                <a:ext uri="{FF2B5EF4-FFF2-40B4-BE49-F238E27FC236}">
                  <a16:creationId xmlns:a16="http://schemas.microsoft.com/office/drawing/2014/main" id="{891AB901-47B3-497E-B63C-916A40F9F78B}"/>
                </a:ext>
              </a:extLst>
            </p:cNvPr>
            <p:cNvSpPr/>
            <p:nvPr/>
          </p:nvSpPr>
          <p:spPr>
            <a:xfrm flipH="1">
              <a:off x="1745788" y="872049"/>
              <a:ext cx="3375723" cy="1428036"/>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grpSp>
      <p:sp>
        <p:nvSpPr>
          <p:cNvPr id="50" name="文本框 43">
            <a:extLst>
              <a:ext uri="{FF2B5EF4-FFF2-40B4-BE49-F238E27FC236}">
                <a16:creationId xmlns:a16="http://schemas.microsoft.com/office/drawing/2014/main" id="{6DC200D8-878B-41E2-BDBF-7EC80C7A449B}"/>
              </a:ext>
            </a:extLst>
          </p:cNvPr>
          <p:cNvSpPr txBox="1"/>
          <p:nvPr/>
        </p:nvSpPr>
        <p:spPr>
          <a:xfrm>
            <a:off x="8254867" y="5890660"/>
            <a:ext cx="617477" cy="369332"/>
          </a:xfrm>
          <a:prstGeom prst="rect">
            <a:avLst/>
          </a:prstGeom>
          <a:noFill/>
        </p:spPr>
        <p:txBody>
          <a:bodyPr wrap="none" rtlCol="0">
            <a:spAutoFit/>
          </a:bodyPr>
          <a:lstStyle/>
          <a:p>
            <a:r>
              <a:rPr lang="en-US" altLang="zh-CN" smtClean="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rPr>
              <a:t>T 08</a:t>
            </a:r>
            <a:endParaRPr lang="zh-CN" altLang="en-US" dirty="0">
              <a:solidFill>
                <a:schemeClr val="bg1"/>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Tree>
    <p:extLst>
      <p:ext uri="{BB962C8B-B14F-4D97-AF65-F5344CB8AC3E}">
        <p14:creationId xmlns:p14="http://schemas.microsoft.com/office/powerpoint/2010/main" val="37439899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26667">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26667">
                                          <p:cBhvr additive="base">
                                            <p:cTn id="7" dur="750" fill="hold"/>
                                            <p:tgtEl>
                                              <p:spTgt spid="28"/>
                                            </p:tgtEl>
                                            <p:attrNameLst>
                                              <p:attrName>ppt_x</p:attrName>
                                            </p:attrNameLst>
                                          </p:cBhvr>
                                          <p:tavLst>
                                            <p:tav tm="0">
                                              <p:val>
                                                <p:strVal val="0-#ppt_w/2"/>
                                              </p:val>
                                            </p:tav>
                                            <p:tav tm="100000">
                                              <p:val>
                                                <p:strVal val="#ppt_x"/>
                                              </p:val>
                                            </p:tav>
                                          </p:tavLst>
                                        </p:anim>
                                        <p:anim calcmode="lin" valueType="num" p14:bounceEnd="26667">
                                          <p:cBhvr additive="base">
                                            <p:cTn id="8"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400" fill="hold"/>
                                            <p:tgtEl>
                                              <p:spTgt spid="26"/>
                                            </p:tgtEl>
                                            <p:attrNameLst>
                                              <p:attrName>ppt_x</p:attrName>
                                            </p:attrNameLst>
                                          </p:cBhvr>
                                          <p:tavLst>
                                            <p:tav tm="0">
                                              <p:val>
                                                <p:strVal val="0-#ppt_w/2"/>
                                              </p:val>
                                            </p:tav>
                                            <p:tav tm="100000">
                                              <p:val>
                                                <p:strVal val="#ppt_x"/>
                                              </p:val>
                                            </p:tav>
                                          </p:tavLst>
                                        </p:anim>
                                        <p:anim calcmode="lin" valueType="num">
                                          <p:cBhvr additive="base">
                                            <p:cTn id="14" dur="4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0-#ppt_w/2"/>
                                              </p:val>
                                            </p:tav>
                                            <p:tav tm="100000">
                                              <p:val>
                                                <p:strVal val="#ppt_x"/>
                                              </p:val>
                                            </p:tav>
                                          </p:tavLst>
                                        </p:anim>
                                        <p:anim calcmode="lin" valueType="num">
                                          <p:cBhvr additive="base">
                                            <p:cTn id="8"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400" fill="hold"/>
                                            <p:tgtEl>
                                              <p:spTgt spid="26"/>
                                            </p:tgtEl>
                                            <p:attrNameLst>
                                              <p:attrName>ppt_x</p:attrName>
                                            </p:attrNameLst>
                                          </p:cBhvr>
                                          <p:tavLst>
                                            <p:tav tm="0">
                                              <p:val>
                                                <p:strVal val="0-#ppt_w/2"/>
                                              </p:val>
                                            </p:tav>
                                            <p:tav tm="100000">
                                              <p:val>
                                                <p:strVal val="#ppt_x"/>
                                              </p:val>
                                            </p:tav>
                                          </p:tavLst>
                                        </p:anim>
                                        <p:anim calcmode="lin" valueType="num">
                                          <p:cBhvr additive="base">
                                            <p:cTn id="14" dur="4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1209A52-4111-449E-9A1B-CE05FE03CB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sp>
        <p:nvSpPr>
          <p:cNvPr id="5" name="椭圆 4"/>
          <p:cNvSpPr/>
          <p:nvPr/>
        </p:nvSpPr>
        <p:spPr>
          <a:xfrm>
            <a:off x="2050870" y="1396425"/>
            <a:ext cx="3167176" cy="33123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6" name="流程图: 库存数据 5"/>
          <p:cNvSpPr/>
          <p:nvPr/>
        </p:nvSpPr>
        <p:spPr>
          <a:xfrm flipH="1">
            <a:off x="4470419" y="1362727"/>
            <a:ext cx="6110493" cy="3347355"/>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7" name="TextBox 9"/>
          <p:cNvSpPr txBox="1"/>
          <p:nvPr/>
        </p:nvSpPr>
        <p:spPr>
          <a:xfrm>
            <a:off x="2672646" y="1941479"/>
            <a:ext cx="2111475" cy="2062103"/>
          </a:xfrm>
          <a:prstGeom prst="rect">
            <a:avLst/>
          </a:prstGeom>
          <a:noFill/>
        </p:spPr>
        <p:txBody>
          <a:bodyPr wrap="none" rtlCol="0">
            <a:spAutoFit/>
          </a:bodyPr>
          <a:lstStyle/>
          <a:p>
            <a:r>
              <a:rPr lang="en-US" altLang="zh-CN" sz="12800" dirty="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01</a:t>
            </a:r>
            <a:endParaRPr lang="zh-CN" altLang="en-US" sz="12800" dirty="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cxnSp>
        <p:nvCxnSpPr>
          <p:cNvPr id="8" name="直接连接符 7"/>
          <p:cNvCxnSpPr/>
          <p:nvPr/>
        </p:nvCxnSpPr>
        <p:spPr>
          <a:xfrm>
            <a:off x="5617714" y="2158596"/>
            <a:ext cx="401757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TextBox 11"/>
          <p:cNvSpPr txBox="1"/>
          <p:nvPr/>
        </p:nvSpPr>
        <p:spPr>
          <a:xfrm>
            <a:off x="5505589" y="1417765"/>
            <a:ext cx="4554066" cy="769441"/>
          </a:xfrm>
          <a:prstGeom prst="rect">
            <a:avLst/>
          </a:prstGeom>
          <a:noFill/>
        </p:spPr>
        <p:txBody>
          <a:bodyPr wrap="square" rtlCol="0">
            <a:spAutoFit/>
          </a:bodyPr>
          <a:lstStyle/>
          <a:p>
            <a:r>
              <a:rPr lang="en-US" altLang="zh-CN" sz="4400" b="1" smtClean="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MỞ ĐẦU</a:t>
            </a:r>
            <a:endParaRPr lang="zh-CN" altLang="en-US" sz="4400" b="1" dirty="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10" name="TextBox 12"/>
          <p:cNvSpPr txBox="1"/>
          <p:nvPr/>
        </p:nvSpPr>
        <p:spPr>
          <a:xfrm>
            <a:off x="5670387" y="2217833"/>
            <a:ext cx="4224469" cy="2516073"/>
          </a:xfrm>
          <a:prstGeom prst="rect">
            <a:avLst/>
          </a:prstGeom>
          <a:noFill/>
        </p:spPr>
        <p:txBody>
          <a:bodyPr wrap="square" rtlCol="0">
            <a:spAutoFit/>
          </a:bodyPr>
          <a:lstStyle/>
          <a:p>
            <a:pPr marL="342900" indent="-342900" algn="just">
              <a:lnSpc>
                <a:spcPct val="125000"/>
              </a:lnSpc>
              <a:buAutoNum type="arabicPeriod"/>
            </a:pPr>
            <a:r>
              <a:rPr lang="en-US" smtClean="0">
                <a:solidFill>
                  <a:srgbClr val="FFFF00"/>
                </a:solidFill>
                <a:effectLst>
                  <a:outerShdw blurRad="38100" dist="38100" dir="2700000" algn="tl">
                    <a:srgbClr val="000000">
                      <a:alpha val="43137"/>
                    </a:srgbClr>
                  </a:outerShdw>
                </a:effectLst>
              </a:rPr>
              <a:t>Lý </a:t>
            </a:r>
            <a:r>
              <a:rPr lang="en-US">
                <a:solidFill>
                  <a:srgbClr val="FFFF00"/>
                </a:solidFill>
                <a:effectLst>
                  <a:outerShdw blurRad="38100" dist="38100" dir="2700000" algn="tl">
                    <a:srgbClr val="000000">
                      <a:alpha val="43137"/>
                    </a:srgbClr>
                  </a:outerShdw>
                </a:effectLst>
              </a:rPr>
              <a:t>do </a:t>
            </a:r>
            <a:r>
              <a:rPr lang="en-US" smtClean="0">
                <a:solidFill>
                  <a:srgbClr val="FFFF00"/>
                </a:solidFill>
                <a:effectLst>
                  <a:outerShdw blurRad="38100" dist="38100" dir="2700000" algn="tl">
                    <a:srgbClr val="000000">
                      <a:alpha val="43137"/>
                    </a:srgbClr>
                  </a:outerShdw>
                </a:effectLst>
              </a:rPr>
              <a:t>chọn </a:t>
            </a:r>
            <a:r>
              <a:rPr lang="en-US">
                <a:solidFill>
                  <a:srgbClr val="FFFF00"/>
                </a:solidFill>
                <a:effectLst>
                  <a:outerShdw blurRad="38100" dist="38100" dir="2700000" algn="tl">
                    <a:srgbClr val="000000">
                      <a:alpha val="43137"/>
                    </a:srgbClr>
                  </a:outerShdw>
                </a:effectLst>
              </a:rPr>
              <a:t>đề </a:t>
            </a:r>
            <a:r>
              <a:rPr lang="en-US" smtClean="0">
                <a:solidFill>
                  <a:srgbClr val="FFFF00"/>
                </a:solidFill>
                <a:effectLst>
                  <a:outerShdw blurRad="38100" dist="38100" dir="2700000" algn="tl">
                    <a:srgbClr val="000000">
                      <a:alpha val="43137"/>
                    </a:srgbClr>
                  </a:outerShdw>
                </a:effectLst>
              </a:rPr>
              <a:t>tài</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Mục tiêu nghiên cứu</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Đối tượng nghiên cứu</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Giả thuyết nghiên cứu</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Phạm vi nghiên cứu</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Phương pháp nghiên cứu</a:t>
            </a:r>
          </a:p>
          <a:p>
            <a:pPr marL="342900" indent="-342900" algn="just">
              <a:lnSpc>
                <a:spcPct val="125000"/>
              </a:lnSpc>
              <a:buAutoNum type="arabicPeriod"/>
            </a:pPr>
            <a:r>
              <a:rPr lang="en-US">
                <a:solidFill>
                  <a:srgbClr val="FFFF00"/>
                </a:solidFill>
                <a:effectLst>
                  <a:outerShdw blurRad="38100" dist="38100" dir="2700000" algn="tl">
                    <a:srgbClr val="000000">
                      <a:alpha val="43137"/>
                    </a:srgbClr>
                  </a:outerShdw>
                </a:effectLst>
              </a:rPr>
              <a:t>Kế hoạch nghiên cứu</a:t>
            </a:r>
            <a:endParaRPr lang="zh-CN" altLang="en-US" dirty="0">
              <a:solidFill>
                <a:srgbClr val="FFFF00"/>
              </a:solidFill>
              <a:effectLst>
                <a:outerShdw blurRad="38100" dist="38100" dir="2700000" algn="tl">
                  <a:srgbClr val="000000">
                    <a:alpha val="43137"/>
                  </a:srgbClr>
                </a:outerShdw>
              </a:effectLst>
              <a:sym typeface="FZHei-B01S" panose="02010601030101010101" pitchFamily="2" charset="-122"/>
            </a:endParaRPr>
          </a:p>
        </p:txBody>
      </p:sp>
      <p:pic>
        <p:nvPicPr>
          <p:cNvPr id="13" name="图片 12">
            <a:extLst>
              <a:ext uri="{FF2B5EF4-FFF2-40B4-BE49-F238E27FC236}">
                <a16:creationId xmlns:a16="http://schemas.microsoft.com/office/drawing/2014/main" id="{59B6634A-6B36-46E1-A607-CC0B27F20A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4256" y="4905829"/>
            <a:ext cx="1328980" cy="1687385"/>
          </a:xfrm>
          <a:prstGeom prst="rect">
            <a:avLst/>
          </a:prstGeom>
        </p:spPr>
      </p:pic>
      <p:pic>
        <p:nvPicPr>
          <p:cNvPr id="14" name="图片 13">
            <a:extLst>
              <a:ext uri="{FF2B5EF4-FFF2-40B4-BE49-F238E27FC236}">
                <a16:creationId xmlns:a16="http://schemas.microsoft.com/office/drawing/2014/main" id="{3B19A8E3-26A6-4DDE-B65F-554A6E1FD3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32733">
            <a:off x="464331" y="980952"/>
            <a:ext cx="1726214" cy="1936994"/>
          </a:xfrm>
          <a:prstGeom prst="rect">
            <a:avLst/>
          </a:prstGeom>
        </p:spPr>
      </p:pic>
      <p:pic>
        <p:nvPicPr>
          <p:cNvPr id="15" name="图片 14">
            <a:extLst>
              <a:ext uri="{FF2B5EF4-FFF2-40B4-BE49-F238E27FC236}">
                <a16:creationId xmlns:a16="http://schemas.microsoft.com/office/drawing/2014/main" id="{09C3D21F-406C-4C1F-A46D-D2D258292B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4431" y="419320"/>
            <a:ext cx="968750" cy="619158"/>
          </a:xfrm>
          <a:prstGeom prst="rect">
            <a:avLst/>
          </a:prstGeom>
        </p:spPr>
      </p:pic>
      <p:pic>
        <p:nvPicPr>
          <p:cNvPr id="16" name="图片 15">
            <a:extLst>
              <a:ext uri="{FF2B5EF4-FFF2-40B4-BE49-F238E27FC236}">
                <a16:creationId xmlns:a16="http://schemas.microsoft.com/office/drawing/2014/main" id="{336F2D54-EE0E-4CB5-859C-91829FE98F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7448" y="4844795"/>
            <a:ext cx="1591162" cy="1780067"/>
          </a:xfrm>
          <a:prstGeom prst="rect">
            <a:avLst/>
          </a:prstGeom>
        </p:spPr>
      </p:pic>
      <p:pic>
        <p:nvPicPr>
          <p:cNvPr id="17" name="图片 16">
            <a:extLst>
              <a:ext uri="{FF2B5EF4-FFF2-40B4-BE49-F238E27FC236}">
                <a16:creationId xmlns:a16="http://schemas.microsoft.com/office/drawing/2014/main" id="{0134284B-C1E8-4EBD-A5AD-9419470848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34956" y="0"/>
            <a:ext cx="2147781" cy="2241313"/>
          </a:xfrm>
          <a:prstGeom prst="rect">
            <a:avLst/>
          </a:prstGeom>
        </p:spPr>
      </p:pic>
      <p:pic>
        <p:nvPicPr>
          <p:cNvPr id="18" name="图片 17">
            <a:extLst>
              <a:ext uri="{FF2B5EF4-FFF2-40B4-BE49-F238E27FC236}">
                <a16:creationId xmlns:a16="http://schemas.microsoft.com/office/drawing/2014/main" id="{9513FD97-7AC9-40F6-B9BA-A8041039AC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7629" y="5072415"/>
            <a:ext cx="1331949" cy="1490080"/>
          </a:xfrm>
          <a:prstGeom prst="rect">
            <a:avLst/>
          </a:prstGeom>
        </p:spPr>
      </p:pic>
      <p:pic>
        <p:nvPicPr>
          <p:cNvPr id="19" name="图片 18">
            <a:extLst>
              <a:ext uri="{FF2B5EF4-FFF2-40B4-BE49-F238E27FC236}">
                <a16:creationId xmlns:a16="http://schemas.microsoft.com/office/drawing/2014/main" id="{1CB5551C-D43A-4C78-9F42-425D5E87DB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9089" y="117566"/>
            <a:ext cx="917936" cy="1042913"/>
          </a:xfrm>
          <a:prstGeom prst="rect">
            <a:avLst/>
          </a:prstGeom>
        </p:spPr>
      </p:pic>
      <p:pic>
        <p:nvPicPr>
          <p:cNvPr id="20" name="图片 19">
            <a:extLst>
              <a:ext uri="{FF2B5EF4-FFF2-40B4-BE49-F238E27FC236}">
                <a16:creationId xmlns:a16="http://schemas.microsoft.com/office/drawing/2014/main" id="{16F4FE35-84AB-442E-AFF9-5C339E561C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500478">
            <a:off x="8623973" y="5444390"/>
            <a:ext cx="569583" cy="380176"/>
          </a:xfrm>
          <a:prstGeom prst="rect">
            <a:avLst/>
          </a:prstGeom>
        </p:spPr>
      </p:pic>
      <p:pic>
        <p:nvPicPr>
          <p:cNvPr id="21" name="图片 20">
            <a:extLst>
              <a:ext uri="{FF2B5EF4-FFF2-40B4-BE49-F238E27FC236}">
                <a16:creationId xmlns:a16="http://schemas.microsoft.com/office/drawing/2014/main" id="{8FC36C25-728F-43FB-A16B-079CCA25B7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57612" y="156808"/>
            <a:ext cx="979942" cy="847973"/>
          </a:xfrm>
          <a:prstGeom prst="rect">
            <a:avLst/>
          </a:prstGeom>
        </p:spPr>
      </p:pic>
    </p:spTree>
    <p:extLst>
      <p:ext uri="{BB962C8B-B14F-4D97-AF65-F5344CB8AC3E}">
        <p14:creationId xmlns:p14="http://schemas.microsoft.com/office/powerpoint/2010/main" val="417667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32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 calcmode="lin" valueType="num">
                                      <p:cBhvr>
                                        <p:cTn id="2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0"/>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28086" y="371398"/>
            <a:ext cx="1119555" cy="5887326"/>
            <a:chOff x="4209190" y="1017784"/>
            <a:chExt cx="720000" cy="3786214"/>
          </a:xfrm>
        </p:grpSpPr>
        <p:sp>
          <p:nvSpPr>
            <p:cNvPr id="3" name="椭圆 9"/>
            <p:cNvSpPr>
              <a:spLocks noChangeArrowheads="1"/>
            </p:cNvSpPr>
            <p:nvPr/>
          </p:nvSpPr>
          <p:spPr bwMode="auto">
            <a:xfrm>
              <a:off x="4209190" y="3712572"/>
              <a:ext cx="720000" cy="720000"/>
            </a:xfrm>
            <a:prstGeom prst="ellipse">
              <a:avLst/>
            </a:prstGeom>
            <a:noFill/>
            <a:ln>
              <a:solidFill>
                <a:schemeClr val="accent6"/>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椭圆 9"/>
            <p:cNvSpPr>
              <a:spLocks noChangeArrowheads="1"/>
            </p:cNvSpPr>
            <p:nvPr/>
          </p:nvSpPr>
          <p:spPr bwMode="auto">
            <a:xfrm>
              <a:off x="4209190" y="2512362"/>
              <a:ext cx="720000" cy="720000"/>
            </a:xfrm>
            <a:prstGeom prst="ellipse">
              <a:avLst/>
            </a:prstGeom>
            <a:noFill/>
            <a:ln>
              <a:solidFill>
                <a:schemeClr val="accent2"/>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椭圆 9"/>
            <p:cNvSpPr>
              <a:spLocks noChangeArrowheads="1"/>
            </p:cNvSpPr>
            <p:nvPr/>
          </p:nvSpPr>
          <p:spPr bwMode="auto">
            <a:xfrm>
              <a:off x="4209190" y="1369354"/>
              <a:ext cx="720000" cy="720000"/>
            </a:xfrm>
            <a:prstGeom prst="ellipse">
              <a:avLst/>
            </a:prstGeom>
            <a:noFill/>
            <a:ln>
              <a:solidFill>
                <a:schemeClr val="accent1"/>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27"/>
            <p:cNvSpPr>
              <a:spLocks noEditPoints="1"/>
            </p:cNvSpPr>
            <p:nvPr/>
          </p:nvSpPr>
          <p:spPr bwMode="auto">
            <a:xfrm>
              <a:off x="4357686" y="2660858"/>
              <a:ext cx="428628" cy="415923"/>
            </a:xfrm>
            <a:custGeom>
              <a:avLst/>
              <a:gdLst/>
              <a:ahLst/>
              <a:cxnLst>
                <a:cxn ang="0">
                  <a:pos x="490" y="1319"/>
                </a:cxn>
                <a:cxn ang="0">
                  <a:pos x="299" y="1249"/>
                </a:cxn>
                <a:cxn ang="0">
                  <a:pos x="24" y="872"/>
                </a:cxn>
                <a:cxn ang="0">
                  <a:pos x="23" y="587"/>
                </a:cxn>
                <a:cxn ang="0">
                  <a:pos x="179" y="369"/>
                </a:cxn>
                <a:cxn ang="0">
                  <a:pos x="405" y="256"/>
                </a:cxn>
                <a:cxn ang="0">
                  <a:pos x="612" y="249"/>
                </a:cxn>
                <a:cxn ang="0">
                  <a:pos x="760" y="0"/>
                </a:cxn>
                <a:cxn ang="0">
                  <a:pos x="726" y="239"/>
                </a:cxn>
                <a:cxn ang="0">
                  <a:pos x="858" y="179"/>
                </a:cxn>
                <a:cxn ang="0">
                  <a:pos x="1076" y="176"/>
                </a:cxn>
                <a:cxn ang="0">
                  <a:pos x="1275" y="203"/>
                </a:cxn>
                <a:cxn ang="0">
                  <a:pos x="1155" y="426"/>
                </a:cxn>
                <a:cxn ang="0">
                  <a:pos x="1243" y="607"/>
                </a:cxn>
                <a:cxn ang="0">
                  <a:pos x="1184" y="942"/>
                </a:cxn>
                <a:cxn ang="0">
                  <a:pos x="967" y="1234"/>
                </a:cxn>
                <a:cxn ang="0">
                  <a:pos x="737" y="1300"/>
                </a:cxn>
                <a:cxn ang="0">
                  <a:pos x="671" y="1294"/>
                </a:cxn>
                <a:cxn ang="0">
                  <a:pos x="620" y="1297"/>
                </a:cxn>
                <a:cxn ang="0">
                  <a:pos x="747" y="46"/>
                </a:cxn>
                <a:cxn ang="0">
                  <a:pos x="723" y="35"/>
                </a:cxn>
                <a:cxn ang="0">
                  <a:pos x="664" y="186"/>
                </a:cxn>
                <a:cxn ang="0">
                  <a:pos x="643" y="275"/>
                </a:cxn>
                <a:cxn ang="0">
                  <a:pos x="668" y="395"/>
                </a:cxn>
                <a:cxn ang="0">
                  <a:pos x="777" y="71"/>
                </a:cxn>
                <a:cxn ang="0">
                  <a:pos x="1063" y="202"/>
                </a:cxn>
                <a:cxn ang="0">
                  <a:pos x="824" y="253"/>
                </a:cxn>
                <a:cxn ang="0">
                  <a:pos x="745" y="364"/>
                </a:cxn>
                <a:cxn ang="0">
                  <a:pos x="874" y="274"/>
                </a:cxn>
                <a:cxn ang="0">
                  <a:pos x="946" y="282"/>
                </a:cxn>
                <a:cxn ang="0">
                  <a:pos x="990" y="282"/>
                </a:cxn>
                <a:cxn ang="0">
                  <a:pos x="1131" y="246"/>
                </a:cxn>
                <a:cxn ang="0">
                  <a:pos x="1103" y="301"/>
                </a:cxn>
                <a:cxn ang="0">
                  <a:pos x="1052" y="399"/>
                </a:cxn>
                <a:cxn ang="0">
                  <a:pos x="934" y="325"/>
                </a:cxn>
                <a:cxn ang="0">
                  <a:pos x="975" y="434"/>
                </a:cxn>
                <a:cxn ang="0">
                  <a:pos x="875" y="365"/>
                </a:cxn>
                <a:cxn ang="0">
                  <a:pos x="728" y="436"/>
                </a:cxn>
                <a:cxn ang="0">
                  <a:pos x="1026" y="453"/>
                </a:cxn>
                <a:cxn ang="0">
                  <a:pos x="1198" y="320"/>
                </a:cxn>
                <a:cxn ang="0">
                  <a:pos x="1118" y="211"/>
                </a:cxn>
                <a:cxn ang="0">
                  <a:pos x="240" y="368"/>
                </a:cxn>
                <a:cxn ang="0">
                  <a:pos x="121" y="467"/>
                </a:cxn>
                <a:cxn ang="0">
                  <a:pos x="32" y="700"/>
                </a:cxn>
                <a:cxn ang="0">
                  <a:pos x="115" y="989"/>
                </a:cxn>
                <a:cxn ang="0">
                  <a:pos x="364" y="1251"/>
                </a:cxn>
                <a:cxn ang="0">
                  <a:pos x="509" y="1247"/>
                </a:cxn>
                <a:cxn ang="0">
                  <a:pos x="478" y="1199"/>
                </a:cxn>
                <a:cxn ang="0">
                  <a:pos x="621" y="1214"/>
                </a:cxn>
                <a:cxn ang="0">
                  <a:pos x="702" y="1137"/>
                </a:cxn>
                <a:cxn ang="0">
                  <a:pos x="736" y="1262"/>
                </a:cxn>
                <a:cxn ang="0">
                  <a:pos x="941" y="1222"/>
                </a:cxn>
                <a:cxn ang="0">
                  <a:pos x="1153" y="940"/>
                </a:cxn>
                <a:cxn ang="0">
                  <a:pos x="1214" y="706"/>
                </a:cxn>
                <a:cxn ang="0">
                  <a:pos x="1101" y="453"/>
                </a:cxn>
                <a:cxn ang="0">
                  <a:pos x="861" y="474"/>
                </a:cxn>
                <a:cxn ang="0">
                  <a:pos x="646" y="483"/>
                </a:cxn>
                <a:cxn ang="0">
                  <a:pos x="552" y="395"/>
                </a:cxn>
                <a:cxn ang="0">
                  <a:pos x="583" y="431"/>
                </a:cxn>
                <a:cxn ang="0">
                  <a:pos x="595" y="302"/>
                </a:cxn>
              </a:cxnLst>
              <a:rect l="0" t="0" r="r" b="b"/>
              <a:pathLst>
                <a:path w="1275" h="1327">
                  <a:moveTo>
                    <a:pt x="580" y="1313"/>
                  </a:moveTo>
                  <a:lnTo>
                    <a:pt x="580" y="1313"/>
                  </a:lnTo>
                  <a:lnTo>
                    <a:pt x="578" y="1301"/>
                  </a:lnTo>
                  <a:lnTo>
                    <a:pt x="577" y="1289"/>
                  </a:lnTo>
                  <a:lnTo>
                    <a:pt x="578" y="1283"/>
                  </a:lnTo>
                  <a:lnTo>
                    <a:pt x="579" y="1277"/>
                  </a:lnTo>
                  <a:lnTo>
                    <a:pt x="581" y="1272"/>
                  </a:lnTo>
                  <a:lnTo>
                    <a:pt x="583" y="1267"/>
                  </a:lnTo>
                  <a:lnTo>
                    <a:pt x="583" y="1267"/>
                  </a:lnTo>
                  <a:lnTo>
                    <a:pt x="570" y="1273"/>
                  </a:lnTo>
                  <a:lnTo>
                    <a:pt x="557" y="1279"/>
                  </a:lnTo>
                  <a:lnTo>
                    <a:pt x="532" y="1296"/>
                  </a:lnTo>
                  <a:lnTo>
                    <a:pt x="504" y="1312"/>
                  </a:lnTo>
                  <a:lnTo>
                    <a:pt x="490" y="1319"/>
                  </a:lnTo>
                  <a:lnTo>
                    <a:pt x="475" y="1327"/>
                  </a:lnTo>
                  <a:lnTo>
                    <a:pt x="475" y="1327"/>
                  </a:lnTo>
                  <a:lnTo>
                    <a:pt x="461" y="1327"/>
                  </a:lnTo>
                  <a:lnTo>
                    <a:pt x="448" y="1327"/>
                  </a:lnTo>
                  <a:lnTo>
                    <a:pt x="435" y="1326"/>
                  </a:lnTo>
                  <a:lnTo>
                    <a:pt x="424" y="1322"/>
                  </a:lnTo>
                  <a:lnTo>
                    <a:pt x="412" y="1319"/>
                  </a:lnTo>
                  <a:lnTo>
                    <a:pt x="400" y="1315"/>
                  </a:lnTo>
                  <a:lnTo>
                    <a:pt x="389" y="1311"/>
                  </a:lnTo>
                  <a:lnTo>
                    <a:pt x="380" y="1305"/>
                  </a:lnTo>
                  <a:lnTo>
                    <a:pt x="359" y="1293"/>
                  </a:lnTo>
                  <a:lnTo>
                    <a:pt x="339" y="1279"/>
                  </a:lnTo>
                  <a:lnTo>
                    <a:pt x="299" y="1249"/>
                  </a:lnTo>
                  <a:lnTo>
                    <a:pt x="299" y="1249"/>
                  </a:lnTo>
                  <a:lnTo>
                    <a:pt x="269" y="1226"/>
                  </a:lnTo>
                  <a:lnTo>
                    <a:pt x="240" y="1202"/>
                  </a:lnTo>
                  <a:lnTo>
                    <a:pt x="214" y="1177"/>
                  </a:lnTo>
                  <a:lnTo>
                    <a:pt x="188" y="1150"/>
                  </a:lnTo>
                  <a:lnTo>
                    <a:pt x="164" y="1122"/>
                  </a:lnTo>
                  <a:lnTo>
                    <a:pt x="141" y="1092"/>
                  </a:lnTo>
                  <a:lnTo>
                    <a:pt x="119" y="1060"/>
                  </a:lnTo>
                  <a:lnTo>
                    <a:pt x="99" y="1025"/>
                  </a:lnTo>
                  <a:lnTo>
                    <a:pt x="99" y="1025"/>
                  </a:lnTo>
                  <a:lnTo>
                    <a:pt x="79" y="987"/>
                  </a:lnTo>
                  <a:lnTo>
                    <a:pt x="58" y="950"/>
                  </a:lnTo>
                  <a:lnTo>
                    <a:pt x="40" y="911"/>
                  </a:lnTo>
                  <a:lnTo>
                    <a:pt x="32" y="892"/>
                  </a:lnTo>
                  <a:lnTo>
                    <a:pt x="24" y="872"/>
                  </a:lnTo>
                  <a:lnTo>
                    <a:pt x="18" y="851"/>
                  </a:lnTo>
                  <a:lnTo>
                    <a:pt x="12" y="830"/>
                  </a:lnTo>
                  <a:lnTo>
                    <a:pt x="7" y="808"/>
                  </a:lnTo>
                  <a:lnTo>
                    <a:pt x="4" y="785"/>
                  </a:lnTo>
                  <a:lnTo>
                    <a:pt x="1" y="761"/>
                  </a:lnTo>
                  <a:lnTo>
                    <a:pt x="0" y="736"/>
                  </a:lnTo>
                  <a:lnTo>
                    <a:pt x="0" y="709"/>
                  </a:lnTo>
                  <a:lnTo>
                    <a:pt x="1" y="681"/>
                  </a:lnTo>
                  <a:lnTo>
                    <a:pt x="1" y="681"/>
                  </a:lnTo>
                  <a:lnTo>
                    <a:pt x="3" y="663"/>
                  </a:lnTo>
                  <a:lnTo>
                    <a:pt x="6" y="647"/>
                  </a:lnTo>
                  <a:lnTo>
                    <a:pt x="10" y="631"/>
                  </a:lnTo>
                  <a:lnTo>
                    <a:pt x="15" y="617"/>
                  </a:lnTo>
                  <a:lnTo>
                    <a:pt x="23" y="587"/>
                  </a:lnTo>
                  <a:lnTo>
                    <a:pt x="28" y="570"/>
                  </a:lnTo>
                  <a:lnTo>
                    <a:pt x="33" y="551"/>
                  </a:lnTo>
                  <a:lnTo>
                    <a:pt x="33" y="551"/>
                  </a:lnTo>
                  <a:lnTo>
                    <a:pt x="40" y="543"/>
                  </a:lnTo>
                  <a:lnTo>
                    <a:pt x="47" y="533"/>
                  </a:lnTo>
                  <a:lnTo>
                    <a:pt x="53" y="522"/>
                  </a:lnTo>
                  <a:lnTo>
                    <a:pt x="58" y="512"/>
                  </a:lnTo>
                  <a:lnTo>
                    <a:pt x="68" y="489"/>
                  </a:lnTo>
                  <a:lnTo>
                    <a:pt x="78" y="467"/>
                  </a:lnTo>
                  <a:lnTo>
                    <a:pt x="78" y="467"/>
                  </a:lnTo>
                  <a:lnTo>
                    <a:pt x="108" y="439"/>
                  </a:lnTo>
                  <a:lnTo>
                    <a:pt x="136" y="411"/>
                  </a:lnTo>
                  <a:lnTo>
                    <a:pt x="164" y="383"/>
                  </a:lnTo>
                  <a:lnTo>
                    <a:pt x="179" y="369"/>
                  </a:lnTo>
                  <a:lnTo>
                    <a:pt x="194" y="357"/>
                  </a:lnTo>
                  <a:lnTo>
                    <a:pt x="209" y="344"/>
                  </a:lnTo>
                  <a:lnTo>
                    <a:pt x="227" y="332"/>
                  </a:lnTo>
                  <a:lnTo>
                    <a:pt x="244" y="321"/>
                  </a:lnTo>
                  <a:lnTo>
                    <a:pt x="261" y="310"/>
                  </a:lnTo>
                  <a:lnTo>
                    <a:pt x="280" y="301"/>
                  </a:lnTo>
                  <a:lnTo>
                    <a:pt x="300" y="293"/>
                  </a:lnTo>
                  <a:lnTo>
                    <a:pt x="322" y="287"/>
                  </a:lnTo>
                  <a:lnTo>
                    <a:pt x="345" y="282"/>
                  </a:lnTo>
                  <a:lnTo>
                    <a:pt x="345" y="282"/>
                  </a:lnTo>
                  <a:lnTo>
                    <a:pt x="358" y="273"/>
                  </a:lnTo>
                  <a:lnTo>
                    <a:pt x="373" y="265"/>
                  </a:lnTo>
                  <a:lnTo>
                    <a:pt x="388" y="260"/>
                  </a:lnTo>
                  <a:lnTo>
                    <a:pt x="405" y="256"/>
                  </a:lnTo>
                  <a:lnTo>
                    <a:pt x="422" y="254"/>
                  </a:lnTo>
                  <a:lnTo>
                    <a:pt x="440" y="252"/>
                  </a:lnTo>
                  <a:lnTo>
                    <a:pt x="458" y="250"/>
                  </a:lnTo>
                  <a:lnTo>
                    <a:pt x="476" y="252"/>
                  </a:lnTo>
                  <a:lnTo>
                    <a:pt x="495" y="253"/>
                  </a:lnTo>
                  <a:lnTo>
                    <a:pt x="512" y="255"/>
                  </a:lnTo>
                  <a:lnTo>
                    <a:pt x="531" y="257"/>
                  </a:lnTo>
                  <a:lnTo>
                    <a:pt x="548" y="260"/>
                  </a:lnTo>
                  <a:lnTo>
                    <a:pt x="565" y="264"/>
                  </a:lnTo>
                  <a:lnTo>
                    <a:pt x="580" y="268"/>
                  </a:lnTo>
                  <a:lnTo>
                    <a:pt x="595" y="273"/>
                  </a:lnTo>
                  <a:lnTo>
                    <a:pt x="608" y="277"/>
                  </a:lnTo>
                  <a:lnTo>
                    <a:pt x="608" y="277"/>
                  </a:lnTo>
                  <a:lnTo>
                    <a:pt x="612" y="249"/>
                  </a:lnTo>
                  <a:lnTo>
                    <a:pt x="618" y="218"/>
                  </a:lnTo>
                  <a:lnTo>
                    <a:pt x="627" y="187"/>
                  </a:lnTo>
                  <a:lnTo>
                    <a:pt x="637" y="155"/>
                  </a:lnTo>
                  <a:lnTo>
                    <a:pt x="658" y="90"/>
                  </a:lnTo>
                  <a:lnTo>
                    <a:pt x="678" y="29"/>
                  </a:lnTo>
                  <a:lnTo>
                    <a:pt x="678" y="29"/>
                  </a:lnTo>
                  <a:lnTo>
                    <a:pt x="686" y="22"/>
                  </a:lnTo>
                  <a:lnTo>
                    <a:pt x="696" y="17"/>
                  </a:lnTo>
                  <a:lnTo>
                    <a:pt x="705" y="12"/>
                  </a:lnTo>
                  <a:lnTo>
                    <a:pt x="716" y="7"/>
                  </a:lnTo>
                  <a:lnTo>
                    <a:pt x="727" y="4"/>
                  </a:lnTo>
                  <a:lnTo>
                    <a:pt x="737" y="2"/>
                  </a:lnTo>
                  <a:lnTo>
                    <a:pt x="749" y="0"/>
                  </a:lnTo>
                  <a:lnTo>
                    <a:pt x="760" y="0"/>
                  </a:lnTo>
                  <a:lnTo>
                    <a:pt x="770" y="0"/>
                  </a:lnTo>
                  <a:lnTo>
                    <a:pt x="781" y="2"/>
                  </a:lnTo>
                  <a:lnTo>
                    <a:pt x="791" y="5"/>
                  </a:lnTo>
                  <a:lnTo>
                    <a:pt x="800" y="10"/>
                  </a:lnTo>
                  <a:lnTo>
                    <a:pt x="808" y="16"/>
                  </a:lnTo>
                  <a:lnTo>
                    <a:pt x="815" y="25"/>
                  </a:lnTo>
                  <a:lnTo>
                    <a:pt x="821" y="34"/>
                  </a:lnTo>
                  <a:lnTo>
                    <a:pt x="825" y="46"/>
                  </a:lnTo>
                  <a:lnTo>
                    <a:pt x="825" y="46"/>
                  </a:lnTo>
                  <a:lnTo>
                    <a:pt x="787" y="110"/>
                  </a:lnTo>
                  <a:lnTo>
                    <a:pt x="769" y="141"/>
                  </a:lnTo>
                  <a:lnTo>
                    <a:pt x="753" y="172"/>
                  </a:lnTo>
                  <a:lnTo>
                    <a:pt x="738" y="204"/>
                  </a:lnTo>
                  <a:lnTo>
                    <a:pt x="726" y="239"/>
                  </a:lnTo>
                  <a:lnTo>
                    <a:pt x="714" y="276"/>
                  </a:lnTo>
                  <a:lnTo>
                    <a:pt x="703" y="316"/>
                  </a:lnTo>
                  <a:lnTo>
                    <a:pt x="703" y="316"/>
                  </a:lnTo>
                  <a:lnTo>
                    <a:pt x="721" y="290"/>
                  </a:lnTo>
                  <a:lnTo>
                    <a:pt x="731" y="277"/>
                  </a:lnTo>
                  <a:lnTo>
                    <a:pt x="743" y="264"/>
                  </a:lnTo>
                  <a:lnTo>
                    <a:pt x="754" y="252"/>
                  </a:lnTo>
                  <a:lnTo>
                    <a:pt x="767" y="240"/>
                  </a:lnTo>
                  <a:lnTo>
                    <a:pt x="780" y="227"/>
                  </a:lnTo>
                  <a:lnTo>
                    <a:pt x="795" y="216"/>
                  </a:lnTo>
                  <a:lnTo>
                    <a:pt x="810" y="206"/>
                  </a:lnTo>
                  <a:lnTo>
                    <a:pt x="825" y="196"/>
                  </a:lnTo>
                  <a:lnTo>
                    <a:pt x="842" y="186"/>
                  </a:lnTo>
                  <a:lnTo>
                    <a:pt x="858" y="179"/>
                  </a:lnTo>
                  <a:lnTo>
                    <a:pt x="876" y="172"/>
                  </a:lnTo>
                  <a:lnTo>
                    <a:pt x="895" y="167"/>
                  </a:lnTo>
                  <a:lnTo>
                    <a:pt x="914" y="164"/>
                  </a:lnTo>
                  <a:lnTo>
                    <a:pt x="934" y="162"/>
                  </a:lnTo>
                  <a:lnTo>
                    <a:pt x="934" y="162"/>
                  </a:lnTo>
                  <a:lnTo>
                    <a:pt x="945" y="162"/>
                  </a:lnTo>
                  <a:lnTo>
                    <a:pt x="956" y="163"/>
                  </a:lnTo>
                  <a:lnTo>
                    <a:pt x="975" y="165"/>
                  </a:lnTo>
                  <a:lnTo>
                    <a:pt x="986" y="165"/>
                  </a:lnTo>
                  <a:lnTo>
                    <a:pt x="995" y="164"/>
                  </a:lnTo>
                  <a:lnTo>
                    <a:pt x="1005" y="162"/>
                  </a:lnTo>
                  <a:lnTo>
                    <a:pt x="1015" y="158"/>
                  </a:lnTo>
                  <a:lnTo>
                    <a:pt x="1015" y="158"/>
                  </a:lnTo>
                  <a:lnTo>
                    <a:pt x="1076" y="176"/>
                  </a:lnTo>
                  <a:lnTo>
                    <a:pt x="1106" y="183"/>
                  </a:lnTo>
                  <a:lnTo>
                    <a:pt x="1137" y="189"/>
                  </a:lnTo>
                  <a:lnTo>
                    <a:pt x="1166" y="194"/>
                  </a:lnTo>
                  <a:lnTo>
                    <a:pt x="1179" y="195"/>
                  </a:lnTo>
                  <a:lnTo>
                    <a:pt x="1193" y="195"/>
                  </a:lnTo>
                  <a:lnTo>
                    <a:pt x="1207" y="195"/>
                  </a:lnTo>
                  <a:lnTo>
                    <a:pt x="1219" y="193"/>
                  </a:lnTo>
                  <a:lnTo>
                    <a:pt x="1232" y="191"/>
                  </a:lnTo>
                  <a:lnTo>
                    <a:pt x="1243" y="186"/>
                  </a:lnTo>
                  <a:lnTo>
                    <a:pt x="1243" y="186"/>
                  </a:lnTo>
                  <a:lnTo>
                    <a:pt x="1252" y="189"/>
                  </a:lnTo>
                  <a:lnTo>
                    <a:pt x="1261" y="194"/>
                  </a:lnTo>
                  <a:lnTo>
                    <a:pt x="1267" y="198"/>
                  </a:lnTo>
                  <a:lnTo>
                    <a:pt x="1275" y="203"/>
                  </a:lnTo>
                  <a:lnTo>
                    <a:pt x="1275" y="203"/>
                  </a:lnTo>
                  <a:lnTo>
                    <a:pt x="1253" y="263"/>
                  </a:lnTo>
                  <a:lnTo>
                    <a:pt x="1242" y="294"/>
                  </a:lnTo>
                  <a:lnTo>
                    <a:pt x="1228" y="324"/>
                  </a:lnTo>
                  <a:lnTo>
                    <a:pt x="1220" y="339"/>
                  </a:lnTo>
                  <a:lnTo>
                    <a:pt x="1213" y="353"/>
                  </a:lnTo>
                  <a:lnTo>
                    <a:pt x="1203" y="367"/>
                  </a:lnTo>
                  <a:lnTo>
                    <a:pt x="1193" y="379"/>
                  </a:lnTo>
                  <a:lnTo>
                    <a:pt x="1183" y="391"/>
                  </a:lnTo>
                  <a:lnTo>
                    <a:pt x="1171" y="401"/>
                  </a:lnTo>
                  <a:lnTo>
                    <a:pt x="1158" y="410"/>
                  </a:lnTo>
                  <a:lnTo>
                    <a:pt x="1145" y="418"/>
                  </a:lnTo>
                  <a:lnTo>
                    <a:pt x="1145" y="418"/>
                  </a:lnTo>
                  <a:lnTo>
                    <a:pt x="1155" y="426"/>
                  </a:lnTo>
                  <a:lnTo>
                    <a:pt x="1164" y="434"/>
                  </a:lnTo>
                  <a:lnTo>
                    <a:pt x="1172" y="443"/>
                  </a:lnTo>
                  <a:lnTo>
                    <a:pt x="1179" y="453"/>
                  </a:lnTo>
                  <a:lnTo>
                    <a:pt x="1193" y="474"/>
                  </a:lnTo>
                  <a:lnTo>
                    <a:pt x="1208" y="499"/>
                  </a:lnTo>
                  <a:lnTo>
                    <a:pt x="1208" y="499"/>
                  </a:lnTo>
                  <a:lnTo>
                    <a:pt x="1223" y="524"/>
                  </a:lnTo>
                  <a:lnTo>
                    <a:pt x="1229" y="535"/>
                  </a:lnTo>
                  <a:lnTo>
                    <a:pt x="1233" y="546"/>
                  </a:lnTo>
                  <a:lnTo>
                    <a:pt x="1237" y="558"/>
                  </a:lnTo>
                  <a:lnTo>
                    <a:pt x="1239" y="571"/>
                  </a:lnTo>
                  <a:lnTo>
                    <a:pt x="1242" y="588"/>
                  </a:lnTo>
                  <a:lnTo>
                    <a:pt x="1243" y="607"/>
                  </a:lnTo>
                  <a:lnTo>
                    <a:pt x="1243" y="607"/>
                  </a:lnTo>
                  <a:lnTo>
                    <a:pt x="1244" y="635"/>
                  </a:lnTo>
                  <a:lnTo>
                    <a:pt x="1245" y="663"/>
                  </a:lnTo>
                  <a:lnTo>
                    <a:pt x="1244" y="688"/>
                  </a:lnTo>
                  <a:lnTo>
                    <a:pt x="1243" y="714"/>
                  </a:lnTo>
                  <a:lnTo>
                    <a:pt x="1241" y="739"/>
                  </a:lnTo>
                  <a:lnTo>
                    <a:pt x="1237" y="763"/>
                  </a:lnTo>
                  <a:lnTo>
                    <a:pt x="1233" y="787"/>
                  </a:lnTo>
                  <a:lnTo>
                    <a:pt x="1229" y="809"/>
                  </a:lnTo>
                  <a:lnTo>
                    <a:pt x="1222" y="833"/>
                  </a:lnTo>
                  <a:lnTo>
                    <a:pt x="1216" y="855"/>
                  </a:lnTo>
                  <a:lnTo>
                    <a:pt x="1209" y="877"/>
                  </a:lnTo>
                  <a:lnTo>
                    <a:pt x="1201" y="899"/>
                  </a:lnTo>
                  <a:lnTo>
                    <a:pt x="1192" y="921"/>
                  </a:lnTo>
                  <a:lnTo>
                    <a:pt x="1184" y="942"/>
                  </a:lnTo>
                  <a:lnTo>
                    <a:pt x="1162" y="986"/>
                  </a:lnTo>
                  <a:lnTo>
                    <a:pt x="1162" y="986"/>
                  </a:lnTo>
                  <a:lnTo>
                    <a:pt x="1145" y="1016"/>
                  </a:lnTo>
                  <a:lnTo>
                    <a:pt x="1128" y="1046"/>
                  </a:lnTo>
                  <a:lnTo>
                    <a:pt x="1120" y="1061"/>
                  </a:lnTo>
                  <a:lnTo>
                    <a:pt x="1111" y="1076"/>
                  </a:lnTo>
                  <a:lnTo>
                    <a:pt x="1105" y="1091"/>
                  </a:lnTo>
                  <a:lnTo>
                    <a:pt x="1099" y="1106"/>
                  </a:lnTo>
                  <a:lnTo>
                    <a:pt x="1099" y="1106"/>
                  </a:lnTo>
                  <a:lnTo>
                    <a:pt x="1060" y="1148"/>
                  </a:lnTo>
                  <a:lnTo>
                    <a:pt x="1038" y="1170"/>
                  </a:lnTo>
                  <a:lnTo>
                    <a:pt x="1016" y="1193"/>
                  </a:lnTo>
                  <a:lnTo>
                    <a:pt x="992" y="1214"/>
                  </a:lnTo>
                  <a:lnTo>
                    <a:pt x="967" y="1234"/>
                  </a:lnTo>
                  <a:lnTo>
                    <a:pt x="942" y="1254"/>
                  </a:lnTo>
                  <a:lnTo>
                    <a:pt x="916" y="1271"/>
                  </a:lnTo>
                  <a:lnTo>
                    <a:pt x="902" y="1278"/>
                  </a:lnTo>
                  <a:lnTo>
                    <a:pt x="888" y="1285"/>
                  </a:lnTo>
                  <a:lnTo>
                    <a:pt x="874" y="1291"/>
                  </a:lnTo>
                  <a:lnTo>
                    <a:pt x="860" y="1297"/>
                  </a:lnTo>
                  <a:lnTo>
                    <a:pt x="845" y="1301"/>
                  </a:lnTo>
                  <a:lnTo>
                    <a:pt x="830" y="1304"/>
                  </a:lnTo>
                  <a:lnTo>
                    <a:pt x="815" y="1306"/>
                  </a:lnTo>
                  <a:lnTo>
                    <a:pt x="800" y="1307"/>
                  </a:lnTo>
                  <a:lnTo>
                    <a:pt x="785" y="1307"/>
                  </a:lnTo>
                  <a:lnTo>
                    <a:pt x="769" y="1306"/>
                  </a:lnTo>
                  <a:lnTo>
                    <a:pt x="753" y="1304"/>
                  </a:lnTo>
                  <a:lnTo>
                    <a:pt x="737" y="1300"/>
                  </a:lnTo>
                  <a:lnTo>
                    <a:pt x="721" y="1296"/>
                  </a:lnTo>
                  <a:lnTo>
                    <a:pt x="705" y="1288"/>
                  </a:lnTo>
                  <a:lnTo>
                    <a:pt x="688" y="1281"/>
                  </a:lnTo>
                  <a:lnTo>
                    <a:pt x="671" y="1271"/>
                  </a:lnTo>
                  <a:lnTo>
                    <a:pt x="671" y="1271"/>
                  </a:lnTo>
                  <a:lnTo>
                    <a:pt x="669" y="1273"/>
                  </a:lnTo>
                  <a:lnTo>
                    <a:pt x="669" y="1275"/>
                  </a:lnTo>
                  <a:lnTo>
                    <a:pt x="670" y="1278"/>
                  </a:lnTo>
                  <a:lnTo>
                    <a:pt x="672" y="1282"/>
                  </a:lnTo>
                  <a:lnTo>
                    <a:pt x="674" y="1285"/>
                  </a:lnTo>
                  <a:lnTo>
                    <a:pt x="675" y="1288"/>
                  </a:lnTo>
                  <a:lnTo>
                    <a:pt x="674" y="1291"/>
                  </a:lnTo>
                  <a:lnTo>
                    <a:pt x="671" y="1294"/>
                  </a:lnTo>
                  <a:lnTo>
                    <a:pt x="671" y="1294"/>
                  </a:lnTo>
                  <a:lnTo>
                    <a:pt x="663" y="1296"/>
                  </a:lnTo>
                  <a:lnTo>
                    <a:pt x="657" y="1296"/>
                  </a:lnTo>
                  <a:lnTo>
                    <a:pt x="651" y="1294"/>
                  </a:lnTo>
                  <a:lnTo>
                    <a:pt x="646" y="1292"/>
                  </a:lnTo>
                  <a:lnTo>
                    <a:pt x="642" y="1289"/>
                  </a:lnTo>
                  <a:lnTo>
                    <a:pt x="639" y="1285"/>
                  </a:lnTo>
                  <a:lnTo>
                    <a:pt x="637" y="1279"/>
                  </a:lnTo>
                  <a:lnTo>
                    <a:pt x="636" y="1274"/>
                  </a:lnTo>
                  <a:lnTo>
                    <a:pt x="636" y="1274"/>
                  </a:lnTo>
                  <a:lnTo>
                    <a:pt x="634" y="1274"/>
                  </a:lnTo>
                  <a:lnTo>
                    <a:pt x="633" y="1276"/>
                  </a:lnTo>
                  <a:lnTo>
                    <a:pt x="629" y="1282"/>
                  </a:lnTo>
                  <a:lnTo>
                    <a:pt x="625" y="1289"/>
                  </a:lnTo>
                  <a:lnTo>
                    <a:pt x="620" y="1297"/>
                  </a:lnTo>
                  <a:lnTo>
                    <a:pt x="613" y="1304"/>
                  </a:lnTo>
                  <a:lnTo>
                    <a:pt x="609" y="1308"/>
                  </a:lnTo>
                  <a:lnTo>
                    <a:pt x="605" y="1311"/>
                  </a:lnTo>
                  <a:lnTo>
                    <a:pt x="599" y="1313"/>
                  </a:lnTo>
                  <a:lnTo>
                    <a:pt x="594" y="1314"/>
                  </a:lnTo>
                  <a:lnTo>
                    <a:pt x="587" y="1314"/>
                  </a:lnTo>
                  <a:lnTo>
                    <a:pt x="580" y="1313"/>
                  </a:lnTo>
                  <a:lnTo>
                    <a:pt x="580" y="1313"/>
                  </a:lnTo>
                  <a:close/>
                  <a:moveTo>
                    <a:pt x="723" y="35"/>
                  </a:moveTo>
                  <a:lnTo>
                    <a:pt x="723" y="35"/>
                  </a:lnTo>
                  <a:lnTo>
                    <a:pt x="728" y="40"/>
                  </a:lnTo>
                  <a:lnTo>
                    <a:pt x="733" y="43"/>
                  </a:lnTo>
                  <a:lnTo>
                    <a:pt x="739" y="45"/>
                  </a:lnTo>
                  <a:lnTo>
                    <a:pt x="747" y="46"/>
                  </a:lnTo>
                  <a:lnTo>
                    <a:pt x="754" y="46"/>
                  </a:lnTo>
                  <a:lnTo>
                    <a:pt x="763" y="46"/>
                  </a:lnTo>
                  <a:lnTo>
                    <a:pt x="769" y="45"/>
                  </a:lnTo>
                  <a:lnTo>
                    <a:pt x="777" y="43"/>
                  </a:lnTo>
                  <a:lnTo>
                    <a:pt x="777" y="43"/>
                  </a:lnTo>
                  <a:lnTo>
                    <a:pt x="774" y="38"/>
                  </a:lnTo>
                  <a:lnTo>
                    <a:pt x="772" y="36"/>
                  </a:lnTo>
                  <a:lnTo>
                    <a:pt x="765" y="33"/>
                  </a:lnTo>
                  <a:lnTo>
                    <a:pt x="759" y="31"/>
                  </a:lnTo>
                  <a:lnTo>
                    <a:pt x="752" y="31"/>
                  </a:lnTo>
                  <a:lnTo>
                    <a:pt x="737" y="34"/>
                  </a:lnTo>
                  <a:lnTo>
                    <a:pt x="731" y="35"/>
                  </a:lnTo>
                  <a:lnTo>
                    <a:pt x="723" y="35"/>
                  </a:lnTo>
                  <a:lnTo>
                    <a:pt x="723" y="35"/>
                  </a:lnTo>
                  <a:close/>
                  <a:moveTo>
                    <a:pt x="706" y="60"/>
                  </a:moveTo>
                  <a:lnTo>
                    <a:pt x="706" y="60"/>
                  </a:lnTo>
                  <a:lnTo>
                    <a:pt x="703" y="63"/>
                  </a:lnTo>
                  <a:lnTo>
                    <a:pt x="700" y="67"/>
                  </a:lnTo>
                  <a:lnTo>
                    <a:pt x="693" y="80"/>
                  </a:lnTo>
                  <a:lnTo>
                    <a:pt x="686" y="96"/>
                  </a:lnTo>
                  <a:lnTo>
                    <a:pt x="679" y="113"/>
                  </a:lnTo>
                  <a:lnTo>
                    <a:pt x="667" y="149"/>
                  </a:lnTo>
                  <a:lnTo>
                    <a:pt x="662" y="163"/>
                  </a:lnTo>
                  <a:lnTo>
                    <a:pt x="660" y="172"/>
                  </a:lnTo>
                  <a:lnTo>
                    <a:pt x="660" y="172"/>
                  </a:lnTo>
                  <a:lnTo>
                    <a:pt x="661" y="177"/>
                  </a:lnTo>
                  <a:lnTo>
                    <a:pt x="662" y="181"/>
                  </a:lnTo>
                  <a:lnTo>
                    <a:pt x="664" y="186"/>
                  </a:lnTo>
                  <a:lnTo>
                    <a:pt x="664" y="189"/>
                  </a:lnTo>
                  <a:lnTo>
                    <a:pt x="664" y="189"/>
                  </a:lnTo>
                  <a:lnTo>
                    <a:pt x="661" y="193"/>
                  </a:lnTo>
                  <a:lnTo>
                    <a:pt x="657" y="195"/>
                  </a:lnTo>
                  <a:lnTo>
                    <a:pt x="653" y="198"/>
                  </a:lnTo>
                  <a:lnTo>
                    <a:pt x="651" y="200"/>
                  </a:lnTo>
                  <a:lnTo>
                    <a:pt x="651" y="200"/>
                  </a:lnTo>
                  <a:lnTo>
                    <a:pt x="648" y="206"/>
                  </a:lnTo>
                  <a:lnTo>
                    <a:pt x="646" y="212"/>
                  </a:lnTo>
                  <a:lnTo>
                    <a:pt x="645" y="224"/>
                  </a:lnTo>
                  <a:lnTo>
                    <a:pt x="644" y="238"/>
                  </a:lnTo>
                  <a:lnTo>
                    <a:pt x="644" y="250"/>
                  </a:lnTo>
                  <a:lnTo>
                    <a:pt x="644" y="263"/>
                  </a:lnTo>
                  <a:lnTo>
                    <a:pt x="643" y="275"/>
                  </a:lnTo>
                  <a:lnTo>
                    <a:pt x="641" y="286"/>
                  </a:lnTo>
                  <a:lnTo>
                    <a:pt x="639" y="291"/>
                  </a:lnTo>
                  <a:lnTo>
                    <a:pt x="636" y="295"/>
                  </a:lnTo>
                  <a:lnTo>
                    <a:pt x="636" y="295"/>
                  </a:lnTo>
                  <a:lnTo>
                    <a:pt x="640" y="327"/>
                  </a:lnTo>
                  <a:lnTo>
                    <a:pt x="642" y="343"/>
                  </a:lnTo>
                  <a:lnTo>
                    <a:pt x="644" y="359"/>
                  </a:lnTo>
                  <a:lnTo>
                    <a:pt x="647" y="375"/>
                  </a:lnTo>
                  <a:lnTo>
                    <a:pt x="652" y="391"/>
                  </a:lnTo>
                  <a:lnTo>
                    <a:pt x="659" y="407"/>
                  </a:lnTo>
                  <a:lnTo>
                    <a:pt x="662" y="414"/>
                  </a:lnTo>
                  <a:lnTo>
                    <a:pt x="668" y="422"/>
                  </a:lnTo>
                  <a:lnTo>
                    <a:pt x="668" y="422"/>
                  </a:lnTo>
                  <a:lnTo>
                    <a:pt x="668" y="395"/>
                  </a:lnTo>
                  <a:lnTo>
                    <a:pt x="669" y="369"/>
                  </a:lnTo>
                  <a:lnTo>
                    <a:pt x="671" y="344"/>
                  </a:lnTo>
                  <a:lnTo>
                    <a:pt x="674" y="320"/>
                  </a:lnTo>
                  <a:lnTo>
                    <a:pt x="679" y="297"/>
                  </a:lnTo>
                  <a:lnTo>
                    <a:pt x="685" y="273"/>
                  </a:lnTo>
                  <a:lnTo>
                    <a:pt x="691" y="252"/>
                  </a:lnTo>
                  <a:lnTo>
                    <a:pt x="699" y="229"/>
                  </a:lnTo>
                  <a:lnTo>
                    <a:pt x="706" y="208"/>
                  </a:lnTo>
                  <a:lnTo>
                    <a:pt x="715" y="187"/>
                  </a:lnTo>
                  <a:lnTo>
                    <a:pt x="724" y="167"/>
                  </a:lnTo>
                  <a:lnTo>
                    <a:pt x="734" y="147"/>
                  </a:lnTo>
                  <a:lnTo>
                    <a:pt x="754" y="108"/>
                  </a:lnTo>
                  <a:lnTo>
                    <a:pt x="777" y="71"/>
                  </a:lnTo>
                  <a:lnTo>
                    <a:pt x="777" y="71"/>
                  </a:lnTo>
                  <a:lnTo>
                    <a:pt x="767" y="73"/>
                  </a:lnTo>
                  <a:lnTo>
                    <a:pt x="758" y="74"/>
                  </a:lnTo>
                  <a:lnTo>
                    <a:pt x="749" y="74"/>
                  </a:lnTo>
                  <a:lnTo>
                    <a:pt x="740" y="72"/>
                  </a:lnTo>
                  <a:lnTo>
                    <a:pt x="732" y="70"/>
                  </a:lnTo>
                  <a:lnTo>
                    <a:pt x="723" y="67"/>
                  </a:lnTo>
                  <a:lnTo>
                    <a:pt x="706" y="60"/>
                  </a:lnTo>
                  <a:lnTo>
                    <a:pt x="706" y="60"/>
                  </a:lnTo>
                  <a:close/>
                  <a:moveTo>
                    <a:pt x="1102" y="203"/>
                  </a:moveTo>
                  <a:lnTo>
                    <a:pt x="1102" y="203"/>
                  </a:lnTo>
                  <a:lnTo>
                    <a:pt x="1093" y="206"/>
                  </a:lnTo>
                  <a:lnTo>
                    <a:pt x="1082" y="206"/>
                  </a:lnTo>
                  <a:lnTo>
                    <a:pt x="1072" y="204"/>
                  </a:lnTo>
                  <a:lnTo>
                    <a:pt x="1063" y="202"/>
                  </a:lnTo>
                  <a:lnTo>
                    <a:pt x="1045" y="197"/>
                  </a:lnTo>
                  <a:lnTo>
                    <a:pt x="1035" y="195"/>
                  </a:lnTo>
                  <a:lnTo>
                    <a:pt x="1025" y="194"/>
                  </a:lnTo>
                  <a:lnTo>
                    <a:pt x="1025" y="194"/>
                  </a:lnTo>
                  <a:lnTo>
                    <a:pt x="1010" y="193"/>
                  </a:lnTo>
                  <a:lnTo>
                    <a:pt x="995" y="193"/>
                  </a:lnTo>
                  <a:lnTo>
                    <a:pt x="980" y="195"/>
                  </a:lnTo>
                  <a:lnTo>
                    <a:pt x="965" y="197"/>
                  </a:lnTo>
                  <a:lnTo>
                    <a:pt x="950" y="200"/>
                  </a:lnTo>
                  <a:lnTo>
                    <a:pt x="936" y="204"/>
                  </a:lnTo>
                  <a:lnTo>
                    <a:pt x="906" y="215"/>
                  </a:lnTo>
                  <a:lnTo>
                    <a:pt x="879" y="227"/>
                  </a:lnTo>
                  <a:lnTo>
                    <a:pt x="851" y="240"/>
                  </a:lnTo>
                  <a:lnTo>
                    <a:pt x="824" y="253"/>
                  </a:lnTo>
                  <a:lnTo>
                    <a:pt x="797" y="263"/>
                  </a:lnTo>
                  <a:lnTo>
                    <a:pt x="797" y="263"/>
                  </a:lnTo>
                  <a:lnTo>
                    <a:pt x="789" y="277"/>
                  </a:lnTo>
                  <a:lnTo>
                    <a:pt x="777" y="291"/>
                  </a:lnTo>
                  <a:lnTo>
                    <a:pt x="751" y="321"/>
                  </a:lnTo>
                  <a:lnTo>
                    <a:pt x="739" y="337"/>
                  </a:lnTo>
                  <a:lnTo>
                    <a:pt x="728" y="353"/>
                  </a:lnTo>
                  <a:lnTo>
                    <a:pt x="723" y="362"/>
                  </a:lnTo>
                  <a:lnTo>
                    <a:pt x="719" y="371"/>
                  </a:lnTo>
                  <a:lnTo>
                    <a:pt x="716" y="380"/>
                  </a:lnTo>
                  <a:lnTo>
                    <a:pt x="714" y="390"/>
                  </a:lnTo>
                  <a:lnTo>
                    <a:pt x="714" y="390"/>
                  </a:lnTo>
                  <a:lnTo>
                    <a:pt x="729" y="377"/>
                  </a:lnTo>
                  <a:lnTo>
                    <a:pt x="745" y="364"/>
                  </a:lnTo>
                  <a:lnTo>
                    <a:pt x="763" y="352"/>
                  </a:lnTo>
                  <a:lnTo>
                    <a:pt x="780" y="340"/>
                  </a:lnTo>
                  <a:lnTo>
                    <a:pt x="799" y="331"/>
                  </a:lnTo>
                  <a:lnTo>
                    <a:pt x="818" y="321"/>
                  </a:lnTo>
                  <a:lnTo>
                    <a:pt x="854" y="305"/>
                  </a:lnTo>
                  <a:lnTo>
                    <a:pt x="854" y="305"/>
                  </a:lnTo>
                  <a:lnTo>
                    <a:pt x="856" y="291"/>
                  </a:lnTo>
                  <a:lnTo>
                    <a:pt x="858" y="280"/>
                  </a:lnTo>
                  <a:lnTo>
                    <a:pt x="860" y="276"/>
                  </a:lnTo>
                  <a:lnTo>
                    <a:pt x="863" y="272"/>
                  </a:lnTo>
                  <a:lnTo>
                    <a:pt x="866" y="268"/>
                  </a:lnTo>
                  <a:lnTo>
                    <a:pt x="871" y="263"/>
                  </a:lnTo>
                  <a:lnTo>
                    <a:pt x="871" y="263"/>
                  </a:lnTo>
                  <a:lnTo>
                    <a:pt x="874" y="274"/>
                  </a:lnTo>
                  <a:lnTo>
                    <a:pt x="876" y="284"/>
                  </a:lnTo>
                  <a:lnTo>
                    <a:pt x="878" y="291"/>
                  </a:lnTo>
                  <a:lnTo>
                    <a:pt x="882" y="302"/>
                  </a:lnTo>
                  <a:lnTo>
                    <a:pt x="882" y="302"/>
                  </a:lnTo>
                  <a:lnTo>
                    <a:pt x="887" y="300"/>
                  </a:lnTo>
                  <a:lnTo>
                    <a:pt x="893" y="297"/>
                  </a:lnTo>
                  <a:lnTo>
                    <a:pt x="897" y="293"/>
                  </a:lnTo>
                  <a:lnTo>
                    <a:pt x="903" y="291"/>
                  </a:lnTo>
                  <a:lnTo>
                    <a:pt x="903" y="291"/>
                  </a:lnTo>
                  <a:lnTo>
                    <a:pt x="914" y="292"/>
                  </a:lnTo>
                  <a:lnTo>
                    <a:pt x="924" y="291"/>
                  </a:lnTo>
                  <a:lnTo>
                    <a:pt x="932" y="289"/>
                  </a:lnTo>
                  <a:lnTo>
                    <a:pt x="940" y="286"/>
                  </a:lnTo>
                  <a:lnTo>
                    <a:pt x="946" y="282"/>
                  </a:lnTo>
                  <a:lnTo>
                    <a:pt x="951" y="277"/>
                  </a:lnTo>
                  <a:lnTo>
                    <a:pt x="957" y="272"/>
                  </a:lnTo>
                  <a:lnTo>
                    <a:pt x="961" y="265"/>
                  </a:lnTo>
                  <a:lnTo>
                    <a:pt x="970" y="253"/>
                  </a:lnTo>
                  <a:lnTo>
                    <a:pt x="977" y="240"/>
                  </a:lnTo>
                  <a:lnTo>
                    <a:pt x="985" y="226"/>
                  </a:lnTo>
                  <a:lnTo>
                    <a:pt x="989" y="221"/>
                  </a:lnTo>
                  <a:lnTo>
                    <a:pt x="994" y="214"/>
                  </a:lnTo>
                  <a:lnTo>
                    <a:pt x="994" y="214"/>
                  </a:lnTo>
                  <a:lnTo>
                    <a:pt x="995" y="221"/>
                  </a:lnTo>
                  <a:lnTo>
                    <a:pt x="995" y="228"/>
                  </a:lnTo>
                  <a:lnTo>
                    <a:pt x="994" y="246"/>
                  </a:lnTo>
                  <a:lnTo>
                    <a:pt x="992" y="264"/>
                  </a:lnTo>
                  <a:lnTo>
                    <a:pt x="990" y="282"/>
                  </a:lnTo>
                  <a:lnTo>
                    <a:pt x="990" y="282"/>
                  </a:lnTo>
                  <a:lnTo>
                    <a:pt x="994" y="278"/>
                  </a:lnTo>
                  <a:lnTo>
                    <a:pt x="999" y="277"/>
                  </a:lnTo>
                  <a:lnTo>
                    <a:pt x="1003" y="277"/>
                  </a:lnTo>
                  <a:lnTo>
                    <a:pt x="1007" y="278"/>
                  </a:lnTo>
                  <a:lnTo>
                    <a:pt x="1018" y="282"/>
                  </a:lnTo>
                  <a:lnTo>
                    <a:pt x="1029" y="285"/>
                  </a:lnTo>
                  <a:lnTo>
                    <a:pt x="1029" y="285"/>
                  </a:lnTo>
                  <a:lnTo>
                    <a:pt x="1056" y="277"/>
                  </a:lnTo>
                  <a:lnTo>
                    <a:pt x="1083" y="269"/>
                  </a:lnTo>
                  <a:lnTo>
                    <a:pt x="1108" y="258"/>
                  </a:lnTo>
                  <a:lnTo>
                    <a:pt x="1120" y="253"/>
                  </a:lnTo>
                  <a:lnTo>
                    <a:pt x="1131" y="246"/>
                  </a:lnTo>
                  <a:lnTo>
                    <a:pt x="1131" y="246"/>
                  </a:lnTo>
                  <a:lnTo>
                    <a:pt x="1131" y="248"/>
                  </a:lnTo>
                  <a:lnTo>
                    <a:pt x="1133" y="249"/>
                  </a:lnTo>
                  <a:lnTo>
                    <a:pt x="1139" y="250"/>
                  </a:lnTo>
                  <a:lnTo>
                    <a:pt x="1141" y="250"/>
                  </a:lnTo>
                  <a:lnTo>
                    <a:pt x="1143" y="252"/>
                  </a:lnTo>
                  <a:lnTo>
                    <a:pt x="1144" y="254"/>
                  </a:lnTo>
                  <a:lnTo>
                    <a:pt x="1145" y="257"/>
                  </a:lnTo>
                  <a:lnTo>
                    <a:pt x="1145" y="257"/>
                  </a:lnTo>
                  <a:lnTo>
                    <a:pt x="1140" y="265"/>
                  </a:lnTo>
                  <a:lnTo>
                    <a:pt x="1133" y="274"/>
                  </a:lnTo>
                  <a:lnTo>
                    <a:pt x="1127" y="282"/>
                  </a:lnTo>
                  <a:lnTo>
                    <a:pt x="1120" y="289"/>
                  </a:lnTo>
                  <a:lnTo>
                    <a:pt x="1112" y="295"/>
                  </a:lnTo>
                  <a:lnTo>
                    <a:pt x="1103" y="301"/>
                  </a:lnTo>
                  <a:lnTo>
                    <a:pt x="1094" y="305"/>
                  </a:lnTo>
                  <a:lnTo>
                    <a:pt x="1084" y="309"/>
                  </a:lnTo>
                  <a:lnTo>
                    <a:pt x="1075" y="314"/>
                  </a:lnTo>
                  <a:lnTo>
                    <a:pt x="1065" y="316"/>
                  </a:lnTo>
                  <a:lnTo>
                    <a:pt x="1045" y="320"/>
                  </a:lnTo>
                  <a:lnTo>
                    <a:pt x="1024" y="322"/>
                  </a:lnTo>
                  <a:lnTo>
                    <a:pt x="1005" y="323"/>
                  </a:lnTo>
                  <a:lnTo>
                    <a:pt x="1005" y="323"/>
                  </a:lnTo>
                  <a:lnTo>
                    <a:pt x="1010" y="334"/>
                  </a:lnTo>
                  <a:lnTo>
                    <a:pt x="1018" y="345"/>
                  </a:lnTo>
                  <a:lnTo>
                    <a:pt x="1035" y="366"/>
                  </a:lnTo>
                  <a:lnTo>
                    <a:pt x="1042" y="377"/>
                  </a:lnTo>
                  <a:lnTo>
                    <a:pt x="1048" y="388"/>
                  </a:lnTo>
                  <a:lnTo>
                    <a:pt x="1052" y="399"/>
                  </a:lnTo>
                  <a:lnTo>
                    <a:pt x="1053" y="405"/>
                  </a:lnTo>
                  <a:lnTo>
                    <a:pt x="1053" y="411"/>
                  </a:lnTo>
                  <a:lnTo>
                    <a:pt x="1053" y="411"/>
                  </a:lnTo>
                  <a:lnTo>
                    <a:pt x="1046" y="405"/>
                  </a:lnTo>
                  <a:lnTo>
                    <a:pt x="1037" y="396"/>
                  </a:lnTo>
                  <a:lnTo>
                    <a:pt x="1021" y="379"/>
                  </a:lnTo>
                  <a:lnTo>
                    <a:pt x="1003" y="362"/>
                  </a:lnTo>
                  <a:lnTo>
                    <a:pt x="994" y="353"/>
                  </a:lnTo>
                  <a:lnTo>
                    <a:pt x="985" y="346"/>
                  </a:lnTo>
                  <a:lnTo>
                    <a:pt x="976" y="338"/>
                  </a:lnTo>
                  <a:lnTo>
                    <a:pt x="965" y="333"/>
                  </a:lnTo>
                  <a:lnTo>
                    <a:pt x="956" y="329"/>
                  </a:lnTo>
                  <a:lnTo>
                    <a:pt x="945" y="325"/>
                  </a:lnTo>
                  <a:lnTo>
                    <a:pt x="934" y="325"/>
                  </a:lnTo>
                  <a:lnTo>
                    <a:pt x="924" y="327"/>
                  </a:lnTo>
                  <a:lnTo>
                    <a:pt x="912" y="331"/>
                  </a:lnTo>
                  <a:lnTo>
                    <a:pt x="899" y="337"/>
                  </a:lnTo>
                  <a:lnTo>
                    <a:pt x="899" y="337"/>
                  </a:lnTo>
                  <a:lnTo>
                    <a:pt x="913" y="348"/>
                  </a:lnTo>
                  <a:lnTo>
                    <a:pt x="927" y="360"/>
                  </a:lnTo>
                  <a:lnTo>
                    <a:pt x="941" y="374"/>
                  </a:lnTo>
                  <a:lnTo>
                    <a:pt x="954" y="388"/>
                  </a:lnTo>
                  <a:lnTo>
                    <a:pt x="959" y="395"/>
                  </a:lnTo>
                  <a:lnTo>
                    <a:pt x="964" y="403"/>
                  </a:lnTo>
                  <a:lnTo>
                    <a:pt x="969" y="410"/>
                  </a:lnTo>
                  <a:lnTo>
                    <a:pt x="972" y="418"/>
                  </a:lnTo>
                  <a:lnTo>
                    <a:pt x="974" y="426"/>
                  </a:lnTo>
                  <a:lnTo>
                    <a:pt x="975" y="434"/>
                  </a:lnTo>
                  <a:lnTo>
                    <a:pt x="974" y="441"/>
                  </a:lnTo>
                  <a:lnTo>
                    <a:pt x="973" y="450"/>
                  </a:lnTo>
                  <a:lnTo>
                    <a:pt x="973" y="450"/>
                  </a:lnTo>
                  <a:lnTo>
                    <a:pt x="961" y="439"/>
                  </a:lnTo>
                  <a:lnTo>
                    <a:pt x="949" y="427"/>
                  </a:lnTo>
                  <a:lnTo>
                    <a:pt x="929" y="403"/>
                  </a:lnTo>
                  <a:lnTo>
                    <a:pt x="918" y="391"/>
                  </a:lnTo>
                  <a:lnTo>
                    <a:pt x="906" y="379"/>
                  </a:lnTo>
                  <a:lnTo>
                    <a:pt x="894" y="369"/>
                  </a:lnTo>
                  <a:lnTo>
                    <a:pt x="886" y="365"/>
                  </a:lnTo>
                  <a:lnTo>
                    <a:pt x="879" y="362"/>
                  </a:lnTo>
                  <a:lnTo>
                    <a:pt x="879" y="362"/>
                  </a:lnTo>
                  <a:lnTo>
                    <a:pt x="876" y="364"/>
                  </a:lnTo>
                  <a:lnTo>
                    <a:pt x="875" y="365"/>
                  </a:lnTo>
                  <a:lnTo>
                    <a:pt x="870" y="366"/>
                  </a:lnTo>
                  <a:lnTo>
                    <a:pt x="864" y="366"/>
                  </a:lnTo>
                  <a:lnTo>
                    <a:pt x="857" y="364"/>
                  </a:lnTo>
                  <a:lnTo>
                    <a:pt x="851" y="362"/>
                  </a:lnTo>
                  <a:lnTo>
                    <a:pt x="844" y="359"/>
                  </a:lnTo>
                  <a:lnTo>
                    <a:pt x="840" y="354"/>
                  </a:lnTo>
                  <a:lnTo>
                    <a:pt x="836" y="351"/>
                  </a:lnTo>
                  <a:lnTo>
                    <a:pt x="836" y="351"/>
                  </a:lnTo>
                  <a:lnTo>
                    <a:pt x="804" y="371"/>
                  </a:lnTo>
                  <a:lnTo>
                    <a:pt x="774" y="391"/>
                  </a:lnTo>
                  <a:lnTo>
                    <a:pt x="760" y="401"/>
                  </a:lnTo>
                  <a:lnTo>
                    <a:pt x="747" y="412"/>
                  </a:lnTo>
                  <a:lnTo>
                    <a:pt x="736" y="424"/>
                  </a:lnTo>
                  <a:lnTo>
                    <a:pt x="728" y="436"/>
                  </a:lnTo>
                  <a:lnTo>
                    <a:pt x="728" y="436"/>
                  </a:lnTo>
                  <a:lnTo>
                    <a:pt x="738" y="434"/>
                  </a:lnTo>
                  <a:lnTo>
                    <a:pt x="750" y="433"/>
                  </a:lnTo>
                  <a:lnTo>
                    <a:pt x="775" y="433"/>
                  </a:lnTo>
                  <a:lnTo>
                    <a:pt x="799" y="436"/>
                  </a:lnTo>
                  <a:lnTo>
                    <a:pt x="825" y="439"/>
                  </a:lnTo>
                  <a:lnTo>
                    <a:pt x="878" y="449"/>
                  </a:lnTo>
                  <a:lnTo>
                    <a:pt x="902" y="453"/>
                  </a:lnTo>
                  <a:lnTo>
                    <a:pt x="927" y="456"/>
                  </a:lnTo>
                  <a:lnTo>
                    <a:pt x="927" y="456"/>
                  </a:lnTo>
                  <a:lnTo>
                    <a:pt x="951" y="458"/>
                  </a:lnTo>
                  <a:lnTo>
                    <a:pt x="977" y="458"/>
                  </a:lnTo>
                  <a:lnTo>
                    <a:pt x="1002" y="457"/>
                  </a:lnTo>
                  <a:lnTo>
                    <a:pt x="1026" y="453"/>
                  </a:lnTo>
                  <a:lnTo>
                    <a:pt x="1051" y="448"/>
                  </a:lnTo>
                  <a:lnTo>
                    <a:pt x="1062" y="443"/>
                  </a:lnTo>
                  <a:lnTo>
                    <a:pt x="1073" y="439"/>
                  </a:lnTo>
                  <a:lnTo>
                    <a:pt x="1084" y="434"/>
                  </a:lnTo>
                  <a:lnTo>
                    <a:pt x="1094" y="428"/>
                  </a:lnTo>
                  <a:lnTo>
                    <a:pt x="1103" y="422"/>
                  </a:lnTo>
                  <a:lnTo>
                    <a:pt x="1113" y="414"/>
                  </a:lnTo>
                  <a:lnTo>
                    <a:pt x="1113" y="414"/>
                  </a:lnTo>
                  <a:lnTo>
                    <a:pt x="1135" y="396"/>
                  </a:lnTo>
                  <a:lnTo>
                    <a:pt x="1154" y="376"/>
                  </a:lnTo>
                  <a:lnTo>
                    <a:pt x="1173" y="354"/>
                  </a:lnTo>
                  <a:lnTo>
                    <a:pt x="1182" y="344"/>
                  </a:lnTo>
                  <a:lnTo>
                    <a:pt x="1190" y="332"/>
                  </a:lnTo>
                  <a:lnTo>
                    <a:pt x="1198" y="320"/>
                  </a:lnTo>
                  <a:lnTo>
                    <a:pt x="1204" y="307"/>
                  </a:lnTo>
                  <a:lnTo>
                    <a:pt x="1211" y="294"/>
                  </a:lnTo>
                  <a:lnTo>
                    <a:pt x="1217" y="280"/>
                  </a:lnTo>
                  <a:lnTo>
                    <a:pt x="1222" y="267"/>
                  </a:lnTo>
                  <a:lnTo>
                    <a:pt x="1227" y="253"/>
                  </a:lnTo>
                  <a:lnTo>
                    <a:pt x="1230" y="237"/>
                  </a:lnTo>
                  <a:lnTo>
                    <a:pt x="1233" y="222"/>
                  </a:lnTo>
                  <a:lnTo>
                    <a:pt x="1233" y="222"/>
                  </a:lnTo>
                  <a:lnTo>
                    <a:pt x="1199" y="223"/>
                  </a:lnTo>
                  <a:lnTo>
                    <a:pt x="1182" y="223"/>
                  </a:lnTo>
                  <a:lnTo>
                    <a:pt x="1166" y="223"/>
                  </a:lnTo>
                  <a:lnTo>
                    <a:pt x="1151" y="221"/>
                  </a:lnTo>
                  <a:lnTo>
                    <a:pt x="1135" y="217"/>
                  </a:lnTo>
                  <a:lnTo>
                    <a:pt x="1118" y="211"/>
                  </a:lnTo>
                  <a:lnTo>
                    <a:pt x="1102" y="203"/>
                  </a:lnTo>
                  <a:lnTo>
                    <a:pt x="1102" y="203"/>
                  </a:lnTo>
                  <a:close/>
                  <a:moveTo>
                    <a:pt x="436" y="295"/>
                  </a:moveTo>
                  <a:lnTo>
                    <a:pt x="436" y="295"/>
                  </a:lnTo>
                  <a:lnTo>
                    <a:pt x="408" y="298"/>
                  </a:lnTo>
                  <a:lnTo>
                    <a:pt x="383" y="302"/>
                  </a:lnTo>
                  <a:lnTo>
                    <a:pt x="360" y="306"/>
                  </a:lnTo>
                  <a:lnTo>
                    <a:pt x="340" y="313"/>
                  </a:lnTo>
                  <a:lnTo>
                    <a:pt x="322" y="320"/>
                  </a:lnTo>
                  <a:lnTo>
                    <a:pt x="304" y="329"/>
                  </a:lnTo>
                  <a:lnTo>
                    <a:pt x="285" y="339"/>
                  </a:lnTo>
                  <a:lnTo>
                    <a:pt x="267" y="351"/>
                  </a:lnTo>
                  <a:lnTo>
                    <a:pt x="267" y="351"/>
                  </a:lnTo>
                  <a:lnTo>
                    <a:pt x="240" y="368"/>
                  </a:lnTo>
                  <a:lnTo>
                    <a:pt x="212" y="384"/>
                  </a:lnTo>
                  <a:lnTo>
                    <a:pt x="184" y="400"/>
                  </a:lnTo>
                  <a:lnTo>
                    <a:pt x="171" y="409"/>
                  </a:lnTo>
                  <a:lnTo>
                    <a:pt x="159" y="418"/>
                  </a:lnTo>
                  <a:lnTo>
                    <a:pt x="159" y="418"/>
                  </a:lnTo>
                  <a:lnTo>
                    <a:pt x="154" y="423"/>
                  </a:lnTo>
                  <a:lnTo>
                    <a:pt x="149" y="427"/>
                  </a:lnTo>
                  <a:lnTo>
                    <a:pt x="143" y="438"/>
                  </a:lnTo>
                  <a:lnTo>
                    <a:pt x="138" y="450"/>
                  </a:lnTo>
                  <a:lnTo>
                    <a:pt x="134" y="455"/>
                  </a:lnTo>
                  <a:lnTo>
                    <a:pt x="131" y="460"/>
                  </a:lnTo>
                  <a:lnTo>
                    <a:pt x="131" y="460"/>
                  </a:lnTo>
                  <a:lnTo>
                    <a:pt x="126" y="464"/>
                  </a:lnTo>
                  <a:lnTo>
                    <a:pt x="121" y="467"/>
                  </a:lnTo>
                  <a:lnTo>
                    <a:pt x="114" y="470"/>
                  </a:lnTo>
                  <a:lnTo>
                    <a:pt x="110" y="474"/>
                  </a:lnTo>
                  <a:lnTo>
                    <a:pt x="110" y="474"/>
                  </a:lnTo>
                  <a:lnTo>
                    <a:pt x="102" y="483"/>
                  </a:lnTo>
                  <a:lnTo>
                    <a:pt x="96" y="492"/>
                  </a:lnTo>
                  <a:lnTo>
                    <a:pt x="84" y="511"/>
                  </a:lnTo>
                  <a:lnTo>
                    <a:pt x="75" y="531"/>
                  </a:lnTo>
                  <a:lnTo>
                    <a:pt x="66" y="551"/>
                  </a:lnTo>
                  <a:lnTo>
                    <a:pt x="51" y="591"/>
                  </a:lnTo>
                  <a:lnTo>
                    <a:pt x="43" y="610"/>
                  </a:lnTo>
                  <a:lnTo>
                    <a:pt x="36" y="628"/>
                  </a:lnTo>
                  <a:lnTo>
                    <a:pt x="36" y="628"/>
                  </a:lnTo>
                  <a:lnTo>
                    <a:pt x="33" y="677"/>
                  </a:lnTo>
                  <a:lnTo>
                    <a:pt x="32" y="700"/>
                  </a:lnTo>
                  <a:lnTo>
                    <a:pt x="31" y="724"/>
                  </a:lnTo>
                  <a:lnTo>
                    <a:pt x="31" y="748"/>
                  </a:lnTo>
                  <a:lnTo>
                    <a:pt x="32" y="772"/>
                  </a:lnTo>
                  <a:lnTo>
                    <a:pt x="35" y="794"/>
                  </a:lnTo>
                  <a:lnTo>
                    <a:pt x="39" y="818"/>
                  </a:lnTo>
                  <a:lnTo>
                    <a:pt x="39" y="818"/>
                  </a:lnTo>
                  <a:lnTo>
                    <a:pt x="47" y="838"/>
                  </a:lnTo>
                  <a:lnTo>
                    <a:pt x="55" y="860"/>
                  </a:lnTo>
                  <a:lnTo>
                    <a:pt x="66" y="881"/>
                  </a:lnTo>
                  <a:lnTo>
                    <a:pt x="75" y="901"/>
                  </a:lnTo>
                  <a:lnTo>
                    <a:pt x="75" y="901"/>
                  </a:lnTo>
                  <a:lnTo>
                    <a:pt x="88" y="934"/>
                  </a:lnTo>
                  <a:lnTo>
                    <a:pt x="101" y="963"/>
                  </a:lnTo>
                  <a:lnTo>
                    <a:pt x="115" y="989"/>
                  </a:lnTo>
                  <a:lnTo>
                    <a:pt x="129" y="1015"/>
                  </a:lnTo>
                  <a:lnTo>
                    <a:pt x="144" y="1040"/>
                  </a:lnTo>
                  <a:lnTo>
                    <a:pt x="161" y="1064"/>
                  </a:lnTo>
                  <a:lnTo>
                    <a:pt x="181" y="1088"/>
                  </a:lnTo>
                  <a:lnTo>
                    <a:pt x="201" y="1112"/>
                  </a:lnTo>
                  <a:lnTo>
                    <a:pt x="201" y="1112"/>
                  </a:lnTo>
                  <a:lnTo>
                    <a:pt x="228" y="1141"/>
                  </a:lnTo>
                  <a:lnTo>
                    <a:pt x="257" y="1170"/>
                  </a:lnTo>
                  <a:lnTo>
                    <a:pt x="285" y="1196"/>
                  </a:lnTo>
                  <a:lnTo>
                    <a:pt x="300" y="1208"/>
                  </a:lnTo>
                  <a:lnTo>
                    <a:pt x="315" y="1220"/>
                  </a:lnTo>
                  <a:lnTo>
                    <a:pt x="330" y="1231"/>
                  </a:lnTo>
                  <a:lnTo>
                    <a:pt x="346" y="1241"/>
                  </a:lnTo>
                  <a:lnTo>
                    <a:pt x="364" y="1251"/>
                  </a:lnTo>
                  <a:lnTo>
                    <a:pt x="381" y="1260"/>
                  </a:lnTo>
                  <a:lnTo>
                    <a:pt x="398" y="1268"/>
                  </a:lnTo>
                  <a:lnTo>
                    <a:pt x="416" y="1275"/>
                  </a:lnTo>
                  <a:lnTo>
                    <a:pt x="434" y="1283"/>
                  </a:lnTo>
                  <a:lnTo>
                    <a:pt x="454" y="1288"/>
                  </a:lnTo>
                  <a:lnTo>
                    <a:pt x="454" y="1288"/>
                  </a:lnTo>
                  <a:lnTo>
                    <a:pt x="474" y="1282"/>
                  </a:lnTo>
                  <a:lnTo>
                    <a:pt x="492" y="1274"/>
                  </a:lnTo>
                  <a:lnTo>
                    <a:pt x="502" y="1270"/>
                  </a:lnTo>
                  <a:lnTo>
                    <a:pt x="509" y="1264"/>
                  </a:lnTo>
                  <a:lnTo>
                    <a:pt x="517" y="1259"/>
                  </a:lnTo>
                  <a:lnTo>
                    <a:pt x="524" y="1253"/>
                  </a:lnTo>
                  <a:lnTo>
                    <a:pt x="524" y="1253"/>
                  </a:lnTo>
                  <a:lnTo>
                    <a:pt x="509" y="1247"/>
                  </a:lnTo>
                  <a:lnTo>
                    <a:pt x="495" y="1240"/>
                  </a:lnTo>
                  <a:lnTo>
                    <a:pt x="482" y="1231"/>
                  </a:lnTo>
                  <a:lnTo>
                    <a:pt x="471" y="1221"/>
                  </a:lnTo>
                  <a:lnTo>
                    <a:pt x="461" y="1210"/>
                  </a:lnTo>
                  <a:lnTo>
                    <a:pt x="457" y="1203"/>
                  </a:lnTo>
                  <a:lnTo>
                    <a:pt x="452" y="1197"/>
                  </a:lnTo>
                  <a:lnTo>
                    <a:pt x="450" y="1191"/>
                  </a:lnTo>
                  <a:lnTo>
                    <a:pt x="448" y="1183"/>
                  </a:lnTo>
                  <a:lnTo>
                    <a:pt x="447" y="1177"/>
                  </a:lnTo>
                  <a:lnTo>
                    <a:pt x="447" y="1169"/>
                  </a:lnTo>
                  <a:lnTo>
                    <a:pt x="447" y="1169"/>
                  </a:lnTo>
                  <a:lnTo>
                    <a:pt x="458" y="1178"/>
                  </a:lnTo>
                  <a:lnTo>
                    <a:pt x="467" y="1188"/>
                  </a:lnTo>
                  <a:lnTo>
                    <a:pt x="478" y="1199"/>
                  </a:lnTo>
                  <a:lnTo>
                    <a:pt x="489" y="1210"/>
                  </a:lnTo>
                  <a:lnTo>
                    <a:pt x="501" y="1218"/>
                  </a:lnTo>
                  <a:lnTo>
                    <a:pt x="514" y="1227"/>
                  </a:lnTo>
                  <a:lnTo>
                    <a:pt x="521" y="1230"/>
                  </a:lnTo>
                  <a:lnTo>
                    <a:pt x="528" y="1232"/>
                  </a:lnTo>
                  <a:lnTo>
                    <a:pt x="536" y="1234"/>
                  </a:lnTo>
                  <a:lnTo>
                    <a:pt x="545" y="1236"/>
                  </a:lnTo>
                  <a:lnTo>
                    <a:pt x="545" y="1236"/>
                  </a:lnTo>
                  <a:lnTo>
                    <a:pt x="553" y="1236"/>
                  </a:lnTo>
                  <a:lnTo>
                    <a:pt x="562" y="1236"/>
                  </a:lnTo>
                  <a:lnTo>
                    <a:pt x="578" y="1232"/>
                  </a:lnTo>
                  <a:lnTo>
                    <a:pt x="593" y="1228"/>
                  </a:lnTo>
                  <a:lnTo>
                    <a:pt x="607" y="1222"/>
                  </a:lnTo>
                  <a:lnTo>
                    <a:pt x="621" y="1214"/>
                  </a:lnTo>
                  <a:lnTo>
                    <a:pt x="634" y="1206"/>
                  </a:lnTo>
                  <a:lnTo>
                    <a:pt x="660" y="1190"/>
                  </a:lnTo>
                  <a:lnTo>
                    <a:pt x="660" y="1190"/>
                  </a:lnTo>
                  <a:lnTo>
                    <a:pt x="664" y="1182"/>
                  </a:lnTo>
                  <a:lnTo>
                    <a:pt x="668" y="1172"/>
                  </a:lnTo>
                  <a:lnTo>
                    <a:pt x="674" y="1153"/>
                  </a:lnTo>
                  <a:lnTo>
                    <a:pt x="677" y="1145"/>
                  </a:lnTo>
                  <a:lnTo>
                    <a:pt x="683" y="1138"/>
                  </a:lnTo>
                  <a:lnTo>
                    <a:pt x="686" y="1135"/>
                  </a:lnTo>
                  <a:lnTo>
                    <a:pt x="690" y="1133"/>
                  </a:lnTo>
                  <a:lnTo>
                    <a:pt x="694" y="1131"/>
                  </a:lnTo>
                  <a:lnTo>
                    <a:pt x="699" y="1130"/>
                  </a:lnTo>
                  <a:lnTo>
                    <a:pt x="699" y="1130"/>
                  </a:lnTo>
                  <a:lnTo>
                    <a:pt x="702" y="1137"/>
                  </a:lnTo>
                  <a:lnTo>
                    <a:pt x="703" y="1143"/>
                  </a:lnTo>
                  <a:lnTo>
                    <a:pt x="703" y="1150"/>
                  </a:lnTo>
                  <a:lnTo>
                    <a:pt x="702" y="1156"/>
                  </a:lnTo>
                  <a:lnTo>
                    <a:pt x="701" y="1164"/>
                  </a:lnTo>
                  <a:lnTo>
                    <a:pt x="699" y="1170"/>
                  </a:lnTo>
                  <a:lnTo>
                    <a:pt x="693" y="1183"/>
                  </a:lnTo>
                  <a:lnTo>
                    <a:pt x="686" y="1196"/>
                  </a:lnTo>
                  <a:lnTo>
                    <a:pt x="677" y="1208"/>
                  </a:lnTo>
                  <a:lnTo>
                    <a:pt x="660" y="1228"/>
                  </a:lnTo>
                  <a:lnTo>
                    <a:pt x="660" y="1228"/>
                  </a:lnTo>
                  <a:lnTo>
                    <a:pt x="679" y="1237"/>
                  </a:lnTo>
                  <a:lnTo>
                    <a:pt x="699" y="1245"/>
                  </a:lnTo>
                  <a:lnTo>
                    <a:pt x="717" y="1254"/>
                  </a:lnTo>
                  <a:lnTo>
                    <a:pt x="736" y="1262"/>
                  </a:lnTo>
                  <a:lnTo>
                    <a:pt x="754" y="1270"/>
                  </a:lnTo>
                  <a:lnTo>
                    <a:pt x="774" y="1275"/>
                  </a:lnTo>
                  <a:lnTo>
                    <a:pt x="782" y="1277"/>
                  </a:lnTo>
                  <a:lnTo>
                    <a:pt x="792" y="1278"/>
                  </a:lnTo>
                  <a:lnTo>
                    <a:pt x="802" y="1278"/>
                  </a:lnTo>
                  <a:lnTo>
                    <a:pt x="811" y="1277"/>
                  </a:lnTo>
                  <a:lnTo>
                    <a:pt x="811" y="1277"/>
                  </a:lnTo>
                  <a:lnTo>
                    <a:pt x="823" y="1275"/>
                  </a:lnTo>
                  <a:lnTo>
                    <a:pt x="834" y="1273"/>
                  </a:lnTo>
                  <a:lnTo>
                    <a:pt x="856" y="1267"/>
                  </a:lnTo>
                  <a:lnTo>
                    <a:pt x="879" y="1258"/>
                  </a:lnTo>
                  <a:lnTo>
                    <a:pt x="900" y="1247"/>
                  </a:lnTo>
                  <a:lnTo>
                    <a:pt x="920" y="1234"/>
                  </a:lnTo>
                  <a:lnTo>
                    <a:pt x="941" y="1222"/>
                  </a:lnTo>
                  <a:lnTo>
                    <a:pt x="959" y="1208"/>
                  </a:lnTo>
                  <a:lnTo>
                    <a:pt x="976" y="1193"/>
                  </a:lnTo>
                  <a:lnTo>
                    <a:pt x="976" y="1193"/>
                  </a:lnTo>
                  <a:lnTo>
                    <a:pt x="994" y="1178"/>
                  </a:lnTo>
                  <a:lnTo>
                    <a:pt x="1016" y="1156"/>
                  </a:lnTo>
                  <a:lnTo>
                    <a:pt x="1036" y="1135"/>
                  </a:lnTo>
                  <a:lnTo>
                    <a:pt x="1043" y="1124"/>
                  </a:lnTo>
                  <a:lnTo>
                    <a:pt x="1050" y="1116"/>
                  </a:lnTo>
                  <a:lnTo>
                    <a:pt x="1050" y="1116"/>
                  </a:lnTo>
                  <a:lnTo>
                    <a:pt x="1077" y="1074"/>
                  </a:lnTo>
                  <a:lnTo>
                    <a:pt x="1103" y="1031"/>
                  </a:lnTo>
                  <a:lnTo>
                    <a:pt x="1129" y="986"/>
                  </a:lnTo>
                  <a:lnTo>
                    <a:pt x="1141" y="964"/>
                  </a:lnTo>
                  <a:lnTo>
                    <a:pt x="1153" y="940"/>
                  </a:lnTo>
                  <a:lnTo>
                    <a:pt x="1162" y="916"/>
                  </a:lnTo>
                  <a:lnTo>
                    <a:pt x="1172" y="892"/>
                  </a:lnTo>
                  <a:lnTo>
                    <a:pt x="1181" y="866"/>
                  </a:lnTo>
                  <a:lnTo>
                    <a:pt x="1188" y="839"/>
                  </a:lnTo>
                  <a:lnTo>
                    <a:pt x="1193" y="813"/>
                  </a:lnTo>
                  <a:lnTo>
                    <a:pt x="1198" y="784"/>
                  </a:lnTo>
                  <a:lnTo>
                    <a:pt x="1200" y="754"/>
                  </a:lnTo>
                  <a:lnTo>
                    <a:pt x="1201" y="723"/>
                  </a:lnTo>
                  <a:lnTo>
                    <a:pt x="1201" y="723"/>
                  </a:lnTo>
                  <a:lnTo>
                    <a:pt x="1202" y="719"/>
                  </a:lnTo>
                  <a:lnTo>
                    <a:pt x="1204" y="717"/>
                  </a:lnTo>
                  <a:lnTo>
                    <a:pt x="1208" y="713"/>
                  </a:lnTo>
                  <a:lnTo>
                    <a:pt x="1213" y="708"/>
                  </a:lnTo>
                  <a:lnTo>
                    <a:pt x="1214" y="706"/>
                  </a:lnTo>
                  <a:lnTo>
                    <a:pt x="1215" y="702"/>
                  </a:lnTo>
                  <a:lnTo>
                    <a:pt x="1215" y="702"/>
                  </a:lnTo>
                  <a:lnTo>
                    <a:pt x="1209" y="649"/>
                  </a:lnTo>
                  <a:lnTo>
                    <a:pt x="1204" y="602"/>
                  </a:lnTo>
                  <a:lnTo>
                    <a:pt x="1201" y="578"/>
                  </a:lnTo>
                  <a:lnTo>
                    <a:pt x="1196" y="555"/>
                  </a:lnTo>
                  <a:lnTo>
                    <a:pt x="1189" y="531"/>
                  </a:lnTo>
                  <a:lnTo>
                    <a:pt x="1179" y="505"/>
                  </a:lnTo>
                  <a:lnTo>
                    <a:pt x="1179" y="505"/>
                  </a:lnTo>
                  <a:lnTo>
                    <a:pt x="1145" y="475"/>
                  </a:lnTo>
                  <a:lnTo>
                    <a:pt x="1128" y="460"/>
                  </a:lnTo>
                  <a:lnTo>
                    <a:pt x="1110" y="446"/>
                  </a:lnTo>
                  <a:lnTo>
                    <a:pt x="1110" y="446"/>
                  </a:lnTo>
                  <a:lnTo>
                    <a:pt x="1101" y="453"/>
                  </a:lnTo>
                  <a:lnTo>
                    <a:pt x="1092" y="459"/>
                  </a:lnTo>
                  <a:lnTo>
                    <a:pt x="1081" y="465"/>
                  </a:lnTo>
                  <a:lnTo>
                    <a:pt x="1070" y="469"/>
                  </a:lnTo>
                  <a:lnTo>
                    <a:pt x="1058" y="473"/>
                  </a:lnTo>
                  <a:lnTo>
                    <a:pt x="1047" y="476"/>
                  </a:lnTo>
                  <a:lnTo>
                    <a:pt x="1021" y="481"/>
                  </a:lnTo>
                  <a:lnTo>
                    <a:pt x="993" y="485"/>
                  </a:lnTo>
                  <a:lnTo>
                    <a:pt x="963" y="486"/>
                  </a:lnTo>
                  <a:lnTo>
                    <a:pt x="903" y="488"/>
                  </a:lnTo>
                  <a:lnTo>
                    <a:pt x="903" y="488"/>
                  </a:lnTo>
                  <a:lnTo>
                    <a:pt x="894" y="484"/>
                  </a:lnTo>
                  <a:lnTo>
                    <a:pt x="884" y="480"/>
                  </a:lnTo>
                  <a:lnTo>
                    <a:pt x="873" y="476"/>
                  </a:lnTo>
                  <a:lnTo>
                    <a:pt x="861" y="474"/>
                  </a:lnTo>
                  <a:lnTo>
                    <a:pt x="838" y="470"/>
                  </a:lnTo>
                  <a:lnTo>
                    <a:pt x="812" y="467"/>
                  </a:lnTo>
                  <a:lnTo>
                    <a:pt x="787" y="466"/>
                  </a:lnTo>
                  <a:lnTo>
                    <a:pt x="763" y="465"/>
                  </a:lnTo>
                  <a:lnTo>
                    <a:pt x="720" y="464"/>
                  </a:lnTo>
                  <a:lnTo>
                    <a:pt x="720" y="464"/>
                  </a:lnTo>
                  <a:lnTo>
                    <a:pt x="713" y="470"/>
                  </a:lnTo>
                  <a:lnTo>
                    <a:pt x="704" y="475"/>
                  </a:lnTo>
                  <a:lnTo>
                    <a:pt x="696" y="479"/>
                  </a:lnTo>
                  <a:lnTo>
                    <a:pt x="686" y="482"/>
                  </a:lnTo>
                  <a:lnTo>
                    <a:pt x="676" y="483"/>
                  </a:lnTo>
                  <a:lnTo>
                    <a:pt x="667" y="484"/>
                  </a:lnTo>
                  <a:lnTo>
                    <a:pt x="656" y="484"/>
                  </a:lnTo>
                  <a:lnTo>
                    <a:pt x="646" y="483"/>
                  </a:lnTo>
                  <a:lnTo>
                    <a:pt x="625" y="479"/>
                  </a:lnTo>
                  <a:lnTo>
                    <a:pt x="605" y="473"/>
                  </a:lnTo>
                  <a:lnTo>
                    <a:pt x="586" y="467"/>
                  </a:lnTo>
                  <a:lnTo>
                    <a:pt x="569" y="460"/>
                  </a:lnTo>
                  <a:lnTo>
                    <a:pt x="569" y="460"/>
                  </a:lnTo>
                  <a:lnTo>
                    <a:pt x="563" y="451"/>
                  </a:lnTo>
                  <a:lnTo>
                    <a:pt x="556" y="439"/>
                  </a:lnTo>
                  <a:lnTo>
                    <a:pt x="551" y="427"/>
                  </a:lnTo>
                  <a:lnTo>
                    <a:pt x="549" y="422"/>
                  </a:lnTo>
                  <a:lnTo>
                    <a:pt x="548" y="415"/>
                  </a:lnTo>
                  <a:lnTo>
                    <a:pt x="548" y="410"/>
                  </a:lnTo>
                  <a:lnTo>
                    <a:pt x="548" y="405"/>
                  </a:lnTo>
                  <a:lnTo>
                    <a:pt x="550" y="399"/>
                  </a:lnTo>
                  <a:lnTo>
                    <a:pt x="552" y="395"/>
                  </a:lnTo>
                  <a:lnTo>
                    <a:pt x="556" y="391"/>
                  </a:lnTo>
                  <a:lnTo>
                    <a:pt x="562" y="388"/>
                  </a:lnTo>
                  <a:lnTo>
                    <a:pt x="568" y="384"/>
                  </a:lnTo>
                  <a:lnTo>
                    <a:pt x="577" y="382"/>
                  </a:lnTo>
                  <a:lnTo>
                    <a:pt x="577" y="382"/>
                  </a:lnTo>
                  <a:lnTo>
                    <a:pt x="580" y="388"/>
                  </a:lnTo>
                  <a:lnTo>
                    <a:pt x="581" y="393"/>
                  </a:lnTo>
                  <a:lnTo>
                    <a:pt x="581" y="399"/>
                  </a:lnTo>
                  <a:lnTo>
                    <a:pt x="580" y="405"/>
                  </a:lnTo>
                  <a:lnTo>
                    <a:pt x="579" y="411"/>
                  </a:lnTo>
                  <a:lnTo>
                    <a:pt x="579" y="418"/>
                  </a:lnTo>
                  <a:lnTo>
                    <a:pt x="580" y="425"/>
                  </a:lnTo>
                  <a:lnTo>
                    <a:pt x="583" y="431"/>
                  </a:lnTo>
                  <a:lnTo>
                    <a:pt x="583" y="431"/>
                  </a:lnTo>
                  <a:lnTo>
                    <a:pt x="590" y="435"/>
                  </a:lnTo>
                  <a:lnTo>
                    <a:pt x="596" y="437"/>
                  </a:lnTo>
                  <a:lnTo>
                    <a:pt x="610" y="440"/>
                  </a:lnTo>
                  <a:lnTo>
                    <a:pt x="640" y="446"/>
                  </a:lnTo>
                  <a:lnTo>
                    <a:pt x="640" y="446"/>
                  </a:lnTo>
                  <a:lnTo>
                    <a:pt x="632" y="430"/>
                  </a:lnTo>
                  <a:lnTo>
                    <a:pt x="626" y="414"/>
                  </a:lnTo>
                  <a:lnTo>
                    <a:pt x="621" y="397"/>
                  </a:lnTo>
                  <a:lnTo>
                    <a:pt x="616" y="380"/>
                  </a:lnTo>
                  <a:lnTo>
                    <a:pt x="612" y="363"/>
                  </a:lnTo>
                  <a:lnTo>
                    <a:pt x="610" y="345"/>
                  </a:lnTo>
                  <a:lnTo>
                    <a:pt x="605" y="309"/>
                  </a:lnTo>
                  <a:lnTo>
                    <a:pt x="605" y="309"/>
                  </a:lnTo>
                  <a:lnTo>
                    <a:pt x="595" y="302"/>
                  </a:lnTo>
                  <a:lnTo>
                    <a:pt x="585" y="295"/>
                  </a:lnTo>
                  <a:lnTo>
                    <a:pt x="576" y="291"/>
                  </a:lnTo>
                  <a:lnTo>
                    <a:pt x="566" y="288"/>
                  </a:lnTo>
                  <a:lnTo>
                    <a:pt x="556" y="286"/>
                  </a:lnTo>
                  <a:lnTo>
                    <a:pt x="546" y="285"/>
                  </a:lnTo>
                  <a:lnTo>
                    <a:pt x="535" y="284"/>
                  </a:lnTo>
                  <a:lnTo>
                    <a:pt x="525" y="284"/>
                  </a:lnTo>
                  <a:lnTo>
                    <a:pt x="504" y="286"/>
                  </a:lnTo>
                  <a:lnTo>
                    <a:pt x="481" y="289"/>
                  </a:lnTo>
                  <a:lnTo>
                    <a:pt x="459" y="292"/>
                  </a:lnTo>
                  <a:lnTo>
                    <a:pt x="436" y="295"/>
                  </a:lnTo>
                  <a:lnTo>
                    <a:pt x="436" y="29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23"/>
            <p:cNvSpPr>
              <a:spLocks noEditPoints="1"/>
            </p:cNvSpPr>
            <p:nvPr/>
          </p:nvSpPr>
          <p:spPr bwMode="auto">
            <a:xfrm>
              <a:off x="4248000" y="3875304"/>
              <a:ext cx="642942" cy="39846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accent6"/>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7"/>
            <p:cNvGrpSpPr/>
            <p:nvPr/>
          </p:nvGrpSpPr>
          <p:grpSpPr>
            <a:xfrm>
              <a:off x="4286248" y="1589288"/>
              <a:ext cx="642942" cy="357190"/>
              <a:chOff x="2071688" y="881063"/>
              <a:chExt cx="871538" cy="463550"/>
            </a:xfrm>
          </p:grpSpPr>
          <p:sp>
            <p:nvSpPr>
              <p:cNvPr id="9" name="Freeform 149"/>
              <p:cNvSpPr>
                <a:spLocks/>
              </p:cNvSpPr>
              <p:nvPr/>
            </p:nvSpPr>
            <p:spPr bwMode="auto">
              <a:xfrm>
                <a:off x="2289176" y="990600"/>
                <a:ext cx="120650" cy="115888"/>
              </a:xfrm>
              <a:custGeom>
                <a:avLst/>
                <a:gdLst/>
                <a:ahLst/>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50"/>
              <p:cNvSpPr>
                <a:spLocks/>
              </p:cNvSpPr>
              <p:nvPr/>
            </p:nvSpPr>
            <p:spPr bwMode="auto">
              <a:xfrm>
                <a:off x="2405063" y="1038225"/>
                <a:ext cx="57150" cy="17463"/>
              </a:xfrm>
              <a:custGeom>
                <a:avLst/>
                <a:gdLst/>
                <a:ahLst/>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51"/>
              <p:cNvSpPr>
                <a:spLocks/>
              </p:cNvSpPr>
              <p:nvPr/>
            </p:nvSpPr>
            <p:spPr bwMode="auto">
              <a:xfrm>
                <a:off x="2719388" y="1049338"/>
                <a:ext cx="61913" cy="61913"/>
              </a:xfrm>
              <a:custGeom>
                <a:avLst/>
                <a:gdLst/>
                <a:ahLst/>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52"/>
              <p:cNvSpPr>
                <a:spLocks/>
              </p:cNvSpPr>
              <p:nvPr/>
            </p:nvSpPr>
            <p:spPr bwMode="auto">
              <a:xfrm>
                <a:off x="2479676" y="1055688"/>
                <a:ext cx="114300" cy="88900"/>
              </a:xfrm>
              <a:custGeom>
                <a:avLst/>
                <a:gdLst/>
                <a:ahLst/>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7"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53"/>
              <p:cNvSpPr>
                <a:spLocks/>
              </p:cNvSpPr>
              <p:nvPr/>
            </p:nvSpPr>
            <p:spPr bwMode="auto">
              <a:xfrm>
                <a:off x="2397126" y="1065213"/>
                <a:ext cx="57150" cy="14288"/>
              </a:xfrm>
              <a:custGeom>
                <a:avLst/>
                <a:gdLst/>
                <a:ahLst/>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6"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54"/>
              <p:cNvSpPr>
                <a:spLocks/>
              </p:cNvSpPr>
              <p:nvPr/>
            </p:nvSpPr>
            <p:spPr bwMode="auto">
              <a:xfrm>
                <a:off x="2686050" y="1093788"/>
                <a:ext cx="63501" cy="69850"/>
              </a:xfrm>
              <a:custGeom>
                <a:avLst/>
                <a:gdLst/>
                <a:ahLst/>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55"/>
              <p:cNvSpPr>
                <a:spLocks noEditPoints="1"/>
              </p:cNvSpPr>
              <p:nvPr/>
            </p:nvSpPr>
            <p:spPr bwMode="auto">
              <a:xfrm>
                <a:off x="2071688" y="881063"/>
                <a:ext cx="871538" cy="463550"/>
              </a:xfrm>
              <a:custGeom>
                <a:avLst/>
                <a:gdLst/>
                <a:ahLst/>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6" name="椭圆 15"/>
            <p:cNvSpPr/>
            <p:nvPr/>
          </p:nvSpPr>
          <p:spPr>
            <a:xfrm>
              <a:off x="4535438" y="2160792"/>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椭圆 16"/>
            <p:cNvSpPr/>
            <p:nvPr/>
          </p:nvSpPr>
          <p:spPr>
            <a:xfrm>
              <a:off x="4535438" y="233854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椭圆 17"/>
            <p:cNvSpPr/>
            <p:nvPr/>
          </p:nvSpPr>
          <p:spPr>
            <a:xfrm>
              <a:off x="4535438" y="333867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椭圆 18"/>
            <p:cNvSpPr/>
            <p:nvPr/>
          </p:nvSpPr>
          <p:spPr>
            <a:xfrm>
              <a:off x="4535438" y="351811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椭圆 19"/>
            <p:cNvSpPr/>
            <p:nvPr/>
          </p:nvSpPr>
          <p:spPr>
            <a:xfrm>
              <a:off x="4535438" y="451824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椭圆 20"/>
            <p:cNvSpPr/>
            <p:nvPr/>
          </p:nvSpPr>
          <p:spPr>
            <a:xfrm>
              <a:off x="4535438" y="4695998"/>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椭圆 21"/>
            <p:cNvSpPr/>
            <p:nvPr/>
          </p:nvSpPr>
          <p:spPr>
            <a:xfrm>
              <a:off x="4535438" y="119553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椭圆 22"/>
            <p:cNvSpPr/>
            <p:nvPr/>
          </p:nvSpPr>
          <p:spPr>
            <a:xfrm>
              <a:off x="4535438" y="101778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5" name="文本框 48"/>
          <p:cNvSpPr>
            <a:spLocks noChangeArrowheads="1"/>
          </p:cNvSpPr>
          <p:nvPr/>
        </p:nvSpPr>
        <p:spPr bwMode="auto">
          <a:xfrm>
            <a:off x="374541" y="626018"/>
            <a:ext cx="3197919" cy="461665"/>
          </a:xfrm>
          <a:prstGeom prst="rect">
            <a:avLst/>
          </a:prstGeom>
          <a:noFill/>
          <a:ln w="9525">
            <a:noFill/>
            <a:miter lim="800000"/>
            <a:headEnd/>
            <a:tailEnd/>
          </a:ln>
        </p:spPr>
        <p:txBody>
          <a:bodyPr wrap="square">
            <a:spAutoFit/>
          </a:bodyPr>
          <a:lstStyle/>
          <a:p>
            <a:r>
              <a:rPr lang="en-US" altLang="zh-CN" sz="2400" b="1" smtClean="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Đầu tiên:</a:t>
            </a:r>
            <a:endParaRPr lang="zh-CN" altLang="en-US" sz="2400" b="1" dirty="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6" name="TextBox 31"/>
          <p:cNvSpPr txBox="1"/>
          <p:nvPr/>
        </p:nvSpPr>
        <p:spPr>
          <a:xfrm>
            <a:off x="143691" y="998967"/>
            <a:ext cx="5382052" cy="2562240"/>
          </a:xfrm>
          <a:prstGeom prst="rect">
            <a:avLst/>
          </a:prstGeom>
          <a:noFill/>
        </p:spPr>
        <p:txBody>
          <a:bodyPr wrap="square" lIns="68580" tIns="34290" rIns="68580" bIns="34290">
            <a:spAutoFit/>
          </a:bodyPr>
          <a:lstStyle/>
          <a:p>
            <a:pPr algn="just">
              <a:lnSpc>
                <a:spcPct val="150000"/>
              </a:lnSpc>
              <a:defRPr/>
            </a:pPr>
            <a:r>
              <a:rPr lang="en-US">
                <a:solidFill>
                  <a:schemeClr val="accent3">
                    <a:lumMod val="75000"/>
                    <a:lumOff val="25000"/>
                  </a:schemeClr>
                </a:solidFill>
              </a:rPr>
              <a:t>Tủ ATS (Automatic Transfer Switches) </a:t>
            </a:r>
            <a:endParaRPr lang="en-US" smtClean="0">
              <a:solidFill>
                <a:schemeClr val="accent3">
                  <a:lumMod val="75000"/>
                  <a:lumOff val="25000"/>
                </a:schemeClr>
              </a:solidFill>
            </a:endParaRPr>
          </a:p>
          <a:p>
            <a:pPr algn="just">
              <a:lnSpc>
                <a:spcPct val="150000"/>
              </a:lnSpc>
              <a:defRPr/>
            </a:pPr>
            <a:r>
              <a:rPr lang="en-US" smtClean="0">
                <a:solidFill>
                  <a:schemeClr val="accent3">
                    <a:lumMod val="75000"/>
                    <a:lumOff val="25000"/>
                  </a:schemeClr>
                </a:solidFill>
              </a:rPr>
              <a:t>Là </a:t>
            </a:r>
            <a:r>
              <a:rPr lang="en-US">
                <a:solidFill>
                  <a:schemeClr val="accent3">
                    <a:lumMod val="75000"/>
                    <a:lumOff val="25000"/>
                  </a:schemeClr>
                </a:solidFill>
              </a:rPr>
              <a:t>hệ thống chuyển nguồn điện tự </a:t>
            </a:r>
            <a:r>
              <a:rPr lang="en-US" smtClean="0">
                <a:solidFill>
                  <a:schemeClr val="accent3">
                    <a:lumMod val="75000"/>
                    <a:lumOff val="25000"/>
                  </a:schemeClr>
                </a:solidFill>
              </a:rPr>
              <a:t>động, có </a:t>
            </a:r>
            <a:r>
              <a:rPr lang="en-US">
                <a:solidFill>
                  <a:schemeClr val="accent3">
                    <a:lumMod val="75000"/>
                    <a:lumOff val="25000"/>
                  </a:schemeClr>
                </a:solidFill>
              </a:rPr>
              <a:t>tác dụng khi nguồn lưới mất điện thì hệ thống sẽ được chuyển qua nguồn điện dự phòng. Khi nguồn lưới được phục hồi thì hệ thống tự chuyển nguồn trở lại và tự động tắt máy phát</a:t>
            </a:r>
            <a:endParaRPr lang="zh-CN" altLang="en-US" sz="2000" dirty="0">
              <a:solidFill>
                <a:schemeClr val="accent3">
                  <a:lumMod val="75000"/>
                  <a:lumOff val="25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27" name="文本框 48"/>
          <p:cNvSpPr>
            <a:spLocks noChangeArrowheads="1"/>
          </p:cNvSpPr>
          <p:nvPr/>
        </p:nvSpPr>
        <p:spPr bwMode="auto">
          <a:xfrm>
            <a:off x="485950" y="3751823"/>
            <a:ext cx="3197919" cy="461665"/>
          </a:xfrm>
          <a:prstGeom prst="rect">
            <a:avLst/>
          </a:prstGeom>
          <a:noFill/>
          <a:ln w="9525">
            <a:noFill/>
            <a:miter lim="800000"/>
            <a:headEnd/>
            <a:tailEnd/>
          </a:ln>
        </p:spPr>
        <p:txBody>
          <a:bodyPr wrap="square">
            <a:spAutoFit/>
          </a:bodyPr>
          <a:lstStyle/>
          <a:p>
            <a:r>
              <a:rPr lang="en-US" altLang="zh-CN" sz="2400" b="1">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T</a:t>
            </a:r>
            <a:r>
              <a:rPr lang="en-US" altLang="zh-CN" sz="2400" b="1" smtClean="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hứ </a:t>
            </a:r>
            <a:r>
              <a:rPr lang="en-US" altLang="zh-CN" sz="2400" b="1">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2:</a:t>
            </a:r>
            <a:endParaRPr lang="zh-CN" altLang="en-US" sz="2400" b="1" dirty="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8" name="TextBox 31"/>
          <p:cNvSpPr txBox="1"/>
          <p:nvPr/>
        </p:nvSpPr>
        <p:spPr>
          <a:xfrm>
            <a:off x="179025" y="4272318"/>
            <a:ext cx="5128501" cy="2320572"/>
          </a:xfrm>
          <a:prstGeom prst="rect">
            <a:avLst/>
          </a:prstGeom>
          <a:noFill/>
        </p:spPr>
        <p:txBody>
          <a:bodyPr wrap="square" lIns="68580" tIns="34290" rIns="68580" bIns="34290">
            <a:spAutoFit/>
          </a:bodyPr>
          <a:lstStyle/>
          <a:p>
            <a:pPr algn="just">
              <a:lnSpc>
                <a:spcPct val="150000"/>
              </a:lnSpc>
              <a:defRPr/>
            </a:pPr>
            <a:r>
              <a:rPr lang="en-US" sz="2000" smtClean="0">
                <a:solidFill>
                  <a:srgbClr val="7030A0"/>
                </a:solidFill>
              </a:rPr>
              <a:t>Tủ </a:t>
            </a:r>
            <a:r>
              <a:rPr lang="en-US" sz="2000">
                <a:solidFill>
                  <a:srgbClr val="7030A0"/>
                </a:solidFill>
              </a:rPr>
              <a:t>ATS được sử dụng nhiều trong thực tế, để sinh viên tốt nghiệp ra trường có khả năng đáp ứng yêu cầu của các doanh nghiệp, thì Nhà trường cần trang bị các mô hình ATS cho sinh viên thực tập</a:t>
            </a:r>
            <a:r>
              <a:rPr lang="en-US" sz="2000" smtClean="0">
                <a:solidFill>
                  <a:srgbClr val="7030A0"/>
                </a:solidFill>
              </a:rPr>
              <a:t>.</a:t>
            </a:r>
            <a:endParaRPr lang="zh-CN" altLang="en-US" sz="2000">
              <a:solidFill>
                <a:srgbClr val="7030A0"/>
              </a:solidFill>
              <a:sym typeface="FZHei-B01S" panose="02010601030101010101" pitchFamily="2" charset="-122"/>
            </a:endParaRPr>
          </a:p>
        </p:txBody>
      </p:sp>
      <p:sp>
        <p:nvSpPr>
          <p:cNvPr id="29" name="文本框 48"/>
          <p:cNvSpPr>
            <a:spLocks noChangeArrowheads="1"/>
          </p:cNvSpPr>
          <p:nvPr/>
        </p:nvSpPr>
        <p:spPr bwMode="auto">
          <a:xfrm>
            <a:off x="7204307" y="1642238"/>
            <a:ext cx="3197919" cy="461665"/>
          </a:xfrm>
          <a:prstGeom prst="rect">
            <a:avLst/>
          </a:prstGeom>
          <a:noFill/>
          <a:ln w="9525">
            <a:noFill/>
            <a:miter lim="800000"/>
            <a:headEnd/>
            <a:tailEnd/>
          </a:ln>
        </p:spPr>
        <p:txBody>
          <a:bodyPr wrap="square">
            <a:spAutoFit/>
          </a:bodyPr>
          <a:lstStyle/>
          <a:p>
            <a:r>
              <a:rPr lang="en-US" altLang="zh-CN" sz="2400" b="1">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T</a:t>
            </a:r>
            <a:r>
              <a:rPr lang="en-US" altLang="zh-CN" sz="2400" b="1" smtClean="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hứ </a:t>
            </a:r>
            <a:r>
              <a:rPr lang="en-US" altLang="zh-CN" sz="2400" b="1">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3</a:t>
            </a:r>
            <a:r>
              <a:rPr lang="en-US" altLang="zh-CN" sz="2400" b="1" smtClean="0">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rPr>
              <a:t>:</a:t>
            </a:r>
            <a:endParaRPr lang="zh-CN" altLang="en-US" sz="2400" b="1">
              <a:solidFill>
                <a:srgbClr val="FFC00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31" name="TextBox 31"/>
          <p:cNvSpPr txBox="1"/>
          <p:nvPr/>
        </p:nvSpPr>
        <p:spPr>
          <a:xfrm>
            <a:off x="6849984" y="2103903"/>
            <a:ext cx="5290457" cy="2926442"/>
          </a:xfrm>
          <a:prstGeom prst="rect">
            <a:avLst/>
          </a:prstGeom>
          <a:noFill/>
        </p:spPr>
        <p:txBody>
          <a:bodyPr wrap="square" lIns="68580" tIns="34290" rIns="68580" bIns="34290">
            <a:spAutoFit/>
          </a:bodyPr>
          <a:lstStyle/>
          <a:p>
            <a:pPr algn="just">
              <a:lnSpc>
                <a:spcPct val="150000"/>
              </a:lnSpc>
              <a:defRPr/>
            </a:pPr>
            <a:r>
              <a:rPr lang="en-US">
                <a:solidFill>
                  <a:srgbClr val="C00000"/>
                </a:solidFill>
              </a:rPr>
              <a:t>Hiện nay, trong môn học thực tập Cung cấp điện chưa có đủ thiết bị thực tập tủ ATS cho sinh viên. Vì vậy, mô hình tủ ATS này sẽ giúp cho giảng viên, sinh viên khoa Điện – Điện tử có mô hình để khảo sát cấu tạo, chức năng, sơ đồ nguyên lý, sơ đồ đấu dây, kiểm tra, cài đặt thông số, vận hành và sửa chữa tủ ATS.</a:t>
            </a:r>
            <a:endParaRPr lang="zh-CN" altLang="en-US" dirty="0">
              <a:solidFill>
                <a:srgbClr val="7030A0"/>
              </a:solidFill>
              <a:sym typeface="FZHei-B01S" panose="02010601030101010101" pitchFamily="2" charset="-122"/>
            </a:endParaRPr>
          </a:p>
        </p:txBody>
      </p:sp>
      <p:sp>
        <p:nvSpPr>
          <p:cNvPr id="30" name="文本框 29">
            <a:extLst>
              <a:ext uri="{FF2B5EF4-FFF2-40B4-BE49-F238E27FC236}">
                <a16:creationId xmlns:a16="http://schemas.microsoft.com/office/drawing/2014/main" id="{5C1893C4-D165-4791-AFE9-101796948943}"/>
              </a:ext>
            </a:extLst>
          </p:cNvPr>
          <p:cNvSpPr txBox="1"/>
          <p:nvPr/>
        </p:nvSpPr>
        <p:spPr>
          <a:xfrm>
            <a:off x="248594" y="63006"/>
            <a:ext cx="3409006" cy="553998"/>
          </a:xfrm>
          <a:prstGeom prst="rect">
            <a:avLst/>
          </a:prstGeom>
          <a:noFill/>
        </p:spPr>
        <p:txBody>
          <a:bodyPr wrap="square" rtlCol="0">
            <a:spAutoFit/>
          </a:bodyPr>
          <a:lstStyle/>
          <a:p>
            <a:pPr marL="342900" indent="-342900" algn="just">
              <a:lnSpc>
                <a:spcPct val="125000"/>
              </a:lnSpc>
              <a:buAutoNum type="arabicPeriod"/>
            </a:pPr>
            <a:r>
              <a:rPr lang="en-US" sz="2400" b="1">
                <a:solidFill>
                  <a:srgbClr val="0070C0"/>
                </a:solidFill>
                <a:effectLst>
                  <a:outerShdw blurRad="38100" dist="38100" dir="2700000" algn="tl">
                    <a:srgbClr val="000000">
                      <a:alpha val="43137"/>
                    </a:srgbClr>
                  </a:outerShdw>
                </a:effectLst>
              </a:rPr>
              <a:t>Lý do </a:t>
            </a:r>
            <a:r>
              <a:rPr lang="en-US" sz="2400" b="1" smtClean="0">
                <a:solidFill>
                  <a:srgbClr val="0070C0"/>
                </a:solidFill>
                <a:effectLst>
                  <a:outerShdw blurRad="38100" dist="38100" dir="2700000" algn="tl">
                    <a:srgbClr val="000000">
                      <a:alpha val="43137"/>
                    </a:srgbClr>
                  </a:outerShdw>
                </a:effectLst>
              </a:rPr>
              <a:t>chọn </a:t>
            </a:r>
            <a:r>
              <a:rPr lang="en-US" sz="2400" b="1">
                <a:solidFill>
                  <a:srgbClr val="0070C0"/>
                </a:solidFill>
                <a:effectLst>
                  <a:outerShdw blurRad="38100" dist="38100" dir="2700000" algn="tl">
                    <a:srgbClr val="000000">
                      <a:alpha val="43137"/>
                    </a:srgbClr>
                  </a:outerShdw>
                </a:effectLst>
              </a:rPr>
              <a:t>đề tài</a:t>
            </a:r>
          </a:p>
        </p:txBody>
      </p:sp>
    </p:spTree>
    <p:extLst>
      <p:ext uri="{BB962C8B-B14F-4D97-AF65-F5344CB8AC3E}">
        <p14:creationId xmlns:p14="http://schemas.microsoft.com/office/powerpoint/2010/main" val="41128403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18" presetClass="entr" presetSubtype="6" fill="hold" grpId="0"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strips(downRight)">
                                      <p:cBhvr>
                                        <p:cTn id="14" dur="500"/>
                                        <p:tgtEl>
                                          <p:spTgt spid="2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18" presetClass="entr" presetSubtype="6" fill="hold" grpId="0" nodeType="withEffect">
                                  <p:stCondLst>
                                    <p:cond delay="500"/>
                                  </p:stCondLst>
                                  <p:childTnLst>
                                    <p:set>
                                      <p:cBhvr>
                                        <p:cTn id="20" dur="1" fill="hold">
                                          <p:stCondLst>
                                            <p:cond delay="0"/>
                                          </p:stCondLst>
                                        </p:cTn>
                                        <p:tgtEl>
                                          <p:spTgt spid="28"/>
                                        </p:tgtEl>
                                        <p:attrNameLst>
                                          <p:attrName>style.visibility</p:attrName>
                                        </p:attrNameLst>
                                      </p:cBhvr>
                                      <p:to>
                                        <p:strVal val="visible"/>
                                      </p:to>
                                    </p:set>
                                    <p:animEffect transition="in" filter="strips(downRight)">
                                      <p:cBhvr>
                                        <p:cTn id="21" dur="500"/>
                                        <p:tgtEl>
                                          <p:spTgt spid="2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8" presetClass="entr" presetSubtype="6" fill="hold" grpId="0"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strips(downRight)">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28086" y="371398"/>
            <a:ext cx="1119555" cy="5887326"/>
            <a:chOff x="4209190" y="1017784"/>
            <a:chExt cx="720000" cy="3786214"/>
          </a:xfrm>
        </p:grpSpPr>
        <p:sp>
          <p:nvSpPr>
            <p:cNvPr id="3" name="椭圆 9"/>
            <p:cNvSpPr>
              <a:spLocks noChangeArrowheads="1"/>
            </p:cNvSpPr>
            <p:nvPr/>
          </p:nvSpPr>
          <p:spPr bwMode="auto">
            <a:xfrm>
              <a:off x="4209190" y="3712572"/>
              <a:ext cx="720000" cy="720000"/>
            </a:xfrm>
            <a:prstGeom prst="ellipse">
              <a:avLst/>
            </a:prstGeom>
            <a:noFill/>
            <a:ln>
              <a:solidFill>
                <a:schemeClr val="accent6"/>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椭圆 9"/>
            <p:cNvSpPr>
              <a:spLocks noChangeArrowheads="1"/>
            </p:cNvSpPr>
            <p:nvPr/>
          </p:nvSpPr>
          <p:spPr bwMode="auto">
            <a:xfrm>
              <a:off x="4209190" y="2512362"/>
              <a:ext cx="720000" cy="720000"/>
            </a:xfrm>
            <a:prstGeom prst="ellipse">
              <a:avLst/>
            </a:prstGeom>
            <a:noFill/>
            <a:ln>
              <a:solidFill>
                <a:schemeClr val="accent2"/>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椭圆 9"/>
            <p:cNvSpPr>
              <a:spLocks noChangeArrowheads="1"/>
            </p:cNvSpPr>
            <p:nvPr/>
          </p:nvSpPr>
          <p:spPr bwMode="auto">
            <a:xfrm>
              <a:off x="4209190" y="1369354"/>
              <a:ext cx="720000" cy="720000"/>
            </a:xfrm>
            <a:prstGeom prst="ellipse">
              <a:avLst/>
            </a:prstGeom>
            <a:noFill/>
            <a:ln>
              <a:solidFill>
                <a:schemeClr val="accent1"/>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27"/>
            <p:cNvSpPr>
              <a:spLocks noEditPoints="1"/>
            </p:cNvSpPr>
            <p:nvPr/>
          </p:nvSpPr>
          <p:spPr bwMode="auto">
            <a:xfrm>
              <a:off x="4357686" y="2660858"/>
              <a:ext cx="428628" cy="415923"/>
            </a:xfrm>
            <a:custGeom>
              <a:avLst/>
              <a:gdLst/>
              <a:ahLst/>
              <a:cxnLst>
                <a:cxn ang="0">
                  <a:pos x="490" y="1319"/>
                </a:cxn>
                <a:cxn ang="0">
                  <a:pos x="299" y="1249"/>
                </a:cxn>
                <a:cxn ang="0">
                  <a:pos x="24" y="872"/>
                </a:cxn>
                <a:cxn ang="0">
                  <a:pos x="23" y="587"/>
                </a:cxn>
                <a:cxn ang="0">
                  <a:pos x="179" y="369"/>
                </a:cxn>
                <a:cxn ang="0">
                  <a:pos x="405" y="256"/>
                </a:cxn>
                <a:cxn ang="0">
                  <a:pos x="612" y="249"/>
                </a:cxn>
                <a:cxn ang="0">
                  <a:pos x="760" y="0"/>
                </a:cxn>
                <a:cxn ang="0">
                  <a:pos x="726" y="239"/>
                </a:cxn>
                <a:cxn ang="0">
                  <a:pos x="858" y="179"/>
                </a:cxn>
                <a:cxn ang="0">
                  <a:pos x="1076" y="176"/>
                </a:cxn>
                <a:cxn ang="0">
                  <a:pos x="1275" y="203"/>
                </a:cxn>
                <a:cxn ang="0">
                  <a:pos x="1155" y="426"/>
                </a:cxn>
                <a:cxn ang="0">
                  <a:pos x="1243" y="607"/>
                </a:cxn>
                <a:cxn ang="0">
                  <a:pos x="1184" y="942"/>
                </a:cxn>
                <a:cxn ang="0">
                  <a:pos x="967" y="1234"/>
                </a:cxn>
                <a:cxn ang="0">
                  <a:pos x="737" y="1300"/>
                </a:cxn>
                <a:cxn ang="0">
                  <a:pos x="671" y="1294"/>
                </a:cxn>
                <a:cxn ang="0">
                  <a:pos x="620" y="1297"/>
                </a:cxn>
                <a:cxn ang="0">
                  <a:pos x="747" y="46"/>
                </a:cxn>
                <a:cxn ang="0">
                  <a:pos x="723" y="35"/>
                </a:cxn>
                <a:cxn ang="0">
                  <a:pos x="664" y="186"/>
                </a:cxn>
                <a:cxn ang="0">
                  <a:pos x="643" y="275"/>
                </a:cxn>
                <a:cxn ang="0">
                  <a:pos x="668" y="395"/>
                </a:cxn>
                <a:cxn ang="0">
                  <a:pos x="777" y="71"/>
                </a:cxn>
                <a:cxn ang="0">
                  <a:pos x="1063" y="202"/>
                </a:cxn>
                <a:cxn ang="0">
                  <a:pos x="824" y="253"/>
                </a:cxn>
                <a:cxn ang="0">
                  <a:pos x="745" y="364"/>
                </a:cxn>
                <a:cxn ang="0">
                  <a:pos x="874" y="274"/>
                </a:cxn>
                <a:cxn ang="0">
                  <a:pos x="946" y="282"/>
                </a:cxn>
                <a:cxn ang="0">
                  <a:pos x="990" y="282"/>
                </a:cxn>
                <a:cxn ang="0">
                  <a:pos x="1131" y="246"/>
                </a:cxn>
                <a:cxn ang="0">
                  <a:pos x="1103" y="301"/>
                </a:cxn>
                <a:cxn ang="0">
                  <a:pos x="1052" y="399"/>
                </a:cxn>
                <a:cxn ang="0">
                  <a:pos x="934" y="325"/>
                </a:cxn>
                <a:cxn ang="0">
                  <a:pos x="975" y="434"/>
                </a:cxn>
                <a:cxn ang="0">
                  <a:pos x="875" y="365"/>
                </a:cxn>
                <a:cxn ang="0">
                  <a:pos x="728" y="436"/>
                </a:cxn>
                <a:cxn ang="0">
                  <a:pos x="1026" y="453"/>
                </a:cxn>
                <a:cxn ang="0">
                  <a:pos x="1198" y="320"/>
                </a:cxn>
                <a:cxn ang="0">
                  <a:pos x="1118" y="211"/>
                </a:cxn>
                <a:cxn ang="0">
                  <a:pos x="240" y="368"/>
                </a:cxn>
                <a:cxn ang="0">
                  <a:pos x="121" y="467"/>
                </a:cxn>
                <a:cxn ang="0">
                  <a:pos x="32" y="700"/>
                </a:cxn>
                <a:cxn ang="0">
                  <a:pos x="115" y="989"/>
                </a:cxn>
                <a:cxn ang="0">
                  <a:pos x="364" y="1251"/>
                </a:cxn>
                <a:cxn ang="0">
                  <a:pos x="509" y="1247"/>
                </a:cxn>
                <a:cxn ang="0">
                  <a:pos x="478" y="1199"/>
                </a:cxn>
                <a:cxn ang="0">
                  <a:pos x="621" y="1214"/>
                </a:cxn>
                <a:cxn ang="0">
                  <a:pos x="702" y="1137"/>
                </a:cxn>
                <a:cxn ang="0">
                  <a:pos x="736" y="1262"/>
                </a:cxn>
                <a:cxn ang="0">
                  <a:pos x="941" y="1222"/>
                </a:cxn>
                <a:cxn ang="0">
                  <a:pos x="1153" y="940"/>
                </a:cxn>
                <a:cxn ang="0">
                  <a:pos x="1214" y="706"/>
                </a:cxn>
                <a:cxn ang="0">
                  <a:pos x="1101" y="453"/>
                </a:cxn>
                <a:cxn ang="0">
                  <a:pos x="861" y="474"/>
                </a:cxn>
                <a:cxn ang="0">
                  <a:pos x="646" y="483"/>
                </a:cxn>
                <a:cxn ang="0">
                  <a:pos x="552" y="395"/>
                </a:cxn>
                <a:cxn ang="0">
                  <a:pos x="583" y="431"/>
                </a:cxn>
                <a:cxn ang="0">
                  <a:pos x="595" y="302"/>
                </a:cxn>
              </a:cxnLst>
              <a:rect l="0" t="0" r="r" b="b"/>
              <a:pathLst>
                <a:path w="1275" h="1327">
                  <a:moveTo>
                    <a:pt x="580" y="1313"/>
                  </a:moveTo>
                  <a:lnTo>
                    <a:pt x="580" y="1313"/>
                  </a:lnTo>
                  <a:lnTo>
                    <a:pt x="578" y="1301"/>
                  </a:lnTo>
                  <a:lnTo>
                    <a:pt x="577" y="1289"/>
                  </a:lnTo>
                  <a:lnTo>
                    <a:pt x="578" y="1283"/>
                  </a:lnTo>
                  <a:lnTo>
                    <a:pt x="579" y="1277"/>
                  </a:lnTo>
                  <a:lnTo>
                    <a:pt x="581" y="1272"/>
                  </a:lnTo>
                  <a:lnTo>
                    <a:pt x="583" y="1267"/>
                  </a:lnTo>
                  <a:lnTo>
                    <a:pt x="583" y="1267"/>
                  </a:lnTo>
                  <a:lnTo>
                    <a:pt x="570" y="1273"/>
                  </a:lnTo>
                  <a:lnTo>
                    <a:pt x="557" y="1279"/>
                  </a:lnTo>
                  <a:lnTo>
                    <a:pt x="532" y="1296"/>
                  </a:lnTo>
                  <a:lnTo>
                    <a:pt x="504" y="1312"/>
                  </a:lnTo>
                  <a:lnTo>
                    <a:pt x="490" y="1319"/>
                  </a:lnTo>
                  <a:lnTo>
                    <a:pt x="475" y="1327"/>
                  </a:lnTo>
                  <a:lnTo>
                    <a:pt x="475" y="1327"/>
                  </a:lnTo>
                  <a:lnTo>
                    <a:pt x="461" y="1327"/>
                  </a:lnTo>
                  <a:lnTo>
                    <a:pt x="448" y="1327"/>
                  </a:lnTo>
                  <a:lnTo>
                    <a:pt x="435" y="1326"/>
                  </a:lnTo>
                  <a:lnTo>
                    <a:pt x="424" y="1322"/>
                  </a:lnTo>
                  <a:lnTo>
                    <a:pt x="412" y="1319"/>
                  </a:lnTo>
                  <a:lnTo>
                    <a:pt x="400" y="1315"/>
                  </a:lnTo>
                  <a:lnTo>
                    <a:pt x="389" y="1311"/>
                  </a:lnTo>
                  <a:lnTo>
                    <a:pt x="380" y="1305"/>
                  </a:lnTo>
                  <a:lnTo>
                    <a:pt x="359" y="1293"/>
                  </a:lnTo>
                  <a:lnTo>
                    <a:pt x="339" y="1279"/>
                  </a:lnTo>
                  <a:lnTo>
                    <a:pt x="299" y="1249"/>
                  </a:lnTo>
                  <a:lnTo>
                    <a:pt x="299" y="1249"/>
                  </a:lnTo>
                  <a:lnTo>
                    <a:pt x="269" y="1226"/>
                  </a:lnTo>
                  <a:lnTo>
                    <a:pt x="240" y="1202"/>
                  </a:lnTo>
                  <a:lnTo>
                    <a:pt x="214" y="1177"/>
                  </a:lnTo>
                  <a:lnTo>
                    <a:pt x="188" y="1150"/>
                  </a:lnTo>
                  <a:lnTo>
                    <a:pt x="164" y="1122"/>
                  </a:lnTo>
                  <a:lnTo>
                    <a:pt x="141" y="1092"/>
                  </a:lnTo>
                  <a:lnTo>
                    <a:pt x="119" y="1060"/>
                  </a:lnTo>
                  <a:lnTo>
                    <a:pt x="99" y="1025"/>
                  </a:lnTo>
                  <a:lnTo>
                    <a:pt x="99" y="1025"/>
                  </a:lnTo>
                  <a:lnTo>
                    <a:pt x="79" y="987"/>
                  </a:lnTo>
                  <a:lnTo>
                    <a:pt x="58" y="950"/>
                  </a:lnTo>
                  <a:lnTo>
                    <a:pt x="40" y="911"/>
                  </a:lnTo>
                  <a:lnTo>
                    <a:pt x="32" y="892"/>
                  </a:lnTo>
                  <a:lnTo>
                    <a:pt x="24" y="872"/>
                  </a:lnTo>
                  <a:lnTo>
                    <a:pt x="18" y="851"/>
                  </a:lnTo>
                  <a:lnTo>
                    <a:pt x="12" y="830"/>
                  </a:lnTo>
                  <a:lnTo>
                    <a:pt x="7" y="808"/>
                  </a:lnTo>
                  <a:lnTo>
                    <a:pt x="4" y="785"/>
                  </a:lnTo>
                  <a:lnTo>
                    <a:pt x="1" y="761"/>
                  </a:lnTo>
                  <a:lnTo>
                    <a:pt x="0" y="736"/>
                  </a:lnTo>
                  <a:lnTo>
                    <a:pt x="0" y="709"/>
                  </a:lnTo>
                  <a:lnTo>
                    <a:pt x="1" y="681"/>
                  </a:lnTo>
                  <a:lnTo>
                    <a:pt x="1" y="681"/>
                  </a:lnTo>
                  <a:lnTo>
                    <a:pt x="3" y="663"/>
                  </a:lnTo>
                  <a:lnTo>
                    <a:pt x="6" y="647"/>
                  </a:lnTo>
                  <a:lnTo>
                    <a:pt x="10" y="631"/>
                  </a:lnTo>
                  <a:lnTo>
                    <a:pt x="15" y="617"/>
                  </a:lnTo>
                  <a:lnTo>
                    <a:pt x="23" y="587"/>
                  </a:lnTo>
                  <a:lnTo>
                    <a:pt x="28" y="570"/>
                  </a:lnTo>
                  <a:lnTo>
                    <a:pt x="33" y="551"/>
                  </a:lnTo>
                  <a:lnTo>
                    <a:pt x="33" y="551"/>
                  </a:lnTo>
                  <a:lnTo>
                    <a:pt x="40" y="543"/>
                  </a:lnTo>
                  <a:lnTo>
                    <a:pt x="47" y="533"/>
                  </a:lnTo>
                  <a:lnTo>
                    <a:pt x="53" y="522"/>
                  </a:lnTo>
                  <a:lnTo>
                    <a:pt x="58" y="512"/>
                  </a:lnTo>
                  <a:lnTo>
                    <a:pt x="68" y="489"/>
                  </a:lnTo>
                  <a:lnTo>
                    <a:pt x="78" y="467"/>
                  </a:lnTo>
                  <a:lnTo>
                    <a:pt x="78" y="467"/>
                  </a:lnTo>
                  <a:lnTo>
                    <a:pt x="108" y="439"/>
                  </a:lnTo>
                  <a:lnTo>
                    <a:pt x="136" y="411"/>
                  </a:lnTo>
                  <a:lnTo>
                    <a:pt x="164" y="383"/>
                  </a:lnTo>
                  <a:lnTo>
                    <a:pt x="179" y="369"/>
                  </a:lnTo>
                  <a:lnTo>
                    <a:pt x="194" y="357"/>
                  </a:lnTo>
                  <a:lnTo>
                    <a:pt x="209" y="344"/>
                  </a:lnTo>
                  <a:lnTo>
                    <a:pt x="227" y="332"/>
                  </a:lnTo>
                  <a:lnTo>
                    <a:pt x="244" y="321"/>
                  </a:lnTo>
                  <a:lnTo>
                    <a:pt x="261" y="310"/>
                  </a:lnTo>
                  <a:lnTo>
                    <a:pt x="280" y="301"/>
                  </a:lnTo>
                  <a:lnTo>
                    <a:pt x="300" y="293"/>
                  </a:lnTo>
                  <a:lnTo>
                    <a:pt x="322" y="287"/>
                  </a:lnTo>
                  <a:lnTo>
                    <a:pt x="345" y="282"/>
                  </a:lnTo>
                  <a:lnTo>
                    <a:pt x="345" y="282"/>
                  </a:lnTo>
                  <a:lnTo>
                    <a:pt x="358" y="273"/>
                  </a:lnTo>
                  <a:lnTo>
                    <a:pt x="373" y="265"/>
                  </a:lnTo>
                  <a:lnTo>
                    <a:pt x="388" y="260"/>
                  </a:lnTo>
                  <a:lnTo>
                    <a:pt x="405" y="256"/>
                  </a:lnTo>
                  <a:lnTo>
                    <a:pt x="422" y="254"/>
                  </a:lnTo>
                  <a:lnTo>
                    <a:pt x="440" y="252"/>
                  </a:lnTo>
                  <a:lnTo>
                    <a:pt x="458" y="250"/>
                  </a:lnTo>
                  <a:lnTo>
                    <a:pt x="476" y="252"/>
                  </a:lnTo>
                  <a:lnTo>
                    <a:pt x="495" y="253"/>
                  </a:lnTo>
                  <a:lnTo>
                    <a:pt x="512" y="255"/>
                  </a:lnTo>
                  <a:lnTo>
                    <a:pt x="531" y="257"/>
                  </a:lnTo>
                  <a:lnTo>
                    <a:pt x="548" y="260"/>
                  </a:lnTo>
                  <a:lnTo>
                    <a:pt x="565" y="264"/>
                  </a:lnTo>
                  <a:lnTo>
                    <a:pt x="580" y="268"/>
                  </a:lnTo>
                  <a:lnTo>
                    <a:pt x="595" y="273"/>
                  </a:lnTo>
                  <a:lnTo>
                    <a:pt x="608" y="277"/>
                  </a:lnTo>
                  <a:lnTo>
                    <a:pt x="608" y="277"/>
                  </a:lnTo>
                  <a:lnTo>
                    <a:pt x="612" y="249"/>
                  </a:lnTo>
                  <a:lnTo>
                    <a:pt x="618" y="218"/>
                  </a:lnTo>
                  <a:lnTo>
                    <a:pt x="627" y="187"/>
                  </a:lnTo>
                  <a:lnTo>
                    <a:pt x="637" y="155"/>
                  </a:lnTo>
                  <a:lnTo>
                    <a:pt x="658" y="90"/>
                  </a:lnTo>
                  <a:lnTo>
                    <a:pt x="678" y="29"/>
                  </a:lnTo>
                  <a:lnTo>
                    <a:pt x="678" y="29"/>
                  </a:lnTo>
                  <a:lnTo>
                    <a:pt x="686" y="22"/>
                  </a:lnTo>
                  <a:lnTo>
                    <a:pt x="696" y="17"/>
                  </a:lnTo>
                  <a:lnTo>
                    <a:pt x="705" y="12"/>
                  </a:lnTo>
                  <a:lnTo>
                    <a:pt x="716" y="7"/>
                  </a:lnTo>
                  <a:lnTo>
                    <a:pt x="727" y="4"/>
                  </a:lnTo>
                  <a:lnTo>
                    <a:pt x="737" y="2"/>
                  </a:lnTo>
                  <a:lnTo>
                    <a:pt x="749" y="0"/>
                  </a:lnTo>
                  <a:lnTo>
                    <a:pt x="760" y="0"/>
                  </a:lnTo>
                  <a:lnTo>
                    <a:pt x="770" y="0"/>
                  </a:lnTo>
                  <a:lnTo>
                    <a:pt x="781" y="2"/>
                  </a:lnTo>
                  <a:lnTo>
                    <a:pt x="791" y="5"/>
                  </a:lnTo>
                  <a:lnTo>
                    <a:pt x="800" y="10"/>
                  </a:lnTo>
                  <a:lnTo>
                    <a:pt x="808" y="16"/>
                  </a:lnTo>
                  <a:lnTo>
                    <a:pt x="815" y="25"/>
                  </a:lnTo>
                  <a:lnTo>
                    <a:pt x="821" y="34"/>
                  </a:lnTo>
                  <a:lnTo>
                    <a:pt x="825" y="46"/>
                  </a:lnTo>
                  <a:lnTo>
                    <a:pt x="825" y="46"/>
                  </a:lnTo>
                  <a:lnTo>
                    <a:pt x="787" y="110"/>
                  </a:lnTo>
                  <a:lnTo>
                    <a:pt x="769" y="141"/>
                  </a:lnTo>
                  <a:lnTo>
                    <a:pt x="753" y="172"/>
                  </a:lnTo>
                  <a:lnTo>
                    <a:pt x="738" y="204"/>
                  </a:lnTo>
                  <a:lnTo>
                    <a:pt x="726" y="239"/>
                  </a:lnTo>
                  <a:lnTo>
                    <a:pt x="714" y="276"/>
                  </a:lnTo>
                  <a:lnTo>
                    <a:pt x="703" y="316"/>
                  </a:lnTo>
                  <a:lnTo>
                    <a:pt x="703" y="316"/>
                  </a:lnTo>
                  <a:lnTo>
                    <a:pt x="721" y="290"/>
                  </a:lnTo>
                  <a:lnTo>
                    <a:pt x="731" y="277"/>
                  </a:lnTo>
                  <a:lnTo>
                    <a:pt x="743" y="264"/>
                  </a:lnTo>
                  <a:lnTo>
                    <a:pt x="754" y="252"/>
                  </a:lnTo>
                  <a:lnTo>
                    <a:pt x="767" y="240"/>
                  </a:lnTo>
                  <a:lnTo>
                    <a:pt x="780" y="227"/>
                  </a:lnTo>
                  <a:lnTo>
                    <a:pt x="795" y="216"/>
                  </a:lnTo>
                  <a:lnTo>
                    <a:pt x="810" y="206"/>
                  </a:lnTo>
                  <a:lnTo>
                    <a:pt x="825" y="196"/>
                  </a:lnTo>
                  <a:lnTo>
                    <a:pt x="842" y="186"/>
                  </a:lnTo>
                  <a:lnTo>
                    <a:pt x="858" y="179"/>
                  </a:lnTo>
                  <a:lnTo>
                    <a:pt x="876" y="172"/>
                  </a:lnTo>
                  <a:lnTo>
                    <a:pt x="895" y="167"/>
                  </a:lnTo>
                  <a:lnTo>
                    <a:pt x="914" y="164"/>
                  </a:lnTo>
                  <a:lnTo>
                    <a:pt x="934" y="162"/>
                  </a:lnTo>
                  <a:lnTo>
                    <a:pt x="934" y="162"/>
                  </a:lnTo>
                  <a:lnTo>
                    <a:pt x="945" y="162"/>
                  </a:lnTo>
                  <a:lnTo>
                    <a:pt x="956" y="163"/>
                  </a:lnTo>
                  <a:lnTo>
                    <a:pt x="975" y="165"/>
                  </a:lnTo>
                  <a:lnTo>
                    <a:pt x="986" y="165"/>
                  </a:lnTo>
                  <a:lnTo>
                    <a:pt x="995" y="164"/>
                  </a:lnTo>
                  <a:lnTo>
                    <a:pt x="1005" y="162"/>
                  </a:lnTo>
                  <a:lnTo>
                    <a:pt x="1015" y="158"/>
                  </a:lnTo>
                  <a:lnTo>
                    <a:pt x="1015" y="158"/>
                  </a:lnTo>
                  <a:lnTo>
                    <a:pt x="1076" y="176"/>
                  </a:lnTo>
                  <a:lnTo>
                    <a:pt x="1106" y="183"/>
                  </a:lnTo>
                  <a:lnTo>
                    <a:pt x="1137" y="189"/>
                  </a:lnTo>
                  <a:lnTo>
                    <a:pt x="1166" y="194"/>
                  </a:lnTo>
                  <a:lnTo>
                    <a:pt x="1179" y="195"/>
                  </a:lnTo>
                  <a:lnTo>
                    <a:pt x="1193" y="195"/>
                  </a:lnTo>
                  <a:lnTo>
                    <a:pt x="1207" y="195"/>
                  </a:lnTo>
                  <a:lnTo>
                    <a:pt x="1219" y="193"/>
                  </a:lnTo>
                  <a:lnTo>
                    <a:pt x="1232" y="191"/>
                  </a:lnTo>
                  <a:lnTo>
                    <a:pt x="1243" y="186"/>
                  </a:lnTo>
                  <a:lnTo>
                    <a:pt x="1243" y="186"/>
                  </a:lnTo>
                  <a:lnTo>
                    <a:pt x="1252" y="189"/>
                  </a:lnTo>
                  <a:lnTo>
                    <a:pt x="1261" y="194"/>
                  </a:lnTo>
                  <a:lnTo>
                    <a:pt x="1267" y="198"/>
                  </a:lnTo>
                  <a:lnTo>
                    <a:pt x="1275" y="203"/>
                  </a:lnTo>
                  <a:lnTo>
                    <a:pt x="1275" y="203"/>
                  </a:lnTo>
                  <a:lnTo>
                    <a:pt x="1253" y="263"/>
                  </a:lnTo>
                  <a:lnTo>
                    <a:pt x="1242" y="294"/>
                  </a:lnTo>
                  <a:lnTo>
                    <a:pt x="1228" y="324"/>
                  </a:lnTo>
                  <a:lnTo>
                    <a:pt x="1220" y="339"/>
                  </a:lnTo>
                  <a:lnTo>
                    <a:pt x="1213" y="353"/>
                  </a:lnTo>
                  <a:lnTo>
                    <a:pt x="1203" y="367"/>
                  </a:lnTo>
                  <a:lnTo>
                    <a:pt x="1193" y="379"/>
                  </a:lnTo>
                  <a:lnTo>
                    <a:pt x="1183" y="391"/>
                  </a:lnTo>
                  <a:lnTo>
                    <a:pt x="1171" y="401"/>
                  </a:lnTo>
                  <a:lnTo>
                    <a:pt x="1158" y="410"/>
                  </a:lnTo>
                  <a:lnTo>
                    <a:pt x="1145" y="418"/>
                  </a:lnTo>
                  <a:lnTo>
                    <a:pt x="1145" y="418"/>
                  </a:lnTo>
                  <a:lnTo>
                    <a:pt x="1155" y="426"/>
                  </a:lnTo>
                  <a:lnTo>
                    <a:pt x="1164" y="434"/>
                  </a:lnTo>
                  <a:lnTo>
                    <a:pt x="1172" y="443"/>
                  </a:lnTo>
                  <a:lnTo>
                    <a:pt x="1179" y="453"/>
                  </a:lnTo>
                  <a:lnTo>
                    <a:pt x="1193" y="474"/>
                  </a:lnTo>
                  <a:lnTo>
                    <a:pt x="1208" y="499"/>
                  </a:lnTo>
                  <a:lnTo>
                    <a:pt x="1208" y="499"/>
                  </a:lnTo>
                  <a:lnTo>
                    <a:pt x="1223" y="524"/>
                  </a:lnTo>
                  <a:lnTo>
                    <a:pt x="1229" y="535"/>
                  </a:lnTo>
                  <a:lnTo>
                    <a:pt x="1233" y="546"/>
                  </a:lnTo>
                  <a:lnTo>
                    <a:pt x="1237" y="558"/>
                  </a:lnTo>
                  <a:lnTo>
                    <a:pt x="1239" y="571"/>
                  </a:lnTo>
                  <a:lnTo>
                    <a:pt x="1242" y="588"/>
                  </a:lnTo>
                  <a:lnTo>
                    <a:pt x="1243" y="607"/>
                  </a:lnTo>
                  <a:lnTo>
                    <a:pt x="1243" y="607"/>
                  </a:lnTo>
                  <a:lnTo>
                    <a:pt x="1244" y="635"/>
                  </a:lnTo>
                  <a:lnTo>
                    <a:pt x="1245" y="663"/>
                  </a:lnTo>
                  <a:lnTo>
                    <a:pt x="1244" y="688"/>
                  </a:lnTo>
                  <a:lnTo>
                    <a:pt x="1243" y="714"/>
                  </a:lnTo>
                  <a:lnTo>
                    <a:pt x="1241" y="739"/>
                  </a:lnTo>
                  <a:lnTo>
                    <a:pt x="1237" y="763"/>
                  </a:lnTo>
                  <a:lnTo>
                    <a:pt x="1233" y="787"/>
                  </a:lnTo>
                  <a:lnTo>
                    <a:pt x="1229" y="809"/>
                  </a:lnTo>
                  <a:lnTo>
                    <a:pt x="1222" y="833"/>
                  </a:lnTo>
                  <a:lnTo>
                    <a:pt x="1216" y="855"/>
                  </a:lnTo>
                  <a:lnTo>
                    <a:pt x="1209" y="877"/>
                  </a:lnTo>
                  <a:lnTo>
                    <a:pt x="1201" y="899"/>
                  </a:lnTo>
                  <a:lnTo>
                    <a:pt x="1192" y="921"/>
                  </a:lnTo>
                  <a:lnTo>
                    <a:pt x="1184" y="942"/>
                  </a:lnTo>
                  <a:lnTo>
                    <a:pt x="1162" y="986"/>
                  </a:lnTo>
                  <a:lnTo>
                    <a:pt x="1162" y="986"/>
                  </a:lnTo>
                  <a:lnTo>
                    <a:pt x="1145" y="1016"/>
                  </a:lnTo>
                  <a:lnTo>
                    <a:pt x="1128" y="1046"/>
                  </a:lnTo>
                  <a:lnTo>
                    <a:pt x="1120" y="1061"/>
                  </a:lnTo>
                  <a:lnTo>
                    <a:pt x="1111" y="1076"/>
                  </a:lnTo>
                  <a:lnTo>
                    <a:pt x="1105" y="1091"/>
                  </a:lnTo>
                  <a:lnTo>
                    <a:pt x="1099" y="1106"/>
                  </a:lnTo>
                  <a:lnTo>
                    <a:pt x="1099" y="1106"/>
                  </a:lnTo>
                  <a:lnTo>
                    <a:pt x="1060" y="1148"/>
                  </a:lnTo>
                  <a:lnTo>
                    <a:pt x="1038" y="1170"/>
                  </a:lnTo>
                  <a:lnTo>
                    <a:pt x="1016" y="1193"/>
                  </a:lnTo>
                  <a:lnTo>
                    <a:pt x="992" y="1214"/>
                  </a:lnTo>
                  <a:lnTo>
                    <a:pt x="967" y="1234"/>
                  </a:lnTo>
                  <a:lnTo>
                    <a:pt x="942" y="1254"/>
                  </a:lnTo>
                  <a:lnTo>
                    <a:pt x="916" y="1271"/>
                  </a:lnTo>
                  <a:lnTo>
                    <a:pt x="902" y="1278"/>
                  </a:lnTo>
                  <a:lnTo>
                    <a:pt x="888" y="1285"/>
                  </a:lnTo>
                  <a:lnTo>
                    <a:pt x="874" y="1291"/>
                  </a:lnTo>
                  <a:lnTo>
                    <a:pt x="860" y="1297"/>
                  </a:lnTo>
                  <a:lnTo>
                    <a:pt x="845" y="1301"/>
                  </a:lnTo>
                  <a:lnTo>
                    <a:pt x="830" y="1304"/>
                  </a:lnTo>
                  <a:lnTo>
                    <a:pt x="815" y="1306"/>
                  </a:lnTo>
                  <a:lnTo>
                    <a:pt x="800" y="1307"/>
                  </a:lnTo>
                  <a:lnTo>
                    <a:pt x="785" y="1307"/>
                  </a:lnTo>
                  <a:lnTo>
                    <a:pt x="769" y="1306"/>
                  </a:lnTo>
                  <a:lnTo>
                    <a:pt x="753" y="1304"/>
                  </a:lnTo>
                  <a:lnTo>
                    <a:pt x="737" y="1300"/>
                  </a:lnTo>
                  <a:lnTo>
                    <a:pt x="721" y="1296"/>
                  </a:lnTo>
                  <a:lnTo>
                    <a:pt x="705" y="1288"/>
                  </a:lnTo>
                  <a:lnTo>
                    <a:pt x="688" y="1281"/>
                  </a:lnTo>
                  <a:lnTo>
                    <a:pt x="671" y="1271"/>
                  </a:lnTo>
                  <a:lnTo>
                    <a:pt x="671" y="1271"/>
                  </a:lnTo>
                  <a:lnTo>
                    <a:pt x="669" y="1273"/>
                  </a:lnTo>
                  <a:lnTo>
                    <a:pt x="669" y="1275"/>
                  </a:lnTo>
                  <a:lnTo>
                    <a:pt x="670" y="1278"/>
                  </a:lnTo>
                  <a:lnTo>
                    <a:pt x="672" y="1282"/>
                  </a:lnTo>
                  <a:lnTo>
                    <a:pt x="674" y="1285"/>
                  </a:lnTo>
                  <a:lnTo>
                    <a:pt x="675" y="1288"/>
                  </a:lnTo>
                  <a:lnTo>
                    <a:pt x="674" y="1291"/>
                  </a:lnTo>
                  <a:lnTo>
                    <a:pt x="671" y="1294"/>
                  </a:lnTo>
                  <a:lnTo>
                    <a:pt x="671" y="1294"/>
                  </a:lnTo>
                  <a:lnTo>
                    <a:pt x="663" y="1296"/>
                  </a:lnTo>
                  <a:lnTo>
                    <a:pt x="657" y="1296"/>
                  </a:lnTo>
                  <a:lnTo>
                    <a:pt x="651" y="1294"/>
                  </a:lnTo>
                  <a:lnTo>
                    <a:pt x="646" y="1292"/>
                  </a:lnTo>
                  <a:lnTo>
                    <a:pt x="642" y="1289"/>
                  </a:lnTo>
                  <a:lnTo>
                    <a:pt x="639" y="1285"/>
                  </a:lnTo>
                  <a:lnTo>
                    <a:pt x="637" y="1279"/>
                  </a:lnTo>
                  <a:lnTo>
                    <a:pt x="636" y="1274"/>
                  </a:lnTo>
                  <a:lnTo>
                    <a:pt x="636" y="1274"/>
                  </a:lnTo>
                  <a:lnTo>
                    <a:pt x="634" y="1274"/>
                  </a:lnTo>
                  <a:lnTo>
                    <a:pt x="633" y="1276"/>
                  </a:lnTo>
                  <a:lnTo>
                    <a:pt x="629" y="1282"/>
                  </a:lnTo>
                  <a:lnTo>
                    <a:pt x="625" y="1289"/>
                  </a:lnTo>
                  <a:lnTo>
                    <a:pt x="620" y="1297"/>
                  </a:lnTo>
                  <a:lnTo>
                    <a:pt x="613" y="1304"/>
                  </a:lnTo>
                  <a:lnTo>
                    <a:pt x="609" y="1308"/>
                  </a:lnTo>
                  <a:lnTo>
                    <a:pt x="605" y="1311"/>
                  </a:lnTo>
                  <a:lnTo>
                    <a:pt x="599" y="1313"/>
                  </a:lnTo>
                  <a:lnTo>
                    <a:pt x="594" y="1314"/>
                  </a:lnTo>
                  <a:lnTo>
                    <a:pt x="587" y="1314"/>
                  </a:lnTo>
                  <a:lnTo>
                    <a:pt x="580" y="1313"/>
                  </a:lnTo>
                  <a:lnTo>
                    <a:pt x="580" y="1313"/>
                  </a:lnTo>
                  <a:close/>
                  <a:moveTo>
                    <a:pt x="723" y="35"/>
                  </a:moveTo>
                  <a:lnTo>
                    <a:pt x="723" y="35"/>
                  </a:lnTo>
                  <a:lnTo>
                    <a:pt x="728" y="40"/>
                  </a:lnTo>
                  <a:lnTo>
                    <a:pt x="733" y="43"/>
                  </a:lnTo>
                  <a:lnTo>
                    <a:pt x="739" y="45"/>
                  </a:lnTo>
                  <a:lnTo>
                    <a:pt x="747" y="46"/>
                  </a:lnTo>
                  <a:lnTo>
                    <a:pt x="754" y="46"/>
                  </a:lnTo>
                  <a:lnTo>
                    <a:pt x="763" y="46"/>
                  </a:lnTo>
                  <a:lnTo>
                    <a:pt x="769" y="45"/>
                  </a:lnTo>
                  <a:lnTo>
                    <a:pt x="777" y="43"/>
                  </a:lnTo>
                  <a:lnTo>
                    <a:pt x="777" y="43"/>
                  </a:lnTo>
                  <a:lnTo>
                    <a:pt x="774" y="38"/>
                  </a:lnTo>
                  <a:lnTo>
                    <a:pt x="772" y="36"/>
                  </a:lnTo>
                  <a:lnTo>
                    <a:pt x="765" y="33"/>
                  </a:lnTo>
                  <a:lnTo>
                    <a:pt x="759" y="31"/>
                  </a:lnTo>
                  <a:lnTo>
                    <a:pt x="752" y="31"/>
                  </a:lnTo>
                  <a:lnTo>
                    <a:pt x="737" y="34"/>
                  </a:lnTo>
                  <a:lnTo>
                    <a:pt x="731" y="35"/>
                  </a:lnTo>
                  <a:lnTo>
                    <a:pt x="723" y="35"/>
                  </a:lnTo>
                  <a:lnTo>
                    <a:pt x="723" y="35"/>
                  </a:lnTo>
                  <a:close/>
                  <a:moveTo>
                    <a:pt x="706" y="60"/>
                  </a:moveTo>
                  <a:lnTo>
                    <a:pt x="706" y="60"/>
                  </a:lnTo>
                  <a:lnTo>
                    <a:pt x="703" y="63"/>
                  </a:lnTo>
                  <a:lnTo>
                    <a:pt x="700" y="67"/>
                  </a:lnTo>
                  <a:lnTo>
                    <a:pt x="693" y="80"/>
                  </a:lnTo>
                  <a:lnTo>
                    <a:pt x="686" y="96"/>
                  </a:lnTo>
                  <a:lnTo>
                    <a:pt x="679" y="113"/>
                  </a:lnTo>
                  <a:lnTo>
                    <a:pt x="667" y="149"/>
                  </a:lnTo>
                  <a:lnTo>
                    <a:pt x="662" y="163"/>
                  </a:lnTo>
                  <a:lnTo>
                    <a:pt x="660" y="172"/>
                  </a:lnTo>
                  <a:lnTo>
                    <a:pt x="660" y="172"/>
                  </a:lnTo>
                  <a:lnTo>
                    <a:pt x="661" y="177"/>
                  </a:lnTo>
                  <a:lnTo>
                    <a:pt x="662" y="181"/>
                  </a:lnTo>
                  <a:lnTo>
                    <a:pt x="664" y="186"/>
                  </a:lnTo>
                  <a:lnTo>
                    <a:pt x="664" y="189"/>
                  </a:lnTo>
                  <a:lnTo>
                    <a:pt x="664" y="189"/>
                  </a:lnTo>
                  <a:lnTo>
                    <a:pt x="661" y="193"/>
                  </a:lnTo>
                  <a:lnTo>
                    <a:pt x="657" y="195"/>
                  </a:lnTo>
                  <a:lnTo>
                    <a:pt x="653" y="198"/>
                  </a:lnTo>
                  <a:lnTo>
                    <a:pt x="651" y="200"/>
                  </a:lnTo>
                  <a:lnTo>
                    <a:pt x="651" y="200"/>
                  </a:lnTo>
                  <a:lnTo>
                    <a:pt x="648" y="206"/>
                  </a:lnTo>
                  <a:lnTo>
                    <a:pt x="646" y="212"/>
                  </a:lnTo>
                  <a:lnTo>
                    <a:pt x="645" y="224"/>
                  </a:lnTo>
                  <a:lnTo>
                    <a:pt x="644" y="238"/>
                  </a:lnTo>
                  <a:lnTo>
                    <a:pt x="644" y="250"/>
                  </a:lnTo>
                  <a:lnTo>
                    <a:pt x="644" y="263"/>
                  </a:lnTo>
                  <a:lnTo>
                    <a:pt x="643" y="275"/>
                  </a:lnTo>
                  <a:lnTo>
                    <a:pt x="641" y="286"/>
                  </a:lnTo>
                  <a:lnTo>
                    <a:pt x="639" y="291"/>
                  </a:lnTo>
                  <a:lnTo>
                    <a:pt x="636" y="295"/>
                  </a:lnTo>
                  <a:lnTo>
                    <a:pt x="636" y="295"/>
                  </a:lnTo>
                  <a:lnTo>
                    <a:pt x="640" y="327"/>
                  </a:lnTo>
                  <a:lnTo>
                    <a:pt x="642" y="343"/>
                  </a:lnTo>
                  <a:lnTo>
                    <a:pt x="644" y="359"/>
                  </a:lnTo>
                  <a:lnTo>
                    <a:pt x="647" y="375"/>
                  </a:lnTo>
                  <a:lnTo>
                    <a:pt x="652" y="391"/>
                  </a:lnTo>
                  <a:lnTo>
                    <a:pt x="659" y="407"/>
                  </a:lnTo>
                  <a:lnTo>
                    <a:pt x="662" y="414"/>
                  </a:lnTo>
                  <a:lnTo>
                    <a:pt x="668" y="422"/>
                  </a:lnTo>
                  <a:lnTo>
                    <a:pt x="668" y="422"/>
                  </a:lnTo>
                  <a:lnTo>
                    <a:pt x="668" y="395"/>
                  </a:lnTo>
                  <a:lnTo>
                    <a:pt x="669" y="369"/>
                  </a:lnTo>
                  <a:lnTo>
                    <a:pt x="671" y="344"/>
                  </a:lnTo>
                  <a:lnTo>
                    <a:pt x="674" y="320"/>
                  </a:lnTo>
                  <a:lnTo>
                    <a:pt x="679" y="297"/>
                  </a:lnTo>
                  <a:lnTo>
                    <a:pt x="685" y="273"/>
                  </a:lnTo>
                  <a:lnTo>
                    <a:pt x="691" y="252"/>
                  </a:lnTo>
                  <a:lnTo>
                    <a:pt x="699" y="229"/>
                  </a:lnTo>
                  <a:lnTo>
                    <a:pt x="706" y="208"/>
                  </a:lnTo>
                  <a:lnTo>
                    <a:pt x="715" y="187"/>
                  </a:lnTo>
                  <a:lnTo>
                    <a:pt x="724" y="167"/>
                  </a:lnTo>
                  <a:lnTo>
                    <a:pt x="734" y="147"/>
                  </a:lnTo>
                  <a:lnTo>
                    <a:pt x="754" y="108"/>
                  </a:lnTo>
                  <a:lnTo>
                    <a:pt x="777" y="71"/>
                  </a:lnTo>
                  <a:lnTo>
                    <a:pt x="777" y="71"/>
                  </a:lnTo>
                  <a:lnTo>
                    <a:pt x="767" y="73"/>
                  </a:lnTo>
                  <a:lnTo>
                    <a:pt x="758" y="74"/>
                  </a:lnTo>
                  <a:lnTo>
                    <a:pt x="749" y="74"/>
                  </a:lnTo>
                  <a:lnTo>
                    <a:pt x="740" y="72"/>
                  </a:lnTo>
                  <a:lnTo>
                    <a:pt x="732" y="70"/>
                  </a:lnTo>
                  <a:lnTo>
                    <a:pt x="723" y="67"/>
                  </a:lnTo>
                  <a:lnTo>
                    <a:pt x="706" y="60"/>
                  </a:lnTo>
                  <a:lnTo>
                    <a:pt x="706" y="60"/>
                  </a:lnTo>
                  <a:close/>
                  <a:moveTo>
                    <a:pt x="1102" y="203"/>
                  </a:moveTo>
                  <a:lnTo>
                    <a:pt x="1102" y="203"/>
                  </a:lnTo>
                  <a:lnTo>
                    <a:pt x="1093" y="206"/>
                  </a:lnTo>
                  <a:lnTo>
                    <a:pt x="1082" y="206"/>
                  </a:lnTo>
                  <a:lnTo>
                    <a:pt x="1072" y="204"/>
                  </a:lnTo>
                  <a:lnTo>
                    <a:pt x="1063" y="202"/>
                  </a:lnTo>
                  <a:lnTo>
                    <a:pt x="1045" y="197"/>
                  </a:lnTo>
                  <a:lnTo>
                    <a:pt x="1035" y="195"/>
                  </a:lnTo>
                  <a:lnTo>
                    <a:pt x="1025" y="194"/>
                  </a:lnTo>
                  <a:lnTo>
                    <a:pt x="1025" y="194"/>
                  </a:lnTo>
                  <a:lnTo>
                    <a:pt x="1010" y="193"/>
                  </a:lnTo>
                  <a:lnTo>
                    <a:pt x="995" y="193"/>
                  </a:lnTo>
                  <a:lnTo>
                    <a:pt x="980" y="195"/>
                  </a:lnTo>
                  <a:lnTo>
                    <a:pt x="965" y="197"/>
                  </a:lnTo>
                  <a:lnTo>
                    <a:pt x="950" y="200"/>
                  </a:lnTo>
                  <a:lnTo>
                    <a:pt x="936" y="204"/>
                  </a:lnTo>
                  <a:lnTo>
                    <a:pt x="906" y="215"/>
                  </a:lnTo>
                  <a:lnTo>
                    <a:pt x="879" y="227"/>
                  </a:lnTo>
                  <a:lnTo>
                    <a:pt x="851" y="240"/>
                  </a:lnTo>
                  <a:lnTo>
                    <a:pt x="824" y="253"/>
                  </a:lnTo>
                  <a:lnTo>
                    <a:pt x="797" y="263"/>
                  </a:lnTo>
                  <a:lnTo>
                    <a:pt x="797" y="263"/>
                  </a:lnTo>
                  <a:lnTo>
                    <a:pt x="789" y="277"/>
                  </a:lnTo>
                  <a:lnTo>
                    <a:pt x="777" y="291"/>
                  </a:lnTo>
                  <a:lnTo>
                    <a:pt x="751" y="321"/>
                  </a:lnTo>
                  <a:lnTo>
                    <a:pt x="739" y="337"/>
                  </a:lnTo>
                  <a:lnTo>
                    <a:pt x="728" y="353"/>
                  </a:lnTo>
                  <a:lnTo>
                    <a:pt x="723" y="362"/>
                  </a:lnTo>
                  <a:lnTo>
                    <a:pt x="719" y="371"/>
                  </a:lnTo>
                  <a:lnTo>
                    <a:pt x="716" y="380"/>
                  </a:lnTo>
                  <a:lnTo>
                    <a:pt x="714" y="390"/>
                  </a:lnTo>
                  <a:lnTo>
                    <a:pt x="714" y="390"/>
                  </a:lnTo>
                  <a:lnTo>
                    <a:pt x="729" y="377"/>
                  </a:lnTo>
                  <a:lnTo>
                    <a:pt x="745" y="364"/>
                  </a:lnTo>
                  <a:lnTo>
                    <a:pt x="763" y="352"/>
                  </a:lnTo>
                  <a:lnTo>
                    <a:pt x="780" y="340"/>
                  </a:lnTo>
                  <a:lnTo>
                    <a:pt x="799" y="331"/>
                  </a:lnTo>
                  <a:lnTo>
                    <a:pt x="818" y="321"/>
                  </a:lnTo>
                  <a:lnTo>
                    <a:pt x="854" y="305"/>
                  </a:lnTo>
                  <a:lnTo>
                    <a:pt x="854" y="305"/>
                  </a:lnTo>
                  <a:lnTo>
                    <a:pt x="856" y="291"/>
                  </a:lnTo>
                  <a:lnTo>
                    <a:pt x="858" y="280"/>
                  </a:lnTo>
                  <a:lnTo>
                    <a:pt x="860" y="276"/>
                  </a:lnTo>
                  <a:lnTo>
                    <a:pt x="863" y="272"/>
                  </a:lnTo>
                  <a:lnTo>
                    <a:pt x="866" y="268"/>
                  </a:lnTo>
                  <a:lnTo>
                    <a:pt x="871" y="263"/>
                  </a:lnTo>
                  <a:lnTo>
                    <a:pt x="871" y="263"/>
                  </a:lnTo>
                  <a:lnTo>
                    <a:pt x="874" y="274"/>
                  </a:lnTo>
                  <a:lnTo>
                    <a:pt x="876" y="284"/>
                  </a:lnTo>
                  <a:lnTo>
                    <a:pt x="878" y="291"/>
                  </a:lnTo>
                  <a:lnTo>
                    <a:pt x="882" y="302"/>
                  </a:lnTo>
                  <a:lnTo>
                    <a:pt x="882" y="302"/>
                  </a:lnTo>
                  <a:lnTo>
                    <a:pt x="887" y="300"/>
                  </a:lnTo>
                  <a:lnTo>
                    <a:pt x="893" y="297"/>
                  </a:lnTo>
                  <a:lnTo>
                    <a:pt x="897" y="293"/>
                  </a:lnTo>
                  <a:lnTo>
                    <a:pt x="903" y="291"/>
                  </a:lnTo>
                  <a:lnTo>
                    <a:pt x="903" y="291"/>
                  </a:lnTo>
                  <a:lnTo>
                    <a:pt x="914" y="292"/>
                  </a:lnTo>
                  <a:lnTo>
                    <a:pt x="924" y="291"/>
                  </a:lnTo>
                  <a:lnTo>
                    <a:pt x="932" y="289"/>
                  </a:lnTo>
                  <a:lnTo>
                    <a:pt x="940" y="286"/>
                  </a:lnTo>
                  <a:lnTo>
                    <a:pt x="946" y="282"/>
                  </a:lnTo>
                  <a:lnTo>
                    <a:pt x="951" y="277"/>
                  </a:lnTo>
                  <a:lnTo>
                    <a:pt x="957" y="272"/>
                  </a:lnTo>
                  <a:lnTo>
                    <a:pt x="961" y="265"/>
                  </a:lnTo>
                  <a:lnTo>
                    <a:pt x="970" y="253"/>
                  </a:lnTo>
                  <a:lnTo>
                    <a:pt x="977" y="240"/>
                  </a:lnTo>
                  <a:lnTo>
                    <a:pt x="985" y="226"/>
                  </a:lnTo>
                  <a:lnTo>
                    <a:pt x="989" y="221"/>
                  </a:lnTo>
                  <a:lnTo>
                    <a:pt x="994" y="214"/>
                  </a:lnTo>
                  <a:lnTo>
                    <a:pt x="994" y="214"/>
                  </a:lnTo>
                  <a:lnTo>
                    <a:pt x="995" y="221"/>
                  </a:lnTo>
                  <a:lnTo>
                    <a:pt x="995" y="228"/>
                  </a:lnTo>
                  <a:lnTo>
                    <a:pt x="994" y="246"/>
                  </a:lnTo>
                  <a:lnTo>
                    <a:pt x="992" y="264"/>
                  </a:lnTo>
                  <a:lnTo>
                    <a:pt x="990" y="282"/>
                  </a:lnTo>
                  <a:lnTo>
                    <a:pt x="990" y="282"/>
                  </a:lnTo>
                  <a:lnTo>
                    <a:pt x="994" y="278"/>
                  </a:lnTo>
                  <a:lnTo>
                    <a:pt x="999" y="277"/>
                  </a:lnTo>
                  <a:lnTo>
                    <a:pt x="1003" y="277"/>
                  </a:lnTo>
                  <a:lnTo>
                    <a:pt x="1007" y="278"/>
                  </a:lnTo>
                  <a:lnTo>
                    <a:pt x="1018" y="282"/>
                  </a:lnTo>
                  <a:lnTo>
                    <a:pt x="1029" y="285"/>
                  </a:lnTo>
                  <a:lnTo>
                    <a:pt x="1029" y="285"/>
                  </a:lnTo>
                  <a:lnTo>
                    <a:pt x="1056" y="277"/>
                  </a:lnTo>
                  <a:lnTo>
                    <a:pt x="1083" y="269"/>
                  </a:lnTo>
                  <a:lnTo>
                    <a:pt x="1108" y="258"/>
                  </a:lnTo>
                  <a:lnTo>
                    <a:pt x="1120" y="253"/>
                  </a:lnTo>
                  <a:lnTo>
                    <a:pt x="1131" y="246"/>
                  </a:lnTo>
                  <a:lnTo>
                    <a:pt x="1131" y="246"/>
                  </a:lnTo>
                  <a:lnTo>
                    <a:pt x="1131" y="248"/>
                  </a:lnTo>
                  <a:lnTo>
                    <a:pt x="1133" y="249"/>
                  </a:lnTo>
                  <a:lnTo>
                    <a:pt x="1139" y="250"/>
                  </a:lnTo>
                  <a:lnTo>
                    <a:pt x="1141" y="250"/>
                  </a:lnTo>
                  <a:lnTo>
                    <a:pt x="1143" y="252"/>
                  </a:lnTo>
                  <a:lnTo>
                    <a:pt x="1144" y="254"/>
                  </a:lnTo>
                  <a:lnTo>
                    <a:pt x="1145" y="257"/>
                  </a:lnTo>
                  <a:lnTo>
                    <a:pt x="1145" y="257"/>
                  </a:lnTo>
                  <a:lnTo>
                    <a:pt x="1140" y="265"/>
                  </a:lnTo>
                  <a:lnTo>
                    <a:pt x="1133" y="274"/>
                  </a:lnTo>
                  <a:lnTo>
                    <a:pt x="1127" y="282"/>
                  </a:lnTo>
                  <a:lnTo>
                    <a:pt x="1120" y="289"/>
                  </a:lnTo>
                  <a:lnTo>
                    <a:pt x="1112" y="295"/>
                  </a:lnTo>
                  <a:lnTo>
                    <a:pt x="1103" y="301"/>
                  </a:lnTo>
                  <a:lnTo>
                    <a:pt x="1094" y="305"/>
                  </a:lnTo>
                  <a:lnTo>
                    <a:pt x="1084" y="309"/>
                  </a:lnTo>
                  <a:lnTo>
                    <a:pt x="1075" y="314"/>
                  </a:lnTo>
                  <a:lnTo>
                    <a:pt x="1065" y="316"/>
                  </a:lnTo>
                  <a:lnTo>
                    <a:pt x="1045" y="320"/>
                  </a:lnTo>
                  <a:lnTo>
                    <a:pt x="1024" y="322"/>
                  </a:lnTo>
                  <a:lnTo>
                    <a:pt x="1005" y="323"/>
                  </a:lnTo>
                  <a:lnTo>
                    <a:pt x="1005" y="323"/>
                  </a:lnTo>
                  <a:lnTo>
                    <a:pt x="1010" y="334"/>
                  </a:lnTo>
                  <a:lnTo>
                    <a:pt x="1018" y="345"/>
                  </a:lnTo>
                  <a:lnTo>
                    <a:pt x="1035" y="366"/>
                  </a:lnTo>
                  <a:lnTo>
                    <a:pt x="1042" y="377"/>
                  </a:lnTo>
                  <a:lnTo>
                    <a:pt x="1048" y="388"/>
                  </a:lnTo>
                  <a:lnTo>
                    <a:pt x="1052" y="399"/>
                  </a:lnTo>
                  <a:lnTo>
                    <a:pt x="1053" y="405"/>
                  </a:lnTo>
                  <a:lnTo>
                    <a:pt x="1053" y="411"/>
                  </a:lnTo>
                  <a:lnTo>
                    <a:pt x="1053" y="411"/>
                  </a:lnTo>
                  <a:lnTo>
                    <a:pt x="1046" y="405"/>
                  </a:lnTo>
                  <a:lnTo>
                    <a:pt x="1037" y="396"/>
                  </a:lnTo>
                  <a:lnTo>
                    <a:pt x="1021" y="379"/>
                  </a:lnTo>
                  <a:lnTo>
                    <a:pt x="1003" y="362"/>
                  </a:lnTo>
                  <a:lnTo>
                    <a:pt x="994" y="353"/>
                  </a:lnTo>
                  <a:lnTo>
                    <a:pt x="985" y="346"/>
                  </a:lnTo>
                  <a:lnTo>
                    <a:pt x="976" y="338"/>
                  </a:lnTo>
                  <a:lnTo>
                    <a:pt x="965" y="333"/>
                  </a:lnTo>
                  <a:lnTo>
                    <a:pt x="956" y="329"/>
                  </a:lnTo>
                  <a:lnTo>
                    <a:pt x="945" y="325"/>
                  </a:lnTo>
                  <a:lnTo>
                    <a:pt x="934" y="325"/>
                  </a:lnTo>
                  <a:lnTo>
                    <a:pt x="924" y="327"/>
                  </a:lnTo>
                  <a:lnTo>
                    <a:pt x="912" y="331"/>
                  </a:lnTo>
                  <a:lnTo>
                    <a:pt x="899" y="337"/>
                  </a:lnTo>
                  <a:lnTo>
                    <a:pt x="899" y="337"/>
                  </a:lnTo>
                  <a:lnTo>
                    <a:pt x="913" y="348"/>
                  </a:lnTo>
                  <a:lnTo>
                    <a:pt x="927" y="360"/>
                  </a:lnTo>
                  <a:lnTo>
                    <a:pt x="941" y="374"/>
                  </a:lnTo>
                  <a:lnTo>
                    <a:pt x="954" y="388"/>
                  </a:lnTo>
                  <a:lnTo>
                    <a:pt x="959" y="395"/>
                  </a:lnTo>
                  <a:lnTo>
                    <a:pt x="964" y="403"/>
                  </a:lnTo>
                  <a:lnTo>
                    <a:pt x="969" y="410"/>
                  </a:lnTo>
                  <a:lnTo>
                    <a:pt x="972" y="418"/>
                  </a:lnTo>
                  <a:lnTo>
                    <a:pt x="974" y="426"/>
                  </a:lnTo>
                  <a:lnTo>
                    <a:pt x="975" y="434"/>
                  </a:lnTo>
                  <a:lnTo>
                    <a:pt x="974" y="441"/>
                  </a:lnTo>
                  <a:lnTo>
                    <a:pt x="973" y="450"/>
                  </a:lnTo>
                  <a:lnTo>
                    <a:pt x="973" y="450"/>
                  </a:lnTo>
                  <a:lnTo>
                    <a:pt x="961" y="439"/>
                  </a:lnTo>
                  <a:lnTo>
                    <a:pt x="949" y="427"/>
                  </a:lnTo>
                  <a:lnTo>
                    <a:pt x="929" y="403"/>
                  </a:lnTo>
                  <a:lnTo>
                    <a:pt x="918" y="391"/>
                  </a:lnTo>
                  <a:lnTo>
                    <a:pt x="906" y="379"/>
                  </a:lnTo>
                  <a:lnTo>
                    <a:pt x="894" y="369"/>
                  </a:lnTo>
                  <a:lnTo>
                    <a:pt x="886" y="365"/>
                  </a:lnTo>
                  <a:lnTo>
                    <a:pt x="879" y="362"/>
                  </a:lnTo>
                  <a:lnTo>
                    <a:pt x="879" y="362"/>
                  </a:lnTo>
                  <a:lnTo>
                    <a:pt x="876" y="364"/>
                  </a:lnTo>
                  <a:lnTo>
                    <a:pt x="875" y="365"/>
                  </a:lnTo>
                  <a:lnTo>
                    <a:pt x="870" y="366"/>
                  </a:lnTo>
                  <a:lnTo>
                    <a:pt x="864" y="366"/>
                  </a:lnTo>
                  <a:lnTo>
                    <a:pt x="857" y="364"/>
                  </a:lnTo>
                  <a:lnTo>
                    <a:pt x="851" y="362"/>
                  </a:lnTo>
                  <a:lnTo>
                    <a:pt x="844" y="359"/>
                  </a:lnTo>
                  <a:lnTo>
                    <a:pt x="840" y="354"/>
                  </a:lnTo>
                  <a:lnTo>
                    <a:pt x="836" y="351"/>
                  </a:lnTo>
                  <a:lnTo>
                    <a:pt x="836" y="351"/>
                  </a:lnTo>
                  <a:lnTo>
                    <a:pt x="804" y="371"/>
                  </a:lnTo>
                  <a:lnTo>
                    <a:pt x="774" y="391"/>
                  </a:lnTo>
                  <a:lnTo>
                    <a:pt x="760" y="401"/>
                  </a:lnTo>
                  <a:lnTo>
                    <a:pt x="747" y="412"/>
                  </a:lnTo>
                  <a:lnTo>
                    <a:pt x="736" y="424"/>
                  </a:lnTo>
                  <a:lnTo>
                    <a:pt x="728" y="436"/>
                  </a:lnTo>
                  <a:lnTo>
                    <a:pt x="728" y="436"/>
                  </a:lnTo>
                  <a:lnTo>
                    <a:pt x="738" y="434"/>
                  </a:lnTo>
                  <a:lnTo>
                    <a:pt x="750" y="433"/>
                  </a:lnTo>
                  <a:lnTo>
                    <a:pt x="775" y="433"/>
                  </a:lnTo>
                  <a:lnTo>
                    <a:pt x="799" y="436"/>
                  </a:lnTo>
                  <a:lnTo>
                    <a:pt x="825" y="439"/>
                  </a:lnTo>
                  <a:lnTo>
                    <a:pt x="878" y="449"/>
                  </a:lnTo>
                  <a:lnTo>
                    <a:pt x="902" y="453"/>
                  </a:lnTo>
                  <a:lnTo>
                    <a:pt x="927" y="456"/>
                  </a:lnTo>
                  <a:lnTo>
                    <a:pt x="927" y="456"/>
                  </a:lnTo>
                  <a:lnTo>
                    <a:pt x="951" y="458"/>
                  </a:lnTo>
                  <a:lnTo>
                    <a:pt x="977" y="458"/>
                  </a:lnTo>
                  <a:lnTo>
                    <a:pt x="1002" y="457"/>
                  </a:lnTo>
                  <a:lnTo>
                    <a:pt x="1026" y="453"/>
                  </a:lnTo>
                  <a:lnTo>
                    <a:pt x="1051" y="448"/>
                  </a:lnTo>
                  <a:lnTo>
                    <a:pt x="1062" y="443"/>
                  </a:lnTo>
                  <a:lnTo>
                    <a:pt x="1073" y="439"/>
                  </a:lnTo>
                  <a:lnTo>
                    <a:pt x="1084" y="434"/>
                  </a:lnTo>
                  <a:lnTo>
                    <a:pt x="1094" y="428"/>
                  </a:lnTo>
                  <a:lnTo>
                    <a:pt x="1103" y="422"/>
                  </a:lnTo>
                  <a:lnTo>
                    <a:pt x="1113" y="414"/>
                  </a:lnTo>
                  <a:lnTo>
                    <a:pt x="1113" y="414"/>
                  </a:lnTo>
                  <a:lnTo>
                    <a:pt x="1135" y="396"/>
                  </a:lnTo>
                  <a:lnTo>
                    <a:pt x="1154" y="376"/>
                  </a:lnTo>
                  <a:lnTo>
                    <a:pt x="1173" y="354"/>
                  </a:lnTo>
                  <a:lnTo>
                    <a:pt x="1182" y="344"/>
                  </a:lnTo>
                  <a:lnTo>
                    <a:pt x="1190" y="332"/>
                  </a:lnTo>
                  <a:lnTo>
                    <a:pt x="1198" y="320"/>
                  </a:lnTo>
                  <a:lnTo>
                    <a:pt x="1204" y="307"/>
                  </a:lnTo>
                  <a:lnTo>
                    <a:pt x="1211" y="294"/>
                  </a:lnTo>
                  <a:lnTo>
                    <a:pt x="1217" y="280"/>
                  </a:lnTo>
                  <a:lnTo>
                    <a:pt x="1222" y="267"/>
                  </a:lnTo>
                  <a:lnTo>
                    <a:pt x="1227" y="253"/>
                  </a:lnTo>
                  <a:lnTo>
                    <a:pt x="1230" y="237"/>
                  </a:lnTo>
                  <a:lnTo>
                    <a:pt x="1233" y="222"/>
                  </a:lnTo>
                  <a:lnTo>
                    <a:pt x="1233" y="222"/>
                  </a:lnTo>
                  <a:lnTo>
                    <a:pt x="1199" y="223"/>
                  </a:lnTo>
                  <a:lnTo>
                    <a:pt x="1182" y="223"/>
                  </a:lnTo>
                  <a:lnTo>
                    <a:pt x="1166" y="223"/>
                  </a:lnTo>
                  <a:lnTo>
                    <a:pt x="1151" y="221"/>
                  </a:lnTo>
                  <a:lnTo>
                    <a:pt x="1135" y="217"/>
                  </a:lnTo>
                  <a:lnTo>
                    <a:pt x="1118" y="211"/>
                  </a:lnTo>
                  <a:lnTo>
                    <a:pt x="1102" y="203"/>
                  </a:lnTo>
                  <a:lnTo>
                    <a:pt x="1102" y="203"/>
                  </a:lnTo>
                  <a:close/>
                  <a:moveTo>
                    <a:pt x="436" y="295"/>
                  </a:moveTo>
                  <a:lnTo>
                    <a:pt x="436" y="295"/>
                  </a:lnTo>
                  <a:lnTo>
                    <a:pt x="408" y="298"/>
                  </a:lnTo>
                  <a:lnTo>
                    <a:pt x="383" y="302"/>
                  </a:lnTo>
                  <a:lnTo>
                    <a:pt x="360" y="306"/>
                  </a:lnTo>
                  <a:lnTo>
                    <a:pt x="340" y="313"/>
                  </a:lnTo>
                  <a:lnTo>
                    <a:pt x="322" y="320"/>
                  </a:lnTo>
                  <a:lnTo>
                    <a:pt x="304" y="329"/>
                  </a:lnTo>
                  <a:lnTo>
                    <a:pt x="285" y="339"/>
                  </a:lnTo>
                  <a:lnTo>
                    <a:pt x="267" y="351"/>
                  </a:lnTo>
                  <a:lnTo>
                    <a:pt x="267" y="351"/>
                  </a:lnTo>
                  <a:lnTo>
                    <a:pt x="240" y="368"/>
                  </a:lnTo>
                  <a:lnTo>
                    <a:pt x="212" y="384"/>
                  </a:lnTo>
                  <a:lnTo>
                    <a:pt x="184" y="400"/>
                  </a:lnTo>
                  <a:lnTo>
                    <a:pt x="171" y="409"/>
                  </a:lnTo>
                  <a:lnTo>
                    <a:pt x="159" y="418"/>
                  </a:lnTo>
                  <a:lnTo>
                    <a:pt x="159" y="418"/>
                  </a:lnTo>
                  <a:lnTo>
                    <a:pt x="154" y="423"/>
                  </a:lnTo>
                  <a:lnTo>
                    <a:pt x="149" y="427"/>
                  </a:lnTo>
                  <a:lnTo>
                    <a:pt x="143" y="438"/>
                  </a:lnTo>
                  <a:lnTo>
                    <a:pt x="138" y="450"/>
                  </a:lnTo>
                  <a:lnTo>
                    <a:pt x="134" y="455"/>
                  </a:lnTo>
                  <a:lnTo>
                    <a:pt x="131" y="460"/>
                  </a:lnTo>
                  <a:lnTo>
                    <a:pt x="131" y="460"/>
                  </a:lnTo>
                  <a:lnTo>
                    <a:pt x="126" y="464"/>
                  </a:lnTo>
                  <a:lnTo>
                    <a:pt x="121" y="467"/>
                  </a:lnTo>
                  <a:lnTo>
                    <a:pt x="114" y="470"/>
                  </a:lnTo>
                  <a:lnTo>
                    <a:pt x="110" y="474"/>
                  </a:lnTo>
                  <a:lnTo>
                    <a:pt x="110" y="474"/>
                  </a:lnTo>
                  <a:lnTo>
                    <a:pt x="102" y="483"/>
                  </a:lnTo>
                  <a:lnTo>
                    <a:pt x="96" y="492"/>
                  </a:lnTo>
                  <a:lnTo>
                    <a:pt x="84" y="511"/>
                  </a:lnTo>
                  <a:lnTo>
                    <a:pt x="75" y="531"/>
                  </a:lnTo>
                  <a:lnTo>
                    <a:pt x="66" y="551"/>
                  </a:lnTo>
                  <a:lnTo>
                    <a:pt x="51" y="591"/>
                  </a:lnTo>
                  <a:lnTo>
                    <a:pt x="43" y="610"/>
                  </a:lnTo>
                  <a:lnTo>
                    <a:pt x="36" y="628"/>
                  </a:lnTo>
                  <a:lnTo>
                    <a:pt x="36" y="628"/>
                  </a:lnTo>
                  <a:lnTo>
                    <a:pt x="33" y="677"/>
                  </a:lnTo>
                  <a:lnTo>
                    <a:pt x="32" y="700"/>
                  </a:lnTo>
                  <a:lnTo>
                    <a:pt x="31" y="724"/>
                  </a:lnTo>
                  <a:lnTo>
                    <a:pt x="31" y="748"/>
                  </a:lnTo>
                  <a:lnTo>
                    <a:pt x="32" y="772"/>
                  </a:lnTo>
                  <a:lnTo>
                    <a:pt x="35" y="794"/>
                  </a:lnTo>
                  <a:lnTo>
                    <a:pt x="39" y="818"/>
                  </a:lnTo>
                  <a:lnTo>
                    <a:pt x="39" y="818"/>
                  </a:lnTo>
                  <a:lnTo>
                    <a:pt x="47" y="838"/>
                  </a:lnTo>
                  <a:lnTo>
                    <a:pt x="55" y="860"/>
                  </a:lnTo>
                  <a:lnTo>
                    <a:pt x="66" y="881"/>
                  </a:lnTo>
                  <a:lnTo>
                    <a:pt x="75" y="901"/>
                  </a:lnTo>
                  <a:lnTo>
                    <a:pt x="75" y="901"/>
                  </a:lnTo>
                  <a:lnTo>
                    <a:pt x="88" y="934"/>
                  </a:lnTo>
                  <a:lnTo>
                    <a:pt x="101" y="963"/>
                  </a:lnTo>
                  <a:lnTo>
                    <a:pt x="115" y="989"/>
                  </a:lnTo>
                  <a:lnTo>
                    <a:pt x="129" y="1015"/>
                  </a:lnTo>
                  <a:lnTo>
                    <a:pt x="144" y="1040"/>
                  </a:lnTo>
                  <a:lnTo>
                    <a:pt x="161" y="1064"/>
                  </a:lnTo>
                  <a:lnTo>
                    <a:pt x="181" y="1088"/>
                  </a:lnTo>
                  <a:lnTo>
                    <a:pt x="201" y="1112"/>
                  </a:lnTo>
                  <a:lnTo>
                    <a:pt x="201" y="1112"/>
                  </a:lnTo>
                  <a:lnTo>
                    <a:pt x="228" y="1141"/>
                  </a:lnTo>
                  <a:lnTo>
                    <a:pt x="257" y="1170"/>
                  </a:lnTo>
                  <a:lnTo>
                    <a:pt x="285" y="1196"/>
                  </a:lnTo>
                  <a:lnTo>
                    <a:pt x="300" y="1208"/>
                  </a:lnTo>
                  <a:lnTo>
                    <a:pt x="315" y="1220"/>
                  </a:lnTo>
                  <a:lnTo>
                    <a:pt x="330" y="1231"/>
                  </a:lnTo>
                  <a:lnTo>
                    <a:pt x="346" y="1241"/>
                  </a:lnTo>
                  <a:lnTo>
                    <a:pt x="364" y="1251"/>
                  </a:lnTo>
                  <a:lnTo>
                    <a:pt x="381" y="1260"/>
                  </a:lnTo>
                  <a:lnTo>
                    <a:pt x="398" y="1268"/>
                  </a:lnTo>
                  <a:lnTo>
                    <a:pt x="416" y="1275"/>
                  </a:lnTo>
                  <a:lnTo>
                    <a:pt x="434" y="1283"/>
                  </a:lnTo>
                  <a:lnTo>
                    <a:pt x="454" y="1288"/>
                  </a:lnTo>
                  <a:lnTo>
                    <a:pt x="454" y="1288"/>
                  </a:lnTo>
                  <a:lnTo>
                    <a:pt x="474" y="1282"/>
                  </a:lnTo>
                  <a:lnTo>
                    <a:pt x="492" y="1274"/>
                  </a:lnTo>
                  <a:lnTo>
                    <a:pt x="502" y="1270"/>
                  </a:lnTo>
                  <a:lnTo>
                    <a:pt x="509" y="1264"/>
                  </a:lnTo>
                  <a:lnTo>
                    <a:pt x="517" y="1259"/>
                  </a:lnTo>
                  <a:lnTo>
                    <a:pt x="524" y="1253"/>
                  </a:lnTo>
                  <a:lnTo>
                    <a:pt x="524" y="1253"/>
                  </a:lnTo>
                  <a:lnTo>
                    <a:pt x="509" y="1247"/>
                  </a:lnTo>
                  <a:lnTo>
                    <a:pt x="495" y="1240"/>
                  </a:lnTo>
                  <a:lnTo>
                    <a:pt x="482" y="1231"/>
                  </a:lnTo>
                  <a:lnTo>
                    <a:pt x="471" y="1221"/>
                  </a:lnTo>
                  <a:lnTo>
                    <a:pt x="461" y="1210"/>
                  </a:lnTo>
                  <a:lnTo>
                    <a:pt x="457" y="1203"/>
                  </a:lnTo>
                  <a:lnTo>
                    <a:pt x="452" y="1197"/>
                  </a:lnTo>
                  <a:lnTo>
                    <a:pt x="450" y="1191"/>
                  </a:lnTo>
                  <a:lnTo>
                    <a:pt x="448" y="1183"/>
                  </a:lnTo>
                  <a:lnTo>
                    <a:pt x="447" y="1177"/>
                  </a:lnTo>
                  <a:lnTo>
                    <a:pt x="447" y="1169"/>
                  </a:lnTo>
                  <a:lnTo>
                    <a:pt x="447" y="1169"/>
                  </a:lnTo>
                  <a:lnTo>
                    <a:pt x="458" y="1178"/>
                  </a:lnTo>
                  <a:lnTo>
                    <a:pt x="467" y="1188"/>
                  </a:lnTo>
                  <a:lnTo>
                    <a:pt x="478" y="1199"/>
                  </a:lnTo>
                  <a:lnTo>
                    <a:pt x="489" y="1210"/>
                  </a:lnTo>
                  <a:lnTo>
                    <a:pt x="501" y="1218"/>
                  </a:lnTo>
                  <a:lnTo>
                    <a:pt x="514" y="1227"/>
                  </a:lnTo>
                  <a:lnTo>
                    <a:pt x="521" y="1230"/>
                  </a:lnTo>
                  <a:lnTo>
                    <a:pt x="528" y="1232"/>
                  </a:lnTo>
                  <a:lnTo>
                    <a:pt x="536" y="1234"/>
                  </a:lnTo>
                  <a:lnTo>
                    <a:pt x="545" y="1236"/>
                  </a:lnTo>
                  <a:lnTo>
                    <a:pt x="545" y="1236"/>
                  </a:lnTo>
                  <a:lnTo>
                    <a:pt x="553" y="1236"/>
                  </a:lnTo>
                  <a:lnTo>
                    <a:pt x="562" y="1236"/>
                  </a:lnTo>
                  <a:lnTo>
                    <a:pt x="578" y="1232"/>
                  </a:lnTo>
                  <a:lnTo>
                    <a:pt x="593" y="1228"/>
                  </a:lnTo>
                  <a:lnTo>
                    <a:pt x="607" y="1222"/>
                  </a:lnTo>
                  <a:lnTo>
                    <a:pt x="621" y="1214"/>
                  </a:lnTo>
                  <a:lnTo>
                    <a:pt x="634" y="1206"/>
                  </a:lnTo>
                  <a:lnTo>
                    <a:pt x="660" y="1190"/>
                  </a:lnTo>
                  <a:lnTo>
                    <a:pt x="660" y="1190"/>
                  </a:lnTo>
                  <a:lnTo>
                    <a:pt x="664" y="1182"/>
                  </a:lnTo>
                  <a:lnTo>
                    <a:pt x="668" y="1172"/>
                  </a:lnTo>
                  <a:lnTo>
                    <a:pt x="674" y="1153"/>
                  </a:lnTo>
                  <a:lnTo>
                    <a:pt x="677" y="1145"/>
                  </a:lnTo>
                  <a:lnTo>
                    <a:pt x="683" y="1138"/>
                  </a:lnTo>
                  <a:lnTo>
                    <a:pt x="686" y="1135"/>
                  </a:lnTo>
                  <a:lnTo>
                    <a:pt x="690" y="1133"/>
                  </a:lnTo>
                  <a:lnTo>
                    <a:pt x="694" y="1131"/>
                  </a:lnTo>
                  <a:lnTo>
                    <a:pt x="699" y="1130"/>
                  </a:lnTo>
                  <a:lnTo>
                    <a:pt x="699" y="1130"/>
                  </a:lnTo>
                  <a:lnTo>
                    <a:pt x="702" y="1137"/>
                  </a:lnTo>
                  <a:lnTo>
                    <a:pt x="703" y="1143"/>
                  </a:lnTo>
                  <a:lnTo>
                    <a:pt x="703" y="1150"/>
                  </a:lnTo>
                  <a:lnTo>
                    <a:pt x="702" y="1156"/>
                  </a:lnTo>
                  <a:lnTo>
                    <a:pt x="701" y="1164"/>
                  </a:lnTo>
                  <a:lnTo>
                    <a:pt x="699" y="1170"/>
                  </a:lnTo>
                  <a:lnTo>
                    <a:pt x="693" y="1183"/>
                  </a:lnTo>
                  <a:lnTo>
                    <a:pt x="686" y="1196"/>
                  </a:lnTo>
                  <a:lnTo>
                    <a:pt x="677" y="1208"/>
                  </a:lnTo>
                  <a:lnTo>
                    <a:pt x="660" y="1228"/>
                  </a:lnTo>
                  <a:lnTo>
                    <a:pt x="660" y="1228"/>
                  </a:lnTo>
                  <a:lnTo>
                    <a:pt x="679" y="1237"/>
                  </a:lnTo>
                  <a:lnTo>
                    <a:pt x="699" y="1245"/>
                  </a:lnTo>
                  <a:lnTo>
                    <a:pt x="717" y="1254"/>
                  </a:lnTo>
                  <a:lnTo>
                    <a:pt x="736" y="1262"/>
                  </a:lnTo>
                  <a:lnTo>
                    <a:pt x="754" y="1270"/>
                  </a:lnTo>
                  <a:lnTo>
                    <a:pt x="774" y="1275"/>
                  </a:lnTo>
                  <a:lnTo>
                    <a:pt x="782" y="1277"/>
                  </a:lnTo>
                  <a:lnTo>
                    <a:pt x="792" y="1278"/>
                  </a:lnTo>
                  <a:lnTo>
                    <a:pt x="802" y="1278"/>
                  </a:lnTo>
                  <a:lnTo>
                    <a:pt x="811" y="1277"/>
                  </a:lnTo>
                  <a:lnTo>
                    <a:pt x="811" y="1277"/>
                  </a:lnTo>
                  <a:lnTo>
                    <a:pt x="823" y="1275"/>
                  </a:lnTo>
                  <a:lnTo>
                    <a:pt x="834" y="1273"/>
                  </a:lnTo>
                  <a:lnTo>
                    <a:pt x="856" y="1267"/>
                  </a:lnTo>
                  <a:lnTo>
                    <a:pt x="879" y="1258"/>
                  </a:lnTo>
                  <a:lnTo>
                    <a:pt x="900" y="1247"/>
                  </a:lnTo>
                  <a:lnTo>
                    <a:pt x="920" y="1234"/>
                  </a:lnTo>
                  <a:lnTo>
                    <a:pt x="941" y="1222"/>
                  </a:lnTo>
                  <a:lnTo>
                    <a:pt x="959" y="1208"/>
                  </a:lnTo>
                  <a:lnTo>
                    <a:pt x="976" y="1193"/>
                  </a:lnTo>
                  <a:lnTo>
                    <a:pt x="976" y="1193"/>
                  </a:lnTo>
                  <a:lnTo>
                    <a:pt x="994" y="1178"/>
                  </a:lnTo>
                  <a:lnTo>
                    <a:pt x="1016" y="1156"/>
                  </a:lnTo>
                  <a:lnTo>
                    <a:pt x="1036" y="1135"/>
                  </a:lnTo>
                  <a:lnTo>
                    <a:pt x="1043" y="1124"/>
                  </a:lnTo>
                  <a:lnTo>
                    <a:pt x="1050" y="1116"/>
                  </a:lnTo>
                  <a:lnTo>
                    <a:pt x="1050" y="1116"/>
                  </a:lnTo>
                  <a:lnTo>
                    <a:pt x="1077" y="1074"/>
                  </a:lnTo>
                  <a:lnTo>
                    <a:pt x="1103" y="1031"/>
                  </a:lnTo>
                  <a:lnTo>
                    <a:pt x="1129" y="986"/>
                  </a:lnTo>
                  <a:lnTo>
                    <a:pt x="1141" y="964"/>
                  </a:lnTo>
                  <a:lnTo>
                    <a:pt x="1153" y="940"/>
                  </a:lnTo>
                  <a:lnTo>
                    <a:pt x="1162" y="916"/>
                  </a:lnTo>
                  <a:lnTo>
                    <a:pt x="1172" y="892"/>
                  </a:lnTo>
                  <a:lnTo>
                    <a:pt x="1181" y="866"/>
                  </a:lnTo>
                  <a:lnTo>
                    <a:pt x="1188" y="839"/>
                  </a:lnTo>
                  <a:lnTo>
                    <a:pt x="1193" y="813"/>
                  </a:lnTo>
                  <a:lnTo>
                    <a:pt x="1198" y="784"/>
                  </a:lnTo>
                  <a:lnTo>
                    <a:pt x="1200" y="754"/>
                  </a:lnTo>
                  <a:lnTo>
                    <a:pt x="1201" y="723"/>
                  </a:lnTo>
                  <a:lnTo>
                    <a:pt x="1201" y="723"/>
                  </a:lnTo>
                  <a:lnTo>
                    <a:pt x="1202" y="719"/>
                  </a:lnTo>
                  <a:lnTo>
                    <a:pt x="1204" y="717"/>
                  </a:lnTo>
                  <a:lnTo>
                    <a:pt x="1208" y="713"/>
                  </a:lnTo>
                  <a:lnTo>
                    <a:pt x="1213" y="708"/>
                  </a:lnTo>
                  <a:lnTo>
                    <a:pt x="1214" y="706"/>
                  </a:lnTo>
                  <a:lnTo>
                    <a:pt x="1215" y="702"/>
                  </a:lnTo>
                  <a:lnTo>
                    <a:pt x="1215" y="702"/>
                  </a:lnTo>
                  <a:lnTo>
                    <a:pt x="1209" y="649"/>
                  </a:lnTo>
                  <a:lnTo>
                    <a:pt x="1204" y="602"/>
                  </a:lnTo>
                  <a:lnTo>
                    <a:pt x="1201" y="578"/>
                  </a:lnTo>
                  <a:lnTo>
                    <a:pt x="1196" y="555"/>
                  </a:lnTo>
                  <a:lnTo>
                    <a:pt x="1189" y="531"/>
                  </a:lnTo>
                  <a:lnTo>
                    <a:pt x="1179" y="505"/>
                  </a:lnTo>
                  <a:lnTo>
                    <a:pt x="1179" y="505"/>
                  </a:lnTo>
                  <a:lnTo>
                    <a:pt x="1145" y="475"/>
                  </a:lnTo>
                  <a:lnTo>
                    <a:pt x="1128" y="460"/>
                  </a:lnTo>
                  <a:lnTo>
                    <a:pt x="1110" y="446"/>
                  </a:lnTo>
                  <a:lnTo>
                    <a:pt x="1110" y="446"/>
                  </a:lnTo>
                  <a:lnTo>
                    <a:pt x="1101" y="453"/>
                  </a:lnTo>
                  <a:lnTo>
                    <a:pt x="1092" y="459"/>
                  </a:lnTo>
                  <a:lnTo>
                    <a:pt x="1081" y="465"/>
                  </a:lnTo>
                  <a:lnTo>
                    <a:pt x="1070" y="469"/>
                  </a:lnTo>
                  <a:lnTo>
                    <a:pt x="1058" y="473"/>
                  </a:lnTo>
                  <a:lnTo>
                    <a:pt x="1047" y="476"/>
                  </a:lnTo>
                  <a:lnTo>
                    <a:pt x="1021" y="481"/>
                  </a:lnTo>
                  <a:lnTo>
                    <a:pt x="993" y="485"/>
                  </a:lnTo>
                  <a:lnTo>
                    <a:pt x="963" y="486"/>
                  </a:lnTo>
                  <a:lnTo>
                    <a:pt x="903" y="488"/>
                  </a:lnTo>
                  <a:lnTo>
                    <a:pt x="903" y="488"/>
                  </a:lnTo>
                  <a:lnTo>
                    <a:pt x="894" y="484"/>
                  </a:lnTo>
                  <a:lnTo>
                    <a:pt x="884" y="480"/>
                  </a:lnTo>
                  <a:lnTo>
                    <a:pt x="873" y="476"/>
                  </a:lnTo>
                  <a:lnTo>
                    <a:pt x="861" y="474"/>
                  </a:lnTo>
                  <a:lnTo>
                    <a:pt x="838" y="470"/>
                  </a:lnTo>
                  <a:lnTo>
                    <a:pt x="812" y="467"/>
                  </a:lnTo>
                  <a:lnTo>
                    <a:pt x="787" y="466"/>
                  </a:lnTo>
                  <a:lnTo>
                    <a:pt x="763" y="465"/>
                  </a:lnTo>
                  <a:lnTo>
                    <a:pt x="720" y="464"/>
                  </a:lnTo>
                  <a:lnTo>
                    <a:pt x="720" y="464"/>
                  </a:lnTo>
                  <a:lnTo>
                    <a:pt x="713" y="470"/>
                  </a:lnTo>
                  <a:lnTo>
                    <a:pt x="704" y="475"/>
                  </a:lnTo>
                  <a:lnTo>
                    <a:pt x="696" y="479"/>
                  </a:lnTo>
                  <a:lnTo>
                    <a:pt x="686" y="482"/>
                  </a:lnTo>
                  <a:lnTo>
                    <a:pt x="676" y="483"/>
                  </a:lnTo>
                  <a:lnTo>
                    <a:pt x="667" y="484"/>
                  </a:lnTo>
                  <a:lnTo>
                    <a:pt x="656" y="484"/>
                  </a:lnTo>
                  <a:lnTo>
                    <a:pt x="646" y="483"/>
                  </a:lnTo>
                  <a:lnTo>
                    <a:pt x="625" y="479"/>
                  </a:lnTo>
                  <a:lnTo>
                    <a:pt x="605" y="473"/>
                  </a:lnTo>
                  <a:lnTo>
                    <a:pt x="586" y="467"/>
                  </a:lnTo>
                  <a:lnTo>
                    <a:pt x="569" y="460"/>
                  </a:lnTo>
                  <a:lnTo>
                    <a:pt x="569" y="460"/>
                  </a:lnTo>
                  <a:lnTo>
                    <a:pt x="563" y="451"/>
                  </a:lnTo>
                  <a:lnTo>
                    <a:pt x="556" y="439"/>
                  </a:lnTo>
                  <a:lnTo>
                    <a:pt x="551" y="427"/>
                  </a:lnTo>
                  <a:lnTo>
                    <a:pt x="549" y="422"/>
                  </a:lnTo>
                  <a:lnTo>
                    <a:pt x="548" y="415"/>
                  </a:lnTo>
                  <a:lnTo>
                    <a:pt x="548" y="410"/>
                  </a:lnTo>
                  <a:lnTo>
                    <a:pt x="548" y="405"/>
                  </a:lnTo>
                  <a:lnTo>
                    <a:pt x="550" y="399"/>
                  </a:lnTo>
                  <a:lnTo>
                    <a:pt x="552" y="395"/>
                  </a:lnTo>
                  <a:lnTo>
                    <a:pt x="556" y="391"/>
                  </a:lnTo>
                  <a:lnTo>
                    <a:pt x="562" y="388"/>
                  </a:lnTo>
                  <a:lnTo>
                    <a:pt x="568" y="384"/>
                  </a:lnTo>
                  <a:lnTo>
                    <a:pt x="577" y="382"/>
                  </a:lnTo>
                  <a:lnTo>
                    <a:pt x="577" y="382"/>
                  </a:lnTo>
                  <a:lnTo>
                    <a:pt x="580" y="388"/>
                  </a:lnTo>
                  <a:lnTo>
                    <a:pt x="581" y="393"/>
                  </a:lnTo>
                  <a:lnTo>
                    <a:pt x="581" y="399"/>
                  </a:lnTo>
                  <a:lnTo>
                    <a:pt x="580" y="405"/>
                  </a:lnTo>
                  <a:lnTo>
                    <a:pt x="579" y="411"/>
                  </a:lnTo>
                  <a:lnTo>
                    <a:pt x="579" y="418"/>
                  </a:lnTo>
                  <a:lnTo>
                    <a:pt x="580" y="425"/>
                  </a:lnTo>
                  <a:lnTo>
                    <a:pt x="583" y="431"/>
                  </a:lnTo>
                  <a:lnTo>
                    <a:pt x="583" y="431"/>
                  </a:lnTo>
                  <a:lnTo>
                    <a:pt x="590" y="435"/>
                  </a:lnTo>
                  <a:lnTo>
                    <a:pt x="596" y="437"/>
                  </a:lnTo>
                  <a:lnTo>
                    <a:pt x="610" y="440"/>
                  </a:lnTo>
                  <a:lnTo>
                    <a:pt x="640" y="446"/>
                  </a:lnTo>
                  <a:lnTo>
                    <a:pt x="640" y="446"/>
                  </a:lnTo>
                  <a:lnTo>
                    <a:pt x="632" y="430"/>
                  </a:lnTo>
                  <a:lnTo>
                    <a:pt x="626" y="414"/>
                  </a:lnTo>
                  <a:lnTo>
                    <a:pt x="621" y="397"/>
                  </a:lnTo>
                  <a:lnTo>
                    <a:pt x="616" y="380"/>
                  </a:lnTo>
                  <a:lnTo>
                    <a:pt x="612" y="363"/>
                  </a:lnTo>
                  <a:lnTo>
                    <a:pt x="610" y="345"/>
                  </a:lnTo>
                  <a:lnTo>
                    <a:pt x="605" y="309"/>
                  </a:lnTo>
                  <a:lnTo>
                    <a:pt x="605" y="309"/>
                  </a:lnTo>
                  <a:lnTo>
                    <a:pt x="595" y="302"/>
                  </a:lnTo>
                  <a:lnTo>
                    <a:pt x="585" y="295"/>
                  </a:lnTo>
                  <a:lnTo>
                    <a:pt x="576" y="291"/>
                  </a:lnTo>
                  <a:lnTo>
                    <a:pt x="566" y="288"/>
                  </a:lnTo>
                  <a:lnTo>
                    <a:pt x="556" y="286"/>
                  </a:lnTo>
                  <a:lnTo>
                    <a:pt x="546" y="285"/>
                  </a:lnTo>
                  <a:lnTo>
                    <a:pt x="535" y="284"/>
                  </a:lnTo>
                  <a:lnTo>
                    <a:pt x="525" y="284"/>
                  </a:lnTo>
                  <a:lnTo>
                    <a:pt x="504" y="286"/>
                  </a:lnTo>
                  <a:lnTo>
                    <a:pt x="481" y="289"/>
                  </a:lnTo>
                  <a:lnTo>
                    <a:pt x="459" y="292"/>
                  </a:lnTo>
                  <a:lnTo>
                    <a:pt x="436" y="295"/>
                  </a:lnTo>
                  <a:lnTo>
                    <a:pt x="436" y="29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23"/>
            <p:cNvSpPr>
              <a:spLocks noEditPoints="1"/>
            </p:cNvSpPr>
            <p:nvPr/>
          </p:nvSpPr>
          <p:spPr bwMode="auto">
            <a:xfrm>
              <a:off x="4248000" y="3875304"/>
              <a:ext cx="642942" cy="39846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accent6"/>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7"/>
            <p:cNvGrpSpPr/>
            <p:nvPr/>
          </p:nvGrpSpPr>
          <p:grpSpPr>
            <a:xfrm>
              <a:off x="4286248" y="1589288"/>
              <a:ext cx="642942" cy="357190"/>
              <a:chOff x="2071688" y="881063"/>
              <a:chExt cx="871538" cy="463550"/>
            </a:xfrm>
          </p:grpSpPr>
          <p:sp>
            <p:nvSpPr>
              <p:cNvPr id="9" name="Freeform 149"/>
              <p:cNvSpPr>
                <a:spLocks/>
              </p:cNvSpPr>
              <p:nvPr/>
            </p:nvSpPr>
            <p:spPr bwMode="auto">
              <a:xfrm>
                <a:off x="2289176" y="990600"/>
                <a:ext cx="120650" cy="115888"/>
              </a:xfrm>
              <a:custGeom>
                <a:avLst/>
                <a:gdLst/>
                <a:ahLst/>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50"/>
              <p:cNvSpPr>
                <a:spLocks/>
              </p:cNvSpPr>
              <p:nvPr/>
            </p:nvSpPr>
            <p:spPr bwMode="auto">
              <a:xfrm>
                <a:off x="2405063" y="1038225"/>
                <a:ext cx="57150" cy="17463"/>
              </a:xfrm>
              <a:custGeom>
                <a:avLst/>
                <a:gdLst/>
                <a:ahLst/>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51"/>
              <p:cNvSpPr>
                <a:spLocks/>
              </p:cNvSpPr>
              <p:nvPr/>
            </p:nvSpPr>
            <p:spPr bwMode="auto">
              <a:xfrm>
                <a:off x="2719388" y="1049338"/>
                <a:ext cx="61913" cy="61913"/>
              </a:xfrm>
              <a:custGeom>
                <a:avLst/>
                <a:gdLst/>
                <a:ahLst/>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52"/>
              <p:cNvSpPr>
                <a:spLocks/>
              </p:cNvSpPr>
              <p:nvPr/>
            </p:nvSpPr>
            <p:spPr bwMode="auto">
              <a:xfrm>
                <a:off x="2479676" y="1055688"/>
                <a:ext cx="114300" cy="88900"/>
              </a:xfrm>
              <a:custGeom>
                <a:avLst/>
                <a:gdLst/>
                <a:ahLst/>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7"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53"/>
              <p:cNvSpPr>
                <a:spLocks/>
              </p:cNvSpPr>
              <p:nvPr/>
            </p:nvSpPr>
            <p:spPr bwMode="auto">
              <a:xfrm>
                <a:off x="2397126" y="1065213"/>
                <a:ext cx="57150" cy="14288"/>
              </a:xfrm>
              <a:custGeom>
                <a:avLst/>
                <a:gdLst/>
                <a:ahLst/>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6"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54"/>
              <p:cNvSpPr>
                <a:spLocks/>
              </p:cNvSpPr>
              <p:nvPr/>
            </p:nvSpPr>
            <p:spPr bwMode="auto">
              <a:xfrm>
                <a:off x="2686050" y="1093788"/>
                <a:ext cx="63501" cy="69850"/>
              </a:xfrm>
              <a:custGeom>
                <a:avLst/>
                <a:gdLst/>
                <a:ahLst/>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55"/>
              <p:cNvSpPr>
                <a:spLocks noEditPoints="1"/>
              </p:cNvSpPr>
              <p:nvPr/>
            </p:nvSpPr>
            <p:spPr bwMode="auto">
              <a:xfrm>
                <a:off x="2071688" y="881063"/>
                <a:ext cx="871538" cy="463550"/>
              </a:xfrm>
              <a:custGeom>
                <a:avLst/>
                <a:gdLst/>
                <a:ahLst/>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6" name="椭圆 15"/>
            <p:cNvSpPr/>
            <p:nvPr/>
          </p:nvSpPr>
          <p:spPr>
            <a:xfrm>
              <a:off x="4535438" y="2160792"/>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椭圆 16"/>
            <p:cNvSpPr/>
            <p:nvPr/>
          </p:nvSpPr>
          <p:spPr>
            <a:xfrm>
              <a:off x="4535438" y="233854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椭圆 17"/>
            <p:cNvSpPr/>
            <p:nvPr/>
          </p:nvSpPr>
          <p:spPr>
            <a:xfrm>
              <a:off x="4535438" y="333867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椭圆 18"/>
            <p:cNvSpPr/>
            <p:nvPr/>
          </p:nvSpPr>
          <p:spPr>
            <a:xfrm>
              <a:off x="4535438" y="351811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椭圆 19"/>
            <p:cNvSpPr/>
            <p:nvPr/>
          </p:nvSpPr>
          <p:spPr>
            <a:xfrm>
              <a:off x="4535438" y="451824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椭圆 20"/>
            <p:cNvSpPr/>
            <p:nvPr/>
          </p:nvSpPr>
          <p:spPr>
            <a:xfrm>
              <a:off x="4535438" y="4695998"/>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椭圆 21"/>
            <p:cNvSpPr/>
            <p:nvPr/>
          </p:nvSpPr>
          <p:spPr>
            <a:xfrm>
              <a:off x="4535438" y="119553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椭圆 22"/>
            <p:cNvSpPr/>
            <p:nvPr/>
          </p:nvSpPr>
          <p:spPr>
            <a:xfrm>
              <a:off x="4535438" y="101778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6" name="TextBox 31"/>
          <p:cNvSpPr txBox="1"/>
          <p:nvPr/>
        </p:nvSpPr>
        <p:spPr>
          <a:xfrm>
            <a:off x="165910" y="1248299"/>
            <a:ext cx="5382052" cy="1264192"/>
          </a:xfrm>
          <a:prstGeom prst="rect">
            <a:avLst/>
          </a:prstGeom>
          <a:noFill/>
        </p:spPr>
        <p:txBody>
          <a:bodyPr wrap="square" lIns="68580" tIns="34290" rIns="68580" bIns="34290">
            <a:spAutoFit/>
          </a:bodyPr>
          <a:lstStyle/>
          <a:p>
            <a:pPr algn="just">
              <a:lnSpc>
                <a:spcPct val="150000"/>
              </a:lnSpc>
              <a:defRPr/>
            </a:pPr>
            <a:r>
              <a:rPr lang="en-US"/>
              <a:t>Tạo ra thiết bị phục vụ giảng dạy và học tập cho môn học thực hành Cung cấp điện của khoa Điện- Điện Tử.</a:t>
            </a:r>
            <a:endParaRPr lang="zh-CN" altLang="en-US" sz="2000" dirty="0">
              <a:solidFill>
                <a:schemeClr val="accent3">
                  <a:lumMod val="75000"/>
                  <a:lumOff val="25000"/>
                </a:schemeClr>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28" name="TextBox 31"/>
          <p:cNvSpPr txBox="1"/>
          <p:nvPr/>
        </p:nvSpPr>
        <p:spPr>
          <a:xfrm>
            <a:off x="270466" y="4677836"/>
            <a:ext cx="5128501" cy="433452"/>
          </a:xfrm>
          <a:prstGeom prst="rect">
            <a:avLst/>
          </a:prstGeom>
          <a:noFill/>
        </p:spPr>
        <p:txBody>
          <a:bodyPr wrap="square" lIns="68580" tIns="34290" rIns="68580" bIns="34290">
            <a:spAutoFit/>
          </a:bodyPr>
          <a:lstStyle/>
          <a:p>
            <a:pPr algn="just">
              <a:lnSpc>
                <a:spcPct val="150000"/>
              </a:lnSpc>
              <a:defRPr/>
            </a:pPr>
            <a:r>
              <a:rPr lang="en-US"/>
              <a:t>Tủ </a:t>
            </a:r>
            <a:r>
              <a:rPr lang="en-US" smtClean="0"/>
              <a:t>ATS.</a:t>
            </a:r>
            <a:endParaRPr lang="zh-CN" altLang="en-US" sz="2000">
              <a:solidFill>
                <a:srgbClr val="7030A0"/>
              </a:solidFill>
              <a:sym typeface="FZHei-B01S" panose="02010601030101010101" pitchFamily="2" charset="-122"/>
            </a:endParaRPr>
          </a:p>
        </p:txBody>
      </p:sp>
      <p:sp>
        <p:nvSpPr>
          <p:cNvPr id="31" name="TextBox 31"/>
          <p:cNvSpPr txBox="1"/>
          <p:nvPr/>
        </p:nvSpPr>
        <p:spPr>
          <a:xfrm>
            <a:off x="6906227" y="1180665"/>
            <a:ext cx="4811156" cy="2562240"/>
          </a:xfrm>
          <a:prstGeom prst="rect">
            <a:avLst/>
          </a:prstGeom>
          <a:noFill/>
        </p:spPr>
        <p:txBody>
          <a:bodyPr wrap="square" lIns="68580" tIns="34290" rIns="68580" bIns="34290">
            <a:spAutoFit/>
          </a:bodyPr>
          <a:lstStyle/>
          <a:p>
            <a:pPr marL="285750" lvl="0" indent="-285750">
              <a:lnSpc>
                <a:spcPct val="150000"/>
              </a:lnSpc>
              <a:buFont typeface="Wingdings" panose="05000000000000000000" pitchFamily="2" charset="2"/>
              <a:buChar char="ü"/>
            </a:pPr>
            <a:r>
              <a:rPr lang="en-US"/>
              <a:t>Cài đặt thông số màn hình điều khiển Smart Gen.</a:t>
            </a:r>
          </a:p>
          <a:p>
            <a:pPr marL="285750" lvl="0" indent="-285750">
              <a:lnSpc>
                <a:spcPct val="150000"/>
              </a:lnSpc>
              <a:buFont typeface="Wingdings" panose="05000000000000000000" pitchFamily="2" charset="2"/>
              <a:buChar char="ü"/>
            </a:pPr>
            <a:r>
              <a:rPr lang="en-US"/>
              <a:t>Điều khiển chế độ bằng tay để </a:t>
            </a:r>
            <a:r>
              <a:rPr lang="en-US" smtClean="0"/>
              <a:t>đóng/cắt </a:t>
            </a:r>
            <a:r>
              <a:rPr lang="en-US"/>
              <a:t>chuyển nguồn chính và nguồn dự phòng.</a:t>
            </a:r>
          </a:p>
          <a:p>
            <a:pPr marL="285750" indent="-285750" algn="just">
              <a:lnSpc>
                <a:spcPct val="150000"/>
              </a:lnSpc>
              <a:buFont typeface="Wingdings" panose="05000000000000000000" pitchFamily="2" charset="2"/>
              <a:buChar char="ü"/>
            </a:pPr>
            <a:r>
              <a:rPr lang="en-US"/>
              <a:t>Điều khiển chế độ tự động để </a:t>
            </a:r>
            <a:r>
              <a:rPr lang="en-US" smtClean="0"/>
              <a:t>đóng/cắt </a:t>
            </a:r>
            <a:r>
              <a:rPr lang="en-US"/>
              <a:t>chuyển nguồn chính và nguồn dự phòng.</a:t>
            </a:r>
            <a:endParaRPr lang="zh-CN" altLang="en-US">
              <a:sym typeface="FZHei-B01S" panose="02010601030101010101" pitchFamily="2" charset="-122"/>
            </a:endParaRPr>
          </a:p>
        </p:txBody>
      </p:sp>
      <p:sp>
        <p:nvSpPr>
          <p:cNvPr id="30" name="文本框 29">
            <a:extLst>
              <a:ext uri="{FF2B5EF4-FFF2-40B4-BE49-F238E27FC236}">
                <a16:creationId xmlns:a16="http://schemas.microsoft.com/office/drawing/2014/main" id="{5C1893C4-D165-4791-AFE9-101796948943}"/>
              </a:ext>
            </a:extLst>
          </p:cNvPr>
          <p:cNvSpPr txBox="1"/>
          <p:nvPr/>
        </p:nvSpPr>
        <p:spPr>
          <a:xfrm>
            <a:off x="248593" y="377502"/>
            <a:ext cx="4362596" cy="508601"/>
          </a:xfrm>
          <a:prstGeom prst="rect">
            <a:avLst/>
          </a:prstGeom>
          <a:noFill/>
        </p:spPr>
        <p:txBody>
          <a:bodyPr wrap="square" rtlCol="0">
            <a:spAutoFit/>
          </a:bodyPr>
          <a:lstStyle/>
          <a:p>
            <a:pPr marL="0" lvl="1" algn="just">
              <a:lnSpc>
                <a:spcPct val="125000"/>
              </a:lnSpc>
            </a:pPr>
            <a:r>
              <a:rPr lang="en-US" sz="2400" b="1">
                <a:solidFill>
                  <a:srgbClr val="0070C0"/>
                </a:solidFill>
                <a:effectLst>
                  <a:outerShdw blurRad="38100" dist="38100" dir="2700000" algn="tl">
                    <a:srgbClr val="000000">
                      <a:alpha val="43137"/>
                    </a:srgbClr>
                  </a:outerShdw>
                </a:effectLst>
              </a:rPr>
              <a:t>2. Mục tiêu nghiên cứu</a:t>
            </a:r>
          </a:p>
        </p:txBody>
      </p:sp>
      <p:sp>
        <p:nvSpPr>
          <p:cNvPr id="32" name="文本框 29">
            <a:extLst>
              <a:ext uri="{FF2B5EF4-FFF2-40B4-BE49-F238E27FC236}">
                <a16:creationId xmlns:a16="http://schemas.microsoft.com/office/drawing/2014/main" id="{5C1893C4-D165-4791-AFE9-101796948943}"/>
              </a:ext>
            </a:extLst>
          </p:cNvPr>
          <p:cNvSpPr txBox="1"/>
          <p:nvPr/>
        </p:nvSpPr>
        <p:spPr>
          <a:xfrm>
            <a:off x="248593" y="3683556"/>
            <a:ext cx="4362596" cy="553998"/>
          </a:xfrm>
          <a:prstGeom prst="rect">
            <a:avLst/>
          </a:prstGeom>
          <a:noFill/>
        </p:spPr>
        <p:txBody>
          <a:bodyPr wrap="square" rtlCol="0">
            <a:spAutoFit/>
          </a:bodyPr>
          <a:lstStyle/>
          <a:p>
            <a:pPr marL="0" lvl="1" algn="just">
              <a:lnSpc>
                <a:spcPct val="125000"/>
              </a:lnSpc>
            </a:pPr>
            <a:r>
              <a:rPr lang="en-US" sz="2400" b="1" smtClean="0">
                <a:solidFill>
                  <a:srgbClr val="0070C0"/>
                </a:solidFill>
                <a:effectLst>
                  <a:outerShdw blurRad="38100" dist="38100" dir="2700000" algn="tl">
                    <a:srgbClr val="000000">
                      <a:alpha val="43137"/>
                    </a:srgbClr>
                  </a:outerShdw>
                </a:effectLst>
              </a:rPr>
              <a:t>3. Đối tượng nghiên cứu</a:t>
            </a:r>
            <a:endParaRPr lang="en-US" sz="2400" b="1">
              <a:solidFill>
                <a:srgbClr val="0070C0"/>
              </a:solidFill>
              <a:effectLst>
                <a:outerShdw blurRad="38100" dist="38100" dir="2700000" algn="tl">
                  <a:srgbClr val="000000">
                    <a:alpha val="43137"/>
                  </a:srgbClr>
                </a:outerShdw>
              </a:effectLst>
            </a:endParaRPr>
          </a:p>
        </p:txBody>
      </p:sp>
      <p:sp>
        <p:nvSpPr>
          <p:cNvPr id="34" name="文本框 29">
            <a:extLst>
              <a:ext uri="{FF2B5EF4-FFF2-40B4-BE49-F238E27FC236}">
                <a16:creationId xmlns:a16="http://schemas.microsoft.com/office/drawing/2014/main" id="{5C1893C4-D165-4791-AFE9-101796948943}"/>
              </a:ext>
            </a:extLst>
          </p:cNvPr>
          <p:cNvSpPr txBox="1"/>
          <p:nvPr/>
        </p:nvSpPr>
        <p:spPr>
          <a:xfrm>
            <a:off x="6912952" y="354804"/>
            <a:ext cx="4362596" cy="553998"/>
          </a:xfrm>
          <a:prstGeom prst="rect">
            <a:avLst/>
          </a:prstGeom>
          <a:noFill/>
        </p:spPr>
        <p:txBody>
          <a:bodyPr wrap="square" rtlCol="0">
            <a:spAutoFit/>
          </a:bodyPr>
          <a:lstStyle/>
          <a:p>
            <a:pPr marL="0" lvl="1" algn="just">
              <a:lnSpc>
                <a:spcPct val="125000"/>
              </a:lnSpc>
            </a:pPr>
            <a:r>
              <a:rPr lang="en-US" sz="2400" b="1">
                <a:solidFill>
                  <a:srgbClr val="0070C0"/>
                </a:solidFill>
                <a:effectLst>
                  <a:outerShdw blurRad="38100" dist="38100" dir="2700000" algn="tl">
                    <a:srgbClr val="000000">
                      <a:alpha val="43137"/>
                    </a:srgbClr>
                  </a:outerShdw>
                </a:effectLst>
              </a:rPr>
              <a:t>4</a:t>
            </a:r>
            <a:r>
              <a:rPr lang="en-US" sz="2400" b="1" smtClean="0">
                <a:solidFill>
                  <a:srgbClr val="0070C0"/>
                </a:solidFill>
                <a:effectLst>
                  <a:outerShdw blurRad="38100" dist="38100" dir="2700000" algn="tl">
                    <a:srgbClr val="000000">
                      <a:alpha val="43137"/>
                    </a:srgbClr>
                  </a:outerShdw>
                </a:effectLst>
              </a:rPr>
              <a:t>. </a:t>
            </a:r>
            <a:r>
              <a:rPr lang="en-US" sz="2400" b="1">
                <a:solidFill>
                  <a:srgbClr val="0070C0"/>
                </a:solidFill>
                <a:effectLst>
                  <a:outerShdw blurRad="38100" dist="38100" dir="2700000" algn="tl">
                    <a:srgbClr val="000000">
                      <a:alpha val="43137"/>
                    </a:srgbClr>
                  </a:outerShdw>
                </a:effectLst>
              </a:rPr>
              <a:t>Giả thuyết nghiên cứu</a:t>
            </a:r>
          </a:p>
        </p:txBody>
      </p:sp>
      <p:sp>
        <p:nvSpPr>
          <p:cNvPr id="37" name="文本框 29">
            <a:extLst>
              <a:ext uri="{FF2B5EF4-FFF2-40B4-BE49-F238E27FC236}">
                <a16:creationId xmlns:a16="http://schemas.microsoft.com/office/drawing/2014/main" id="{5C1893C4-D165-4791-AFE9-101796948943}"/>
              </a:ext>
            </a:extLst>
          </p:cNvPr>
          <p:cNvSpPr txBox="1"/>
          <p:nvPr/>
        </p:nvSpPr>
        <p:spPr>
          <a:xfrm>
            <a:off x="6919289" y="3789223"/>
            <a:ext cx="4362596" cy="553998"/>
          </a:xfrm>
          <a:prstGeom prst="rect">
            <a:avLst/>
          </a:prstGeom>
          <a:noFill/>
        </p:spPr>
        <p:txBody>
          <a:bodyPr wrap="square" rtlCol="0">
            <a:spAutoFit/>
          </a:bodyPr>
          <a:lstStyle/>
          <a:p>
            <a:pPr marL="0" lvl="1" algn="just">
              <a:lnSpc>
                <a:spcPct val="125000"/>
              </a:lnSpc>
            </a:pPr>
            <a:r>
              <a:rPr lang="en-US" sz="2400" b="1">
                <a:solidFill>
                  <a:srgbClr val="0070C0"/>
                </a:solidFill>
                <a:effectLst>
                  <a:outerShdw blurRad="38100" dist="38100" dir="2700000" algn="tl">
                    <a:srgbClr val="000000">
                      <a:alpha val="43137"/>
                    </a:srgbClr>
                  </a:outerShdw>
                </a:effectLst>
              </a:rPr>
              <a:t>5</a:t>
            </a:r>
            <a:r>
              <a:rPr lang="en-US" sz="2400" b="1" smtClean="0">
                <a:solidFill>
                  <a:srgbClr val="0070C0"/>
                </a:solidFill>
                <a:effectLst>
                  <a:outerShdw blurRad="38100" dist="38100" dir="2700000" algn="tl">
                    <a:srgbClr val="000000">
                      <a:alpha val="43137"/>
                    </a:srgbClr>
                  </a:outerShdw>
                </a:effectLst>
              </a:rPr>
              <a:t>. Phạm vi </a:t>
            </a:r>
            <a:r>
              <a:rPr lang="en-US" sz="2400" b="1">
                <a:solidFill>
                  <a:srgbClr val="0070C0"/>
                </a:solidFill>
                <a:effectLst>
                  <a:outerShdw blurRad="38100" dist="38100" dir="2700000" algn="tl">
                    <a:srgbClr val="000000">
                      <a:alpha val="43137"/>
                    </a:srgbClr>
                  </a:outerShdw>
                </a:effectLst>
              </a:rPr>
              <a:t>nghiên cứu</a:t>
            </a:r>
          </a:p>
        </p:txBody>
      </p:sp>
      <p:sp>
        <p:nvSpPr>
          <p:cNvPr id="38" name="TextBox 31"/>
          <p:cNvSpPr txBox="1"/>
          <p:nvPr/>
        </p:nvSpPr>
        <p:spPr>
          <a:xfrm>
            <a:off x="6919289" y="4470087"/>
            <a:ext cx="5290457" cy="848950"/>
          </a:xfrm>
          <a:prstGeom prst="rect">
            <a:avLst/>
          </a:prstGeom>
          <a:noFill/>
        </p:spPr>
        <p:txBody>
          <a:bodyPr wrap="square" lIns="68580" tIns="34290" rIns="68580" bIns="34290">
            <a:spAutoFit/>
          </a:bodyPr>
          <a:lstStyle/>
          <a:p>
            <a:pPr>
              <a:lnSpc>
                <a:spcPct val="150000"/>
              </a:lnSpc>
            </a:pPr>
            <a:r>
              <a:rPr lang="en-US"/>
              <a:t>Bộ chuyển nguồn tự động AIJES W2R-63A2F.</a:t>
            </a:r>
          </a:p>
          <a:p>
            <a:pPr>
              <a:lnSpc>
                <a:spcPct val="150000"/>
              </a:lnSpc>
            </a:pPr>
            <a:r>
              <a:rPr lang="en-US"/>
              <a:t>Màn hình điều khiển Smart Gen.</a:t>
            </a:r>
            <a:endParaRPr lang="zh-CN" altLang="en-US">
              <a:sym typeface="FZHei-B01S" panose="02010601030101010101" pitchFamily="2" charset="-122"/>
            </a:endParaRPr>
          </a:p>
        </p:txBody>
      </p:sp>
    </p:spTree>
    <p:extLst>
      <p:ext uri="{BB962C8B-B14F-4D97-AF65-F5344CB8AC3E}">
        <p14:creationId xmlns:p14="http://schemas.microsoft.com/office/powerpoint/2010/main" val="3113013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8" presetClass="entr" presetSubtype="6" fill="hold" grpId="0"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strips(downRight)">
                                      <p:cBhvr>
                                        <p:cTn id="10" dur="500"/>
                                        <p:tgtEl>
                                          <p:spTgt spid="26"/>
                                        </p:tgtEl>
                                      </p:cBhvr>
                                    </p:animEffect>
                                  </p:childTnLst>
                                </p:cTn>
                              </p:par>
                              <p:par>
                                <p:cTn id="11" presetID="18" presetClass="entr" presetSubtype="6" fill="hold" grpId="0"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strips(downRight)">
                                      <p:cBhvr>
                                        <p:cTn id="13" dur="500"/>
                                        <p:tgtEl>
                                          <p:spTgt spid="28"/>
                                        </p:tgtEl>
                                      </p:cBhvr>
                                    </p:animEffect>
                                  </p:childTnLst>
                                </p:cTn>
                              </p:par>
                              <p:par>
                                <p:cTn id="14" presetID="18" presetClass="entr" presetSubtype="6" fill="hold" grpId="0" nodeType="withEffect">
                                  <p:stCondLst>
                                    <p:cond delay="500"/>
                                  </p:stCondLst>
                                  <p:childTnLst>
                                    <p:set>
                                      <p:cBhvr>
                                        <p:cTn id="15" dur="1" fill="hold">
                                          <p:stCondLst>
                                            <p:cond delay="0"/>
                                          </p:stCondLst>
                                        </p:cTn>
                                        <p:tgtEl>
                                          <p:spTgt spid="31"/>
                                        </p:tgtEl>
                                        <p:attrNameLst>
                                          <p:attrName>style.visibility</p:attrName>
                                        </p:attrNameLst>
                                      </p:cBhvr>
                                      <p:to>
                                        <p:strVal val="visible"/>
                                      </p:to>
                                    </p:set>
                                    <p:animEffect transition="in" filter="strips(downRight)">
                                      <p:cBhvr>
                                        <p:cTn id="16" dur="500"/>
                                        <p:tgtEl>
                                          <p:spTgt spid="31"/>
                                        </p:tgtEl>
                                      </p:cBhvr>
                                    </p:animEffect>
                                  </p:childTnLst>
                                </p:cTn>
                              </p:par>
                              <p:par>
                                <p:cTn id="17" presetID="18" presetClass="entr" presetSubtype="6" fill="hold" grpId="0" nodeType="withEffect">
                                  <p:stCondLst>
                                    <p:cond delay="500"/>
                                  </p:stCondLst>
                                  <p:childTnLst>
                                    <p:set>
                                      <p:cBhvr>
                                        <p:cTn id="18" dur="1" fill="hold">
                                          <p:stCondLst>
                                            <p:cond delay="0"/>
                                          </p:stCondLst>
                                        </p:cTn>
                                        <p:tgtEl>
                                          <p:spTgt spid="38"/>
                                        </p:tgtEl>
                                        <p:attrNameLst>
                                          <p:attrName>style.visibility</p:attrName>
                                        </p:attrNameLst>
                                      </p:cBhvr>
                                      <p:to>
                                        <p:strVal val="visible"/>
                                      </p:to>
                                    </p:set>
                                    <p:animEffect transition="in" filter="strips(downRight)">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1"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28086" y="371398"/>
            <a:ext cx="1119555" cy="5887326"/>
            <a:chOff x="4209190" y="1017784"/>
            <a:chExt cx="720000" cy="3786214"/>
          </a:xfrm>
        </p:grpSpPr>
        <p:sp>
          <p:nvSpPr>
            <p:cNvPr id="3" name="椭圆 9"/>
            <p:cNvSpPr>
              <a:spLocks noChangeArrowheads="1"/>
            </p:cNvSpPr>
            <p:nvPr/>
          </p:nvSpPr>
          <p:spPr bwMode="auto">
            <a:xfrm>
              <a:off x="4209190" y="3712572"/>
              <a:ext cx="720000" cy="720000"/>
            </a:xfrm>
            <a:prstGeom prst="ellipse">
              <a:avLst/>
            </a:prstGeom>
            <a:noFill/>
            <a:ln>
              <a:solidFill>
                <a:schemeClr val="accent6"/>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椭圆 9"/>
            <p:cNvSpPr>
              <a:spLocks noChangeArrowheads="1"/>
            </p:cNvSpPr>
            <p:nvPr/>
          </p:nvSpPr>
          <p:spPr bwMode="auto">
            <a:xfrm>
              <a:off x="4209190" y="2512362"/>
              <a:ext cx="720000" cy="720000"/>
            </a:xfrm>
            <a:prstGeom prst="ellipse">
              <a:avLst/>
            </a:prstGeom>
            <a:noFill/>
            <a:ln>
              <a:solidFill>
                <a:schemeClr val="accent2"/>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椭圆 9"/>
            <p:cNvSpPr>
              <a:spLocks noChangeArrowheads="1"/>
            </p:cNvSpPr>
            <p:nvPr/>
          </p:nvSpPr>
          <p:spPr bwMode="auto">
            <a:xfrm>
              <a:off x="4209190" y="1369354"/>
              <a:ext cx="720000" cy="720000"/>
            </a:xfrm>
            <a:prstGeom prst="ellipse">
              <a:avLst/>
            </a:prstGeom>
            <a:noFill/>
            <a:ln>
              <a:solidFill>
                <a:schemeClr val="accent1"/>
              </a:solidFill>
            </a:ln>
          </p:spPr>
          <p:txBody>
            <a:bodyPr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27"/>
            <p:cNvSpPr>
              <a:spLocks noEditPoints="1"/>
            </p:cNvSpPr>
            <p:nvPr/>
          </p:nvSpPr>
          <p:spPr bwMode="auto">
            <a:xfrm>
              <a:off x="4357686" y="2660858"/>
              <a:ext cx="428628" cy="415923"/>
            </a:xfrm>
            <a:custGeom>
              <a:avLst/>
              <a:gdLst/>
              <a:ahLst/>
              <a:cxnLst>
                <a:cxn ang="0">
                  <a:pos x="490" y="1319"/>
                </a:cxn>
                <a:cxn ang="0">
                  <a:pos x="299" y="1249"/>
                </a:cxn>
                <a:cxn ang="0">
                  <a:pos x="24" y="872"/>
                </a:cxn>
                <a:cxn ang="0">
                  <a:pos x="23" y="587"/>
                </a:cxn>
                <a:cxn ang="0">
                  <a:pos x="179" y="369"/>
                </a:cxn>
                <a:cxn ang="0">
                  <a:pos x="405" y="256"/>
                </a:cxn>
                <a:cxn ang="0">
                  <a:pos x="612" y="249"/>
                </a:cxn>
                <a:cxn ang="0">
                  <a:pos x="760" y="0"/>
                </a:cxn>
                <a:cxn ang="0">
                  <a:pos x="726" y="239"/>
                </a:cxn>
                <a:cxn ang="0">
                  <a:pos x="858" y="179"/>
                </a:cxn>
                <a:cxn ang="0">
                  <a:pos x="1076" y="176"/>
                </a:cxn>
                <a:cxn ang="0">
                  <a:pos x="1275" y="203"/>
                </a:cxn>
                <a:cxn ang="0">
                  <a:pos x="1155" y="426"/>
                </a:cxn>
                <a:cxn ang="0">
                  <a:pos x="1243" y="607"/>
                </a:cxn>
                <a:cxn ang="0">
                  <a:pos x="1184" y="942"/>
                </a:cxn>
                <a:cxn ang="0">
                  <a:pos x="967" y="1234"/>
                </a:cxn>
                <a:cxn ang="0">
                  <a:pos x="737" y="1300"/>
                </a:cxn>
                <a:cxn ang="0">
                  <a:pos x="671" y="1294"/>
                </a:cxn>
                <a:cxn ang="0">
                  <a:pos x="620" y="1297"/>
                </a:cxn>
                <a:cxn ang="0">
                  <a:pos x="747" y="46"/>
                </a:cxn>
                <a:cxn ang="0">
                  <a:pos x="723" y="35"/>
                </a:cxn>
                <a:cxn ang="0">
                  <a:pos x="664" y="186"/>
                </a:cxn>
                <a:cxn ang="0">
                  <a:pos x="643" y="275"/>
                </a:cxn>
                <a:cxn ang="0">
                  <a:pos x="668" y="395"/>
                </a:cxn>
                <a:cxn ang="0">
                  <a:pos x="777" y="71"/>
                </a:cxn>
                <a:cxn ang="0">
                  <a:pos x="1063" y="202"/>
                </a:cxn>
                <a:cxn ang="0">
                  <a:pos x="824" y="253"/>
                </a:cxn>
                <a:cxn ang="0">
                  <a:pos x="745" y="364"/>
                </a:cxn>
                <a:cxn ang="0">
                  <a:pos x="874" y="274"/>
                </a:cxn>
                <a:cxn ang="0">
                  <a:pos x="946" y="282"/>
                </a:cxn>
                <a:cxn ang="0">
                  <a:pos x="990" y="282"/>
                </a:cxn>
                <a:cxn ang="0">
                  <a:pos x="1131" y="246"/>
                </a:cxn>
                <a:cxn ang="0">
                  <a:pos x="1103" y="301"/>
                </a:cxn>
                <a:cxn ang="0">
                  <a:pos x="1052" y="399"/>
                </a:cxn>
                <a:cxn ang="0">
                  <a:pos x="934" y="325"/>
                </a:cxn>
                <a:cxn ang="0">
                  <a:pos x="975" y="434"/>
                </a:cxn>
                <a:cxn ang="0">
                  <a:pos x="875" y="365"/>
                </a:cxn>
                <a:cxn ang="0">
                  <a:pos x="728" y="436"/>
                </a:cxn>
                <a:cxn ang="0">
                  <a:pos x="1026" y="453"/>
                </a:cxn>
                <a:cxn ang="0">
                  <a:pos x="1198" y="320"/>
                </a:cxn>
                <a:cxn ang="0">
                  <a:pos x="1118" y="211"/>
                </a:cxn>
                <a:cxn ang="0">
                  <a:pos x="240" y="368"/>
                </a:cxn>
                <a:cxn ang="0">
                  <a:pos x="121" y="467"/>
                </a:cxn>
                <a:cxn ang="0">
                  <a:pos x="32" y="700"/>
                </a:cxn>
                <a:cxn ang="0">
                  <a:pos x="115" y="989"/>
                </a:cxn>
                <a:cxn ang="0">
                  <a:pos x="364" y="1251"/>
                </a:cxn>
                <a:cxn ang="0">
                  <a:pos x="509" y="1247"/>
                </a:cxn>
                <a:cxn ang="0">
                  <a:pos x="478" y="1199"/>
                </a:cxn>
                <a:cxn ang="0">
                  <a:pos x="621" y="1214"/>
                </a:cxn>
                <a:cxn ang="0">
                  <a:pos x="702" y="1137"/>
                </a:cxn>
                <a:cxn ang="0">
                  <a:pos x="736" y="1262"/>
                </a:cxn>
                <a:cxn ang="0">
                  <a:pos x="941" y="1222"/>
                </a:cxn>
                <a:cxn ang="0">
                  <a:pos x="1153" y="940"/>
                </a:cxn>
                <a:cxn ang="0">
                  <a:pos x="1214" y="706"/>
                </a:cxn>
                <a:cxn ang="0">
                  <a:pos x="1101" y="453"/>
                </a:cxn>
                <a:cxn ang="0">
                  <a:pos x="861" y="474"/>
                </a:cxn>
                <a:cxn ang="0">
                  <a:pos x="646" y="483"/>
                </a:cxn>
                <a:cxn ang="0">
                  <a:pos x="552" y="395"/>
                </a:cxn>
                <a:cxn ang="0">
                  <a:pos x="583" y="431"/>
                </a:cxn>
                <a:cxn ang="0">
                  <a:pos x="595" y="302"/>
                </a:cxn>
              </a:cxnLst>
              <a:rect l="0" t="0" r="r" b="b"/>
              <a:pathLst>
                <a:path w="1275" h="1327">
                  <a:moveTo>
                    <a:pt x="580" y="1313"/>
                  </a:moveTo>
                  <a:lnTo>
                    <a:pt x="580" y="1313"/>
                  </a:lnTo>
                  <a:lnTo>
                    <a:pt x="578" y="1301"/>
                  </a:lnTo>
                  <a:lnTo>
                    <a:pt x="577" y="1289"/>
                  </a:lnTo>
                  <a:lnTo>
                    <a:pt x="578" y="1283"/>
                  </a:lnTo>
                  <a:lnTo>
                    <a:pt x="579" y="1277"/>
                  </a:lnTo>
                  <a:lnTo>
                    <a:pt x="581" y="1272"/>
                  </a:lnTo>
                  <a:lnTo>
                    <a:pt x="583" y="1267"/>
                  </a:lnTo>
                  <a:lnTo>
                    <a:pt x="583" y="1267"/>
                  </a:lnTo>
                  <a:lnTo>
                    <a:pt x="570" y="1273"/>
                  </a:lnTo>
                  <a:lnTo>
                    <a:pt x="557" y="1279"/>
                  </a:lnTo>
                  <a:lnTo>
                    <a:pt x="532" y="1296"/>
                  </a:lnTo>
                  <a:lnTo>
                    <a:pt x="504" y="1312"/>
                  </a:lnTo>
                  <a:lnTo>
                    <a:pt x="490" y="1319"/>
                  </a:lnTo>
                  <a:lnTo>
                    <a:pt x="475" y="1327"/>
                  </a:lnTo>
                  <a:lnTo>
                    <a:pt x="475" y="1327"/>
                  </a:lnTo>
                  <a:lnTo>
                    <a:pt x="461" y="1327"/>
                  </a:lnTo>
                  <a:lnTo>
                    <a:pt x="448" y="1327"/>
                  </a:lnTo>
                  <a:lnTo>
                    <a:pt x="435" y="1326"/>
                  </a:lnTo>
                  <a:lnTo>
                    <a:pt x="424" y="1322"/>
                  </a:lnTo>
                  <a:lnTo>
                    <a:pt x="412" y="1319"/>
                  </a:lnTo>
                  <a:lnTo>
                    <a:pt x="400" y="1315"/>
                  </a:lnTo>
                  <a:lnTo>
                    <a:pt x="389" y="1311"/>
                  </a:lnTo>
                  <a:lnTo>
                    <a:pt x="380" y="1305"/>
                  </a:lnTo>
                  <a:lnTo>
                    <a:pt x="359" y="1293"/>
                  </a:lnTo>
                  <a:lnTo>
                    <a:pt x="339" y="1279"/>
                  </a:lnTo>
                  <a:lnTo>
                    <a:pt x="299" y="1249"/>
                  </a:lnTo>
                  <a:lnTo>
                    <a:pt x="299" y="1249"/>
                  </a:lnTo>
                  <a:lnTo>
                    <a:pt x="269" y="1226"/>
                  </a:lnTo>
                  <a:lnTo>
                    <a:pt x="240" y="1202"/>
                  </a:lnTo>
                  <a:lnTo>
                    <a:pt x="214" y="1177"/>
                  </a:lnTo>
                  <a:lnTo>
                    <a:pt x="188" y="1150"/>
                  </a:lnTo>
                  <a:lnTo>
                    <a:pt x="164" y="1122"/>
                  </a:lnTo>
                  <a:lnTo>
                    <a:pt x="141" y="1092"/>
                  </a:lnTo>
                  <a:lnTo>
                    <a:pt x="119" y="1060"/>
                  </a:lnTo>
                  <a:lnTo>
                    <a:pt x="99" y="1025"/>
                  </a:lnTo>
                  <a:lnTo>
                    <a:pt x="99" y="1025"/>
                  </a:lnTo>
                  <a:lnTo>
                    <a:pt x="79" y="987"/>
                  </a:lnTo>
                  <a:lnTo>
                    <a:pt x="58" y="950"/>
                  </a:lnTo>
                  <a:lnTo>
                    <a:pt x="40" y="911"/>
                  </a:lnTo>
                  <a:lnTo>
                    <a:pt x="32" y="892"/>
                  </a:lnTo>
                  <a:lnTo>
                    <a:pt x="24" y="872"/>
                  </a:lnTo>
                  <a:lnTo>
                    <a:pt x="18" y="851"/>
                  </a:lnTo>
                  <a:lnTo>
                    <a:pt x="12" y="830"/>
                  </a:lnTo>
                  <a:lnTo>
                    <a:pt x="7" y="808"/>
                  </a:lnTo>
                  <a:lnTo>
                    <a:pt x="4" y="785"/>
                  </a:lnTo>
                  <a:lnTo>
                    <a:pt x="1" y="761"/>
                  </a:lnTo>
                  <a:lnTo>
                    <a:pt x="0" y="736"/>
                  </a:lnTo>
                  <a:lnTo>
                    <a:pt x="0" y="709"/>
                  </a:lnTo>
                  <a:lnTo>
                    <a:pt x="1" y="681"/>
                  </a:lnTo>
                  <a:lnTo>
                    <a:pt x="1" y="681"/>
                  </a:lnTo>
                  <a:lnTo>
                    <a:pt x="3" y="663"/>
                  </a:lnTo>
                  <a:lnTo>
                    <a:pt x="6" y="647"/>
                  </a:lnTo>
                  <a:lnTo>
                    <a:pt x="10" y="631"/>
                  </a:lnTo>
                  <a:lnTo>
                    <a:pt x="15" y="617"/>
                  </a:lnTo>
                  <a:lnTo>
                    <a:pt x="23" y="587"/>
                  </a:lnTo>
                  <a:lnTo>
                    <a:pt x="28" y="570"/>
                  </a:lnTo>
                  <a:lnTo>
                    <a:pt x="33" y="551"/>
                  </a:lnTo>
                  <a:lnTo>
                    <a:pt x="33" y="551"/>
                  </a:lnTo>
                  <a:lnTo>
                    <a:pt x="40" y="543"/>
                  </a:lnTo>
                  <a:lnTo>
                    <a:pt x="47" y="533"/>
                  </a:lnTo>
                  <a:lnTo>
                    <a:pt x="53" y="522"/>
                  </a:lnTo>
                  <a:lnTo>
                    <a:pt x="58" y="512"/>
                  </a:lnTo>
                  <a:lnTo>
                    <a:pt x="68" y="489"/>
                  </a:lnTo>
                  <a:lnTo>
                    <a:pt x="78" y="467"/>
                  </a:lnTo>
                  <a:lnTo>
                    <a:pt x="78" y="467"/>
                  </a:lnTo>
                  <a:lnTo>
                    <a:pt x="108" y="439"/>
                  </a:lnTo>
                  <a:lnTo>
                    <a:pt x="136" y="411"/>
                  </a:lnTo>
                  <a:lnTo>
                    <a:pt x="164" y="383"/>
                  </a:lnTo>
                  <a:lnTo>
                    <a:pt x="179" y="369"/>
                  </a:lnTo>
                  <a:lnTo>
                    <a:pt x="194" y="357"/>
                  </a:lnTo>
                  <a:lnTo>
                    <a:pt x="209" y="344"/>
                  </a:lnTo>
                  <a:lnTo>
                    <a:pt x="227" y="332"/>
                  </a:lnTo>
                  <a:lnTo>
                    <a:pt x="244" y="321"/>
                  </a:lnTo>
                  <a:lnTo>
                    <a:pt x="261" y="310"/>
                  </a:lnTo>
                  <a:lnTo>
                    <a:pt x="280" y="301"/>
                  </a:lnTo>
                  <a:lnTo>
                    <a:pt x="300" y="293"/>
                  </a:lnTo>
                  <a:lnTo>
                    <a:pt x="322" y="287"/>
                  </a:lnTo>
                  <a:lnTo>
                    <a:pt x="345" y="282"/>
                  </a:lnTo>
                  <a:lnTo>
                    <a:pt x="345" y="282"/>
                  </a:lnTo>
                  <a:lnTo>
                    <a:pt x="358" y="273"/>
                  </a:lnTo>
                  <a:lnTo>
                    <a:pt x="373" y="265"/>
                  </a:lnTo>
                  <a:lnTo>
                    <a:pt x="388" y="260"/>
                  </a:lnTo>
                  <a:lnTo>
                    <a:pt x="405" y="256"/>
                  </a:lnTo>
                  <a:lnTo>
                    <a:pt x="422" y="254"/>
                  </a:lnTo>
                  <a:lnTo>
                    <a:pt x="440" y="252"/>
                  </a:lnTo>
                  <a:lnTo>
                    <a:pt x="458" y="250"/>
                  </a:lnTo>
                  <a:lnTo>
                    <a:pt x="476" y="252"/>
                  </a:lnTo>
                  <a:lnTo>
                    <a:pt x="495" y="253"/>
                  </a:lnTo>
                  <a:lnTo>
                    <a:pt x="512" y="255"/>
                  </a:lnTo>
                  <a:lnTo>
                    <a:pt x="531" y="257"/>
                  </a:lnTo>
                  <a:lnTo>
                    <a:pt x="548" y="260"/>
                  </a:lnTo>
                  <a:lnTo>
                    <a:pt x="565" y="264"/>
                  </a:lnTo>
                  <a:lnTo>
                    <a:pt x="580" y="268"/>
                  </a:lnTo>
                  <a:lnTo>
                    <a:pt x="595" y="273"/>
                  </a:lnTo>
                  <a:lnTo>
                    <a:pt x="608" y="277"/>
                  </a:lnTo>
                  <a:lnTo>
                    <a:pt x="608" y="277"/>
                  </a:lnTo>
                  <a:lnTo>
                    <a:pt x="612" y="249"/>
                  </a:lnTo>
                  <a:lnTo>
                    <a:pt x="618" y="218"/>
                  </a:lnTo>
                  <a:lnTo>
                    <a:pt x="627" y="187"/>
                  </a:lnTo>
                  <a:lnTo>
                    <a:pt x="637" y="155"/>
                  </a:lnTo>
                  <a:lnTo>
                    <a:pt x="658" y="90"/>
                  </a:lnTo>
                  <a:lnTo>
                    <a:pt x="678" y="29"/>
                  </a:lnTo>
                  <a:lnTo>
                    <a:pt x="678" y="29"/>
                  </a:lnTo>
                  <a:lnTo>
                    <a:pt x="686" y="22"/>
                  </a:lnTo>
                  <a:lnTo>
                    <a:pt x="696" y="17"/>
                  </a:lnTo>
                  <a:lnTo>
                    <a:pt x="705" y="12"/>
                  </a:lnTo>
                  <a:lnTo>
                    <a:pt x="716" y="7"/>
                  </a:lnTo>
                  <a:lnTo>
                    <a:pt x="727" y="4"/>
                  </a:lnTo>
                  <a:lnTo>
                    <a:pt x="737" y="2"/>
                  </a:lnTo>
                  <a:lnTo>
                    <a:pt x="749" y="0"/>
                  </a:lnTo>
                  <a:lnTo>
                    <a:pt x="760" y="0"/>
                  </a:lnTo>
                  <a:lnTo>
                    <a:pt x="770" y="0"/>
                  </a:lnTo>
                  <a:lnTo>
                    <a:pt x="781" y="2"/>
                  </a:lnTo>
                  <a:lnTo>
                    <a:pt x="791" y="5"/>
                  </a:lnTo>
                  <a:lnTo>
                    <a:pt x="800" y="10"/>
                  </a:lnTo>
                  <a:lnTo>
                    <a:pt x="808" y="16"/>
                  </a:lnTo>
                  <a:lnTo>
                    <a:pt x="815" y="25"/>
                  </a:lnTo>
                  <a:lnTo>
                    <a:pt x="821" y="34"/>
                  </a:lnTo>
                  <a:lnTo>
                    <a:pt x="825" y="46"/>
                  </a:lnTo>
                  <a:lnTo>
                    <a:pt x="825" y="46"/>
                  </a:lnTo>
                  <a:lnTo>
                    <a:pt x="787" y="110"/>
                  </a:lnTo>
                  <a:lnTo>
                    <a:pt x="769" y="141"/>
                  </a:lnTo>
                  <a:lnTo>
                    <a:pt x="753" y="172"/>
                  </a:lnTo>
                  <a:lnTo>
                    <a:pt x="738" y="204"/>
                  </a:lnTo>
                  <a:lnTo>
                    <a:pt x="726" y="239"/>
                  </a:lnTo>
                  <a:lnTo>
                    <a:pt x="714" y="276"/>
                  </a:lnTo>
                  <a:lnTo>
                    <a:pt x="703" y="316"/>
                  </a:lnTo>
                  <a:lnTo>
                    <a:pt x="703" y="316"/>
                  </a:lnTo>
                  <a:lnTo>
                    <a:pt x="721" y="290"/>
                  </a:lnTo>
                  <a:lnTo>
                    <a:pt x="731" y="277"/>
                  </a:lnTo>
                  <a:lnTo>
                    <a:pt x="743" y="264"/>
                  </a:lnTo>
                  <a:lnTo>
                    <a:pt x="754" y="252"/>
                  </a:lnTo>
                  <a:lnTo>
                    <a:pt x="767" y="240"/>
                  </a:lnTo>
                  <a:lnTo>
                    <a:pt x="780" y="227"/>
                  </a:lnTo>
                  <a:lnTo>
                    <a:pt x="795" y="216"/>
                  </a:lnTo>
                  <a:lnTo>
                    <a:pt x="810" y="206"/>
                  </a:lnTo>
                  <a:lnTo>
                    <a:pt x="825" y="196"/>
                  </a:lnTo>
                  <a:lnTo>
                    <a:pt x="842" y="186"/>
                  </a:lnTo>
                  <a:lnTo>
                    <a:pt x="858" y="179"/>
                  </a:lnTo>
                  <a:lnTo>
                    <a:pt x="876" y="172"/>
                  </a:lnTo>
                  <a:lnTo>
                    <a:pt x="895" y="167"/>
                  </a:lnTo>
                  <a:lnTo>
                    <a:pt x="914" y="164"/>
                  </a:lnTo>
                  <a:lnTo>
                    <a:pt x="934" y="162"/>
                  </a:lnTo>
                  <a:lnTo>
                    <a:pt x="934" y="162"/>
                  </a:lnTo>
                  <a:lnTo>
                    <a:pt x="945" y="162"/>
                  </a:lnTo>
                  <a:lnTo>
                    <a:pt x="956" y="163"/>
                  </a:lnTo>
                  <a:lnTo>
                    <a:pt x="975" y="165"/>
                  </a:lnTo>
                  <a:lnTo>
                    <a:pt x="986" y="165"/>
                  </a:lnTo>
                  <a:lnTo>
                    <a:pt x="995" y="164"/>
                  </a:lnTo>
                  <a:lnTo>
                    <a:pt x="1005" y="162"/>
                  </a:lnTo>
                  <a:lnTo>
                    <a:pt x="1015" y="158"/>
                  </a:lnTo>
                  <a:lnTo>
                    <a:pt x="1015" y="158"/>
                  </a:lnTo>
                  <a:lnTo>
                    <a:pt x="1076" y="176"/>
                  </a:lnTo>
                  <a:lnTo>
                    <a:pt x="1106" y="183"/>
                  </a:lnTo>
                  <a:lnTo>
                    <a:pt x="1137" y="189"/>
                  </a:lnTo>
                  <a:lnTo>
                    <a:pt x="1166" y="194"/>
                  </a:lnTo>
                  <a:lnTo>
                    <a:pt x="1179" y="195"/>
                  </a:lnTo>
                  <a:lnTo>
                    <a:pt x="1193" y="195"/>
                  </a:lnTo>
                  <a:lnTo>
                    <a:pt x="1207" y="195"/>
                  </a:lnTo>
                  <a:lnTo>
                    <a:pt x="1219" y="193"/>
                  </a:lnTo>
                  <a:lnTo>
                    <a:pt x="1232" y="191"/>
                  </a:lnTo>
                  <a:lnTo>
                    <a:pt x="1243" y="186"/>
                  </a:lnTo>
                  <a:lnTo>
                    <a:pt x="1243" y="186"/>
                  </a:lnTo>
                  <a:lnTo>
                    <a:pt x="1252" y="189"/>
                  </a:lnTo>
                  <a:lnTo>
                    <a:pt x="1261" y="194"/>
                  </a:lnTo>
                  <a:lnTo>
                    <a:pt x="1267" y="198"/>
                  </a:lnTo>
                  <a:lnTo>
                    <a:pt x="1275" y="203"/>
                  </a:lnTo>
                  <a:lnTo>
                    <a:pt x="1275" y="203"/>
                  </a:lnTo>
                  <a:lnTo>
                    <a:pt x="1253" y="263"/>
                  </a:lnTo>
                  <a:lnTo>
                    <a:pt x="1242" y="294"/>
                  </a:lnTo>
                  <a:lnTo>
                    <a:pt x="1228" y="324"/>
                  </a:lnTo>
                  <a:lnTo>
                    <a:pt x="1220" y="339"/>
                  </a:lnTo>
                  <a:lnTo>
                    <a:pt x="1213" y="353"/>
                  </a:lnTo>
                  <a:lnTo>
                    <a:pt x="1203" y="367"/>
                  </a:lnTo>
                  <a:lnTo>
                    <a:pt x="1193" y="379"/>
                  </a:lnTo>
                  <a:lnTo>
                    <a:pt x="1183" y="391"/>
                  </a:lnTo>
                  <a:lnTo>
                    <a:pt x="1171" y="401"/>
                  </a:lnTo>
                  <a:lnTo>
                    <a:pt x="1158" y="410"/>
                  </a:lnTo>
                  <a:lnTo>
                    <a:pt x="1145" y="418"/>
                  </a:lnTo>
                  <a:lnTo>
                    <a:pt x="1145" y="418"/>
                  </a:lnTo>
                  <a:lnTo>
                    <a:pt x="1155" y="426"/>
                  </a:lnTo>
                  <a:lnTo>
                    <a:pt x="1164" y="434"/>
                  </a:lnTo>
                  <a:lnTo>
                    <a:pt x="1172" y="443"/>
                  </a:lnTo>
                  <a:lnTo>
                    <a:pt x="1179" y="453"/>
                  </a:lnTo>
                  <a:lnTo>
                    <a:pt x="1193" y="474"/>
                  </a:lnTo>
                  <a:lnTo>
                    <a:pt x="1208" y="499"/>
                  </a:lnTo>
                  <a:lnTo>
                    <a:pt x="1208" y="499"/>
                  </a:lnTo>
                  <a:lnTo>
                    <a:pt x="1223" y="524"/>
                  </a:lnTo>
                  <a:lnTo>
                    <a:pt x="1229" y="535"/>
                  </a:lnTo>
                  <a:lnTo>
                    <a:pt x="1233" y="546"/>
                  </a:lnTo>
                  <a:lnTo>
                    <a:pt x="1237" y="558"/>
                  </a:lnTo>
                  <a:lnTo>
                    <a:pt x="1239" y="571"/>
                  </a:lnTo>
                  <a:lnTo>
                    <a:pt x="1242" y="588"/>
                  </a:lnTo>
                  <a:lnTo>
                    <a:pt x="1243" y="607"/>
                  </a:lnTo>
                  <a:lnTo>
                    <a:pt x="1243" y="607"/>
                  </a:lnTo>
                  <a:lnTo>
                    <a:pt x="1244" y="635"/>
                  </a:lnTo>
                  <a:lnTo>
                    <a:pt x="1245" y="663"/>
                  </a:lnTo>
                  <a:lnTo>
                    <a:pt x="1244" y="688"/>
                  </a:lnTo>
                  <a:lnTo>
                    <a:pt x="1243" y="714"/>
                  </a:lnTo>
                  <a:lnTo>
                    <a:pt x="1241" y="739"/>
                  </a:lnTo>
                  <a:lnTo>
                    <a:pt x="1237" y="763"/>
                  </a:lnTo>
                  <a:lnTo>
                    <a:pt x="1233" y="787"/>
                  </a:lnTo>
                  <a:lnTo>
                    <a:pt x="1229" y="809"/>
                  </a:lnTo>
                  <a:lnTo>
                    <a:pt x="1222" y="833"/>
                  </a:lnTo>
                  <a:lnTo>
                    <a:pt x="1216" y="855"/>
                  </a:lnTo>
                  <a:lnTo>
                    <a:pt x="1209" y="877"/>
                  </a:lnTo>
                  <a:lnTo>
                    <a:pt x="1201" y="899"/>
                  </a:lnTo>
                  <a:lnTo>
                    <a:pt x="1192" y="921"/>
                  </a:lnTo>
                  <a:lnTo>
                    <a:pt x="1184" y="942"/>
                  </a:lnTo>
                  <a:lnTo>
                    <a:pt x="1162" y="986"/>
                  </a:lnTo>
                  <a:lnTo>
                    <a:pt x="1162" y="986"/>
                  </a:lnTo>
                  <a:lnTo>
                    <a:pt x="1145" y="1016"/>
                  </a:lnTo>
                  <a:lnTo>
                    <a:pt x="1128" y="1046"/>
                  </a:lnTo>
                  <a:lnTo>
                    <a:pt x="1120" y="1061"/>
                  </a:lnTo>
                  <a:lnTo>
                    <a:pt x="1111" y="1076"/>
                  </a:lnTo>
                  <a:lnTo>
                    <a:pt x="1105" y="1091"/>
                  </a:lnTo>
                  <a:lnTo>
                    <a:pt x="1099" y="1106"/>
                  </a:lnTo>
                  <a:lnTo>
                    <a:pt x="1099" y="1106"/>
                  </a:lnTo>
                  <a:lnTo>
                    <a:pt x="1060" y="1148"/>
                  </a:lnTo>
                  <a:lnTo>
                    <a:pt x="1038" y="1170"/>
                  </a:lnTo>
                  <a:lnTo>
                    <a:pt x="1016" y="1193"/>
                  </a:lnTo>
                  <a:lnTo>
                    <a:pt x="992" y="1214"/>
                  </a:lnTo>
                  <a:lnTo>
                    <a:pt x="967" y="1234"/>
                  </a:lnTo>
                  <a:lnTo>
                    <a:pt x="942" y="1254"/>
                  </a:lnTo>
                  <a:lnTo>
                    <a:pt x="916" y="1271"/>
                  </a:lnTo>
                  <a:lnTo>
                    <a:pt x="902" y="1278"/>
                  </a:lnTo>
                  <a:lnTo>
                    <a:pt x="888" y="1285"/>
                  </a:lnTo>
                  <a:lnTo>
                    <a:pt x="874" y="1291"/>
                  </a:lnTo>
                  <a:lnTo>
                    <a:pt x="860" y="1297"/>
                  </a:lnTo>
                  <a:lnTo>
                    <a:pt x="845" y="1301"/>
                  </a:lnTo>
                  <a:lnTo>
                    <a:pt x="830" y="1304"/>
                  </a:lnTo>
                  <a:lnTo>
                    <a:pt x="815" y="1306"/>
                  </a:lnTo>
                  <a:lnTo>
                    <a:pt x="800" y="1307"/>
                  </a:lnTo>
                  <a:lnTo>
                    <a:pt x="785" y="1307"/>
                  </a:lnTo>
                  <a:lnTo>
                    <a:pt x="769" y="1306"/>
                  </a:lnTo>
                  <a:lnTo>
                    <a:pt x="753" y="1304"/>
                  </a:lnTo>
                  <a:lnTo>
                    <a:pt x="737" y="1300"/>
                  </a:lnTo>
                  <a:lnTo>
                    <a:pt x="721" y="1296"/>
                  </a:lnTo>
                  <a:lnTo>
                    <a:pt x="705" y="1288"/>
                  </a:lnTo>
                  <a:lnTo>
                    <a:pt x="688" y="1281"/>
                  </a:lnTo>
                  <a:lnTo>
                    <a:pt x="671" y="1271"/>
                  </a:lnTo>
                  <a:lnTo>
                    <a:pt x="671" y="1271"/>
                  </a:lnTo>
                  <a:lnTo>
                    <a:pt x="669" y="1273"/>
                  </a:lnTo>
                  <a:lnTo>
                    <a:pt x="669" y="1275"/>
                  </a:lnTo>
                  <a:lnTo>
                    <a:pt x="670" y="1278"/>
                  </a:lnTo>
                  <a:lnTo>
                    <a:pt x="672" y="1282"/>
                  </a:lnTo>
                  <a:lnTo>
                    <a:pt x="674" y="1285"/>
                  </a:lnTo>
                  <a:lnTo>
                    <a:pt x="675" y="1288"/>
                  </a:lnTo>
                  <a:lnTo>
                    <a:pt x="674" y="1291"/>
                  </a:lnTo>
                  <a:lnTo>
                    <a:pt x="671" y="1294"/>
                  </a:lnTo>
                  <a:lnTo>
                    <a:pt x="671" y="1294"/>
                  </a:lnTo>
                  <a:lnTo>
                    <a:pt x="663" y="1296"/>
                  </a:lnTo>
                  <a:lnTo>
                    <a:pt x="657" y="1296"/>
                  </a:lnTo>
                  <a:lnTo>
                    <a:pt x="651" y="1294"/>
                  </a:lnTo>
                  <a:lnTo>
                    <a:pt x="646" y="1292"/>
                  </a:lnTo>
                  <a:lnTo>
                    <a:pt x="642" y="1289"/>
                  </a:lnTo>
                  <a:lnTo>
                    <a:pt x="639" y="1285"/>
                  </a:lnTo>
                  <a:lnTo>
                    <a:pt x="637" y="1279"/>
                  </a:lnTo>
                  <a:lnTo>
                    <a:pt x="636" y="1274"/>
                  </a:lnTo>
                  <a:lnTo>
                    <a:pt x="636" y="1274"/>
                  </a:lnTo>
                  <a:lnTo>
                    <a:pt x="634" y="1274"/>
                  </a:lnTo>
                  <a:lnTo>
                    <a:pt x="633" y="1276"/>
                  </a:lnTo>
                  <a:lnTo>
                    <a:pt x="629" y="1282"/>
                  </a:lnTo>
                  <a:lnTo>
                    <a:pt x="625" y="1289"/>
                  </a:lnTo>
                  <a:lnTo>
                    <a:pt x="620" y="1297"/>
                  </a:lnTo>
                  <a:lnTo>
                    <a:pt x="613" y="1304"/>
                  </a:lnTo>
                  <a:lnTo>
                    <a:pt x="609" y="1308"/>
                  </a:lnTo>
                  <a:lnTo>
                    <a:pt x="605" y="1311"/>
                  </a:lnTo>
                  <a:lnTo>
                    <a:pt x="599" y="1313"/>
                  </a:lnTo>
                  <a:lnTo>
                    <a:pt x="594" y="1314"/>
                  </a:lnTo>
                  <a:lnTo>
                    <a:pt x="587" y="1314"/>
                  </a:lnTo>
                  <a:lnTo>
                    <a:pt x="580" y="1313"/>
                  </a:lnTo>
                  <a:lnTo>
                    <a:pt x="580" y="1313"/>
                  </a:lnTo>
                  <a:close/>
                  <a:moveTo>
                    <a:pt x="723" y="35"/>
                  </a:moveTo>
                  <a:lnTo>
                    <a:pt x="723" y="35"/>
                  </a:lnTo>
                  <a:lnTo>
                    <a:pt x="728" y="40"/>
                  </a:lnTo>
                  <a:lnTo>
                    <a:pt x="733" y="43"/>
                  </a:lnTo>
                  <a:lnTo>
                    <a:pt x="739" y="45"/>
                  </a:lnTo>
                  <a:lnTo>
                    <a:pt x="747" y="46"/>
                  </a:lnTo>
                  <a:lnTo>
                    <a:pt x="754" y="46"/>
                  </a:lnTo>
                  <a:lnTo>
                    <a:pt x="763" y="46"/>
                  </a:lnTo>
                  <a:lnTo>
                    <a:pt x="769" y="45"/>
                  </a:lnTo>
                  <a:lnTo>
                    <a:pt x="777" y="43"/>
                  </a:lnTo>
                  <a:lnTo>
                    <a:pt x="777" y="43"/>
                  </a:lnTo>
                  <a:lnTo>
                    <a:pt x="774" y="38"/>
                  </a:lnTo>
                  <a:lnTo>
                    <a:pt x="772" y="36"/>
                  </a:lnTo>
                  <a:lnTo>
                    <a:pt x="765" y="33"/>
                  </a:lnTo>
                  <a:lnTo>
                    <a:pt x="759" y="31"/>
                  </a:lnTo>
                  <a:lnTo>
                    <a:pt x="752" y="31"/>
                  </a:lnTo>
                  <a:lnTo>
                    <a:pt x="737" y="34"/>
                  </a:lnTo>
                  <a:lnTo>
                    <a:pt x="731" y="35"/>
                  </a:lnTo>
                  <a:lnTo>
                    <a:pt x="723" y="35"/>
                  </a:lnTo>
                  <a:lnTo>
                    <a:pt x="723" y="35"/>
                  </a:lnTo>
                  <a:close/>
                  <a:moveTo>
                    <a:pt x="706" y="60"/>
                  </a:moveTo>
                  <a:lnTo>
                    <a:pt x="706" y="60"/>
                  </a:lnTo>
                  <a:lnTo>
                    <a:pt x="703" y="63"/>
                  </a:lnTo>
                  <a:lnTo>
                    <a:pt x="700" y="67"/>
                  </a:lnTo>
                  <a:lnTo>
                    <a:pt x="693" y="80"/>
                  </a:lnTo>
                  <a:lnTo>
                    <a:pt x="686" y="96"/>
                  </a:lnTo>
                  <a:lnTo>
                    <a:pt x="679" y="113"/>
                  </a:lnTo>
                  <a:lnTo>
                    <a:pt x="667" y="149"/>
                  </a:lnTo>
                  <a:lnTo>
                    <a:pt x="662" y="163"/>
                  </a:lnTo>
                  <a:lnTo>
                    <a:pt x="660" y="172"/>
                  </a:lnTo>
                  <a:lnTo>
                    <a:pt x="660" y="172"/>
                  </a:lnTo>
                  <a:lnTo>
                    <a:pt x="661" y="177"/>
                  </a:lnTo>
                  <a:lnTo>
                    <a:pt x="662" y="181"/>
                  </a:lnTo>
                  <a:lnTo>
                    <a:pt x="664" y="186"/>
                  </a:lnTo>
                  <a:lnTo>
                    <a:pt x="664" y="189"/>
                  </a:lnTo>
                  <a:lnTo>
                    <a:pt x="664" y="189"/>
                  </a:lnTo>
                  <a:lnTo>
                    <a:pt x="661" y="193"/>
                  </a:lnTo>
                  <a:lnTo>
                    <a:pt x="657" y="195"/>
                  </a:lnTo>
                  <a:lnTo>
                    <a:pt x="653" y="198"/>
                  </a:lnTo>
                  <a:lnTo>
                    <a:pt x="651" y="200"/>
                  </a:lnTo>
                  <a:lnTo>
                    <a:pt x="651" y="200"/>
                  </a:lnTo>
                  <a:lnTo>
                    <a:pt x="648" y="206"/>
                  </a:lnTo>
                  <a:lnTo>
                    <a:pt x="646" y="212"/>
                  </a:lnTo>
                  <a:lnTo>
                    <a:pt x="645" y="224"/>
                  </a:lnTo>
                  <a:lnTo>
                    <a:pt x="644" y="238"/>
                  </a:lnTo>
                  <a:lnTo>
                    <a:pt x="644" y="250"/>
                  </a:lnTo>
                  <a:lnTo>
                    <a:pt x="644" y="263"/>
                  </a:lnTo>
                  <a:lnTo>
                    <a:pt x="643" y="275"/>
                  </a:lnTo>
                  <a:lnTo>
                    <a:pt x="641" y="286"/>
                  </a:lnTo>
                  <a:lnTo>
                    <a:pt x="639" y="291"/>
                  </a:lnTo>
                  <a:lnTo>
                    <a:pt x="636" y="295"/>
                  </a:lnTo>
                  <a:lnTo>
                    <a:pt x="636" y="295"/>
                  </a:lnTo>
                  <a:lnTo>
                    <a:pt x="640" y="327"/>
                  </a:lnTo>
                  <a:lnTo>
                    <a:pt x="642" y="343"/>
                  </a:lnTo>
                  <a:lnTo>
                    <a:pt x="644" y="359"/>
                  </a:lnTo>
                  <a:lnTo>
                    <a:pt x="647" y="375"/>
                  </a:lnTo>
                  <a:lnTo>
                    <a:pt x="652" y="391"/>
                  </a:lnTo>
                  <a:lnTo>
                    <a:pt x="659" y="407"/>
                  </a:lnTo>
                  <a:lnTo>
                    <a:pt x="662" y="414"/>
                  </a:lnTo>
                  <a:lnTo>
                    <a:pt x="668" y="422"/>
                  </a:lnTo>
                  <a:lnTo>
                    <a:pt x="668" y="422"/>
                  </a:lnTo>
                  <a:lnTo>
                    <a:pt x="668" y="395"/>
                  </a:lnTo>
                  <a:lnTo>
                    <a:pt x="669" y="369"/>
                  </a:lnTo>
                  <a:lnTo>
                    <a:pt x="671" y="344"/>
                  </a:lnTo>
                  <a:lnTo>
                    <a:pt x="674" y="320"/>
                  </a:lnTo>
                  <a:lnTo>
                    <a:pt x="679" y="297"/>
                  </a:lnTo>
                  <a:lnTo>
                    <a:pt x="685" y="273"/>
                  </a:lnTo>
                  <a:lnTo>
                    <a:pt x="691" y="252"/>
                  </a:lnTo>
                  <a:lnTo>
                    <a:pt x="699" y="229"/>
                  </a:lnTo>
                  <a:lnTo>
                    <a:pt x="706" y="208"/>
                  </a:lnTo>
                  <a:lnTo>
                    <a:pt x="715" y="187"/>
                  </a:lnTo>
                  <a:lnTo>
                    <a:pt x="724" y="167"/>
                  </a:lnTo>
                  <a:lnTo>
                    <a:pt x="734" y="147"/>
                  </a:lnTo>
                  <a:lnTo>
                    <a:pt x="754" y="108"/>
                  </a:lnTo>
                  <a:lnTo>
                    <a:pt x="777" y="71"/>
                  </a:lnTo>
                  <a:lnTo>
                    <a:pt x="777" y="71"/>
                  </a:lnTo>
                  <a:lnTo>
                    <a:pt x="767" y="73"/>
                  </a:lnTo>
                  <a:lnTo>
                    <a:pt x="758" y="74"/>
                  </a:lnTo>
                  <a:lnTo>
                    <a:pt x="749" y="74"/>
                  </a:lnTo>
                  <a:lnTo>
                    <a:pt x="740" y="72"/>
                  </a:lnTo>
                  <a:lnTo>
                    <a:pt x="732" y="70"/>
                  </a:lnTo>
                  <a:lnTo>
                    <a:pt x="723" y="67"/>
                  </a:lnTo>
                  <a:lnTo>
                    <a:pt x="706" y="60"/>
                  </a:lnTo>
                  <a:lnTo>
                    <a:pt x="706" y="60"/>
                  </a:lnTo>
                  <a:close/>
                  <a:moveTo>
                    <a:pt x="1102" y="203"/>
                  </a:moveTo>
                  <a:lnTo>
                    <a:pt x="1102" y="203"/>
                  </a:lnTo>
                  <a:lnTo>
                    <a:pt x="1093" y="206"/>
                  </a:lnTo>
                  <a:lnTo>
                    <a:pt x="1082" y="206"/>
                  </a:lnTo>
                  <a:lnTo>
                    <a:pt x="1072" y="204"/>
                  </a:lnTo>
                  <a:lnTo>
                    <a:pt x="1063" y="202"/>
                  </a:lnTo>
                  <a:lnTo>
                    <a:pt x="1045" y="197"/>
                  </a:lnTo>
                  <a:lnTo>
                    <a:pt x="1035" y="195"/>
                  </a:lnTo>
                  <a:lnTo>
                    <a:pt x="1025" y="194"/>
                  </a:lnTo>
                  <a:lnTo>
                    <a:pt x="1025" y="194"/>
                  </a:lnTo>
                  <a:lnTo>
                    <a:pt x="1010" y="193"/>
                  </a:lnTo>
                  <a:lnTo>
                    <a:pt x="995" y="193"/>
                  </a:lnTo>
                  <a:lnTo>
                    <a:pt x="980" y="195"/>
                  </a:lnTo>
                  <a:lnTo>
                    <a:pt x="965" y="197"/>
                  </a:lnTo>
                  <a:lnTo>
                    <a:pt x="950" y="200"/>
                  </a:lnTo>
                  <a:lnTo>
                    <a:pt x="936" y="204"/>
                  </a:lnTo>
                  <a:lnTo>
                    <a:pt x="906" y="215"/>
                  </a:lnTo>
                  <a:lnTo>
                    <a:pt x="879" y="227"/>
                  </a:lnTo>
                  <a:lnTo>
                    <a:pt x="851" y="240"/>
                  </a:lnTo>
                  <a:lnTo>
                    <a:pt x="824" y="253"/>
                  </a:lnTo>
                  <a:lnTo>
                    <a:pt x="797" y="263"/>
                  </a:lnTo>
                  <a:lnTo>
                    <a:pt x="797" y="263"/>
                  </a:lnTo>
                  <a:lnTo>
                    <a:pt x="789" y="277"/>
                  </a:lnTo>
                  <a:lnTo>
                    <a:pt x="777" y="291"/>
                  </a:lnTo>
                  <a:lnTo>
                    <a:pt x="751" y="321"/>
                  </a:lnTo>
                  <a:lnTo>
                    <a:pt x="739" y="337"/>
                  </a:lnTo>
                  <a:lnTo>
                    <a:pt x="728" y="353"/>
                  </a:lnTo>
                  <a:lnTo>
                    <a:pt x="723" y="362"/>
                  </a:lnTo>
                  <a:lnTo>
                    <a:pt x="719" y="371"/>
                  </a:lnTo>
                  <a:lnTo>
                    <a:pt x="716" y="380"/>
                  </a:lnTo>
                  <a:lnTo>
                    <a:pt x="714" y="390"/>
                  </a:lnTo>
                  <a:lnTo>
                    <a:pt x="714" y="390"/>
                  </a:lnTo>
                  <a:lnTo>
                    <a:pt x="729" y="377"/>
                  </a:lnTo>
                  <a:lnTo>
                    <a:pt x="745" y="364"/>
                  </a:lnTo>
                  <a:lnTo>
                    <a:pt x="763" y="352"/>
                  </a:lnTo>
                  <a:lnTo>
                    <a:pt x="780" y="340"/>
                  </a:lnTo>
                  <a:lnTo>
                    <a:pt x="799" y="331"/>
                  </a:lnTo>
                  <a:lnTo>
                    <a:pt x="818" y="321"/>
                  </a:lnTo>
                  <a:lnTo>
                    <a:pt x="854" y="305"/>
                  </a:lnTo>
                  <a:lnTo>
                    <a:pt x="854" y="305"/>
                  </a:lnTo>
                  <a:lnTo>
                    <a:pt x="856" y="291"/>
                  </a:lnTo>
                  <a:lnTo>
                    <a:pt x="858" y="280"/>
                  </a:lnTo>
                  <a:lnTo>
                    <a:pt x="860" y="276"/>
                  </a:lnTo>
                  <a:lnTo>
                    <a:pt x="863" y="272"/>
                  </a:lnTo>
                  <a:lnTo>
                    <a:pt x="866" y="268"/>
                  </a:lnTo>
                  <a:lnTo>
                    <a:pt x="871" y="263"/>
                  </a:lnTo>
                  <a:lnTo>
                    <a:pt x="871" y="263"/>
                  </a:lnTo>
                  <a:lnTo>
                    <a:pt x="874" y="274"/>
                  </a:lnTo>
                  <a:lnTo>
                    <a:pt x="876" y="284"/>
                  </a:lnTo>
                  <a:lnTo>
                    <a:pt x="878" y="291"/>
                  </a:lnTo>
                  <a:lnTo>
                    <a:pt x="882" y="302"/>
                  </a:lnTo>
                  <a:lnTo>
                    <a:pt x="882" y="302"/>
                  </a:lnTo>
                  <a:lnTo>
                    <a:pt x="887" y="300"/>
                  </a:lnTo>
                  <a:lnTo>
                    <a:pt x="893" y="297"/>
                  </a:lnTo>
                  <a:lnTo>
                    <a:pt x="897" y="293"/>
                  </a:lnTo>
                  <a:lnTo>
                    <a:pt x="903" y="291"/>
                  </a:lnTo>
                  <a:lnTo>
                    <a:pt x="903" y="291"/>
                  </a:lnTo>
                  <a:lnTo>
                    <a:pt x="914" y="292"/>
                  </a:lnTo>
                  <a:lnTo>
                    <a:pt x="924" y="291"/>
                  </a:lnTo>
                  <a:lnTo>
                    <a:pt x="932" y="289"/>
                  </a:lnTo>
                  <a:lnTo>
                    <a:pt x="940" y="286"/>
                  </a:lnTo>
                  <a:lnTo>
                    <a:pt x="946" y="282"/>
                  </a:lnTo>
                  <a:lnTo>
                    <a:pt x="951" y="277"/>
                  </a:lnTo>
                  <a:lnTo>
                    <a:pt x="957" y="272"/>
                  </a:lnTo>
                  <a:lnTo>
                    <a:pt x="961" y="265"/>
                  </a:lnTo>
                  <a:lnTo>
                    <a:pt x="970" y="253"/>
                  </a:lnTo>
                  <a:lnTo>
                    <a:pt x="977" y="240"/>
                  </a:lnTo>
                  <a:lnTo>
                    <a:pt x="985" y="226"/>
                  </a:lnTo>
                  <a:lnTo>
                    <a:pt x="989" y="221"/>
                  </a:lnTo>
                  <a:lnTo>
                    <a:pt x="994" y="214"/>
                  </a:lnTo>
                  <a:lnTo>
                    <a:pt x="994" y="214"/>
                  </a:lnTo>
                  <a:lnTo>
                    <a:pt x="995" y="221"/>
                  </a:lnTo>
                  <a:lnTo>
                    <a:pt x="995" y="228"/>
                  </a:lnTo>
                  <a:lnTo>
                    <a:pt x="994" y="246"/>
                  </a:lnTo>
                  <a:lnTo>
                    <a:pt x="992" y="264"/>
                  </a:lnTo>
                  <a:lnTo>
                    <a:pt x="990" y="282"/>
                  </a:lnTo>
                  <a:lnTo>
                    <a:pt x="990" y="282"/>
                  </a:lnTo>
                  <a:lnTo>
                    <a:pt x="994" y="278"/>
                  </a:lnTo>
                  <a:lnTo>
                    <a:pt x="999" y="277"/>
                  </a:lnTo>
                  <a:lnTo>
                    <a:pt x="1003" y="277"/>
                  </a:lnTo>
                  <a:lnTo>
                    <a:pt x="1007" y="278"/>
                  </a:lnTo>
                  <a:lnTo>
                    <a:pt x="1018" y="282"/>
                  </a:lnTo>
                  <a:lnTo>
                    <a:pt x="1029" y="285"/>
                  </a:lnTo>
                  <a:lnTo>
                    <a:pt x="1029" y="285"/>
                  </a:lnTo>
                  <a:lnTo>
                    <a:pt x="1056" y="277"/>
                  </a:lnTo>
                  <a:lnTo>
                    <a:pt x="1083" y="269"/>
                  </a:lnTo>
                  <a:lnTo>
                    <a:pt x="1108" y="258"/>
                  </a:lnTo>
                  <a:lnTo>
                    <a:pt x="1120" y="253"/>
                  </a:lnTo>
                  <a:lnTo>
                    <a:pt x="1131" y="246"/>
                  </a:lnTo>
                  <a:lnTo>
                    <a:pt x="1131" y="246"/>
                  </a:lnTo>
                  <a:lnTo>
                    <a:pt x="1131" y="248"/>
                  </a:lnTo>
                  <a:lnTo>
                    <a:pt x="1133" y="249"/>
                  </a:lnTo>
                  <a:lnTo>
                    <a:pt x="1139" y="250"/>
                  </a:lnTo>
                  <a:lnTo>
                    <a:pt x="1141" y="250"/>
                  </a:lnTo>
                  <a:lnTo>
                    <a:pt x="1143" y="252"/>
                  </a:lnTo>
                  <a:lnTo>
                    <a:pt x="1144" y="254"/>
                  </a:lnTo>
                  <a:lnTo>
                    <a:pt x="1145" y="257"/>
                  </a:lnTo>
                  <a:lnTo>
                    <a:pt x="1145" y="257"/>
                  </a:lnTo>
                  <a:lnTo>
                    <a:pt x="1140" y="265"/>
                  </a:lnTo>
                  <a:lnTo>
                    <a:pt x="1133" y="274"/>
                  </a:lnTo>
                  <a:lnTo>
                    <a:pt x="1127" y="282"/>
                  </a:lnTo>
                  <a:lnTo>
                    <a:pt x="1120" y="289"/>
                  </a:lnTo>
                  <a:lnTo>
                    <a:pt x="1112" y="295"/>
                  </a:lnTo>
                  <a:lnTo>
                    <a:pt x="1103" y="301"/>
                  </a:lnTo>
                  <a:lnTo>
                    <a:pt x="1094" y="305"/>
                  </a:lnTo>
                  <a:lnTo>
                    <a:pt x="1084" y="309"/>
                  </a:lnTo>
                  <a:lnTo>
                    <a:pt x="1075" y="314"/>
                  </a:lnTo>
                  <a:lnTo>
                    <a:pt x="1065" y="316"/>
                  </a:lnTo>
                  <a:lnTo>
                    <a:pt x="1045" y="320"/>
                  </a:lnTo>
                  <a:lnTo>
                    <a:pt x="1024" y="322"/>
                  </a:lnTo>
                  <a:lnTo>
                    <a:pt x="1005" y="323"/>
                  </a:lnTo>
                  <a:lnTo>
                    <a:pt x="1005" y="323"/>
                  </a:lnTo>
                  <a:lnTo>
                    <a:pt x="1010" y="334"/>
                  </a:lnTo>
                  <a:lnTo>
                    <a:pt x="1018" y="345"/>
                  </a:lnTo>
                  <a:lnTo>
                    <a:pt x="1035" y="366"/>
                  </a:lnTo>
                  <a:lnTo>
                    <a:pt x="1042" y="377"/>
                  </a:lnTo>
                  <a:lnTo>
                    <a:pt x="1048" y="388"/>
                  </a:lnTo>
                  <a:lnTo>
                    <a:pt x="1052" y="399"/>
                  </a:lnTo>
                  <a:lnTo>
                    <a:pt x="1053" y="405"/>
                  </a:lnTo>
                  <a:lnTo>
                    <a:pt x="1053" y="411"/>
                  </a:lnTo>
                  <a:lnTo>
                    <a:pt x="1053" y="411"/>
                  </a:lnTo>
                  <a:lnTo>
                    <a:pt x="1046" y="405"/>
                  </a:lnTo>
                  <a:lnTo>
                    <a:pt x="1037" y="396"/>
                  </a:lnTo>
                  <a:lnTo>
                    <a:pt x="1021" y="379"/>
                  </a:lnTo>
                  <a:lnTo>
                    <a:pt x="1003" y="362"/>
                  </a:lnTo>
                  <a:lnTo>
                    <a:pt x="994" y="353"/>
                  </a:lnTo>
                  <a:lnTo>
                    <a:pt x="985" y="346"/>
                  </a:lnTo>
                  <a:lnTo>
                    <a:pt x="976" y="338"/>
                  </a:lnTo>
                  <a:lnTo>
                    <a:pt x="965" y="333"/>
                  </a:lnTo>
                  <a:lnTo>
                    <a:pt x="956" y="329"/>
                  </a:lnTo>
                  <a:lnTo>
                    <a:pt x="945" y="325"/>
                  </a:lnTo>
                  <a:lnTo>
                    <a:pt x="934" y="325"/>
                  </a:lnTo>
                  <a:lnTo>
                    <a:pt x="924" y="327"/>
                  </a:lnTo>
                  <a:lnTo>
                    <a:pt x="912" y="331"/>
                  </a:lnTo>
                  <a:lnTo>
                    <a:pt x="899" y="337"/>
                  </a:lnTo>
                  <a:lnTo>
                    <a:pt x="899" y="337"/>
                  </a:lnTo>
                  <a:lnTo>
                    <a:pt x="913" y="348"/>
                  </a:lnTo>
                  <a:lnTo>
                    <a:pt x="927" y="360"/>
                  </a:lnTo>
                  <a:lnTo>
                    <a:pt x="941" y="374"/>
                  </a:lnTo>
                  <a:lnTo>
                    <a:pt x="954" y="388"/>
                  </a:lnTo>
                  <a:lnTo>
                    <a:pt x="959" y="395"/>
                  </a:lnTo>
                  <a:lnTo>
                    <a:pt x="964" y="403"/>
                  </a:lnTo>
                  <a:lnTo>
                    <a:pt x="969" y="410"/>
                  </a:lnTo>
                  <a:lnTo>
                    <a:pt x="972" y="418"/>
                  </a:lnTo>
                  <a:lnTo>
                    <a:pt x="974" y="426"/>
                  </a:lnTo>
                  <a:lnTo>
                    <a:pt x="975" y="434"/>
                  </a:lnTo>
                  <a:lnTo>
                    <a:pt x="974" y="441"/>
                  </a:lnTo>
                  <a:lnTo>
                    <a:pt x="973" y="450"/>
                  </a:lnTo>
                  <a:lnTo>
                    <a:pt x="973" y="450"/>
                  </a:lnTo>
                  <a:lnTo>
                    <a:pt x="961" y="439"/>
                  </a:lnTo>
                  <a:lnTo>
                    <a:pt x="949" y="427"/>
                  </a:lnTo>
                  <a:lnTo>
                    <a:pt x="929" y="403"/>
                  </a:lnTo>
                  <a:lnTo>
                    <a:pt x="918" y="391"/>
                  </a:lnTo>
                  <a:lnTo>
                    <a:pt x="906" y="379"/>
                  </a:lnTo>
                  <a:lnTo>
                    <a:pt x="894" y="369"/>
                  </a:lnTo>
                  <a:lnTo>
                    <a:pt x="886" y="365"/>
                  </a:lnTo>
                  <a:lnTo>
                    <a:pt x="879" y="362"/>
                  </a:lnTo>
                  <a:lnTo>
                    <a:pt x="879" y="362"/>
                  </a:lnTo>
                  <a:lnTo>
                    <a:pt x="876" y="364"/>
                  </a:lnTo>
                  <a:lnTo>
                    <a:pt x="875" y="365"/>
                  </a:lnTo>
                  <a:lnTo>
                    <a:pt x="870" y="366"/>
                  </a:lnTo>
                  <a:lnTo>
                    <a:pt x="864" y="366"/>
                  </a:lnTo>
                  <a:lnTo>
                    <a:pt x="857" y="364"/>
                  </a:lnTo>
                  <a:lnTo>
                    <a:pt x="851" y="362"/>
                  </a:lnTo>
                  <a:lnTo>
                    <a:pt x="844" y="359"/>
                  </a:lnTo>
                  <a:lnTo>
                    <a:pt x="840" y="354"/>
                  </a:lnTo>
                  <a:lnTo>
                    <a:pt x="836" y="351"/>
                  </a:lnTo>
                  <a:lnTo>
                    <a:pt x="836" y="351"/>
                  </a:lnTo>
                  <a:lnTo>
                    <a:pt x="804" y="371"/>
                  </a:lnTo>
                  <a:lnTo>
                    <a:pt x="774" y="391"/>
                  </a:lnTo>
                  <a:lnTo>
                    <a:pt x="760" y="401"/>
                  </a:lnTo>
                  <a:lnTo>
                    <a:pt x="747" y="412"/>
                  </a:lnTo>
                  <a:lnTo>
                    <a:pt x="736" y="424"/>
                  </a:lnTo>
                  <a:lnTo>
                    <a:pt x="728" y="436"/>
                  </a:lnTo>
                  <a:lnTo>
                    <a:pt x="728" y="436"/>
                  </a:lnTo>
                  <a:lnTo>
                    <a:pt x="738" y="434"/>
                  </a:lnTo>
                  <a:lnTo>
                    <a:pt x="750" y="433"/>
                  </a:lnTo>
                  <a:lnTo>
                    <a:pt x="775" y="433"/>
                  </a:lnTo>
                  <a:lnTo>
                    <a:pt x="799" y="436"/>
                  </a:lnTo>
                  <a:lnTo>
                    <a:pt x="825" y="439"/>
                  </a:lnTo>
                  <a:lnTo>
                    <a:pt x="878" y="449"/>
                  </a:lnTo>
                  <a:lnTo>
                    <a:pt x="902" y="453"/>
                  </a:lnTo>
                  <a:lnTo>
                    <a:pt x="927" y="456"/>
                  </a:lnTo>
                  <a:lnTo>
                    <a:pt x="927" y="456"/>
                  </a:lnTo>
                  <a:lnTo>
                    <a:pt x="951" y="458"/>
                  </a:lnTo>
                  <a:lnTo>
                    <a:pt x="977" y="458"/>
                  </a:lnTo>
                  <a:lnTo>
                    <a:pt x="1002" y="457"/>
                  </a:lnTo>
                  <a:lnTo>
                    <a:pt x="1026" y="453"/>
                  </a:lnTo>
                  <a:lnTo>
                    <a:pt x="1051" y="448"/>
                  </a:lnTo>
                  <a:lnTo>
                    <a:pt x="1062" y="443"/>
                  </a:lnTo>
                  <a:lnTo>
                    <a:pt x="1073" y="439"/>
                  </a:lnTo>
                  <a:lnTo>
                    <a:pt x="1084" y="434"/>
                  </a:lnTo>
                  <a:lnTo>
                    <a:pt x="1094" y="428"/>
                  </a:lnTo>
                  <a:lnTo>
                    <a:pt x="1103" y="422"/>
                  </a:lnTo>
                  <a:lnTo>
                    <a:pt x="1113" y="414"/>
                  </a:lnTo>
                  <a:lnTo>
                    <a:pt x="1113" y="414"/>
                  </a:lnTo>
                  <a:lnTo>
                    <a:pt x="1135" y="396"/>
                  </a:lnTo>
                  <a:lnTo>
                    <a:pt x="1154" y="376"/>
                  </a:lnTo>
                  <a:lnTo>
                    <a:pt x="1173" y="354"/>
                  </a:lnTo>
                  <a:lnTo>
                    <a:pt x="1182" y="344"/>
                  </a:lnTo>
                  <a:lnTo>
                    <a:pt x="1190" y="332"/>
                  </a:lnTo>
                  <a:lnTo>
                    <a:pt x="1198" y="320"/>
                  </a:lnTo>
                  <a:lnTo>
                    <a:pt x="1204" y="307"/>
                  </a:lnTo>
                  <a:lnTo>
                    <a:pt x="1211" y="294"/>
                  </a:lnTo>
                  <a:lnTo>
                    <a:pt x="1217" y="280"/>
                  </a:lnTo>
                  <a:lnTo>
                    <a:pt x="1222" y="267"/>
                  </a:lnTo>
                  <a:lnTo>
                    <a:pt x="1227" y="253"/>
                  </a:lnTo>
                  <a:lnTo>
                    <a:pt x="1230" y="237"/>
                  </a:lnTo>
                  <a:lnTo>
                    <a:pt x="1233" y="222"/>
                  </a:lnTo>
                  <a:lnTo>
                    <a:pt x="1233" y="222"/>
                  </a:lnTo>
                  <a:lnTo>
                    <a:pt x="1199" y="223"/>
                  </a:lnTo>
                  <a:lnTo>
                    <a:pt x="1182" y="223"/>
                  </a:lnTo>
                  <a:lnTo>
                    <a:pt x="1166" y="223"/>
                  </a:lnTo>
                  <a:lnTo>
                    <a:pt x="1151" y="221"/>
                  </a:lnTo>
                  <a:lnTo>
                    <a:pt x="1135" y="217"/>
                  </a:lnTo>
                  <a:lnTo>
                    <a:pt x="1118" y="211"/>
                  </a:lnTo>
                  <a:lnTo>
                    <a:pt x="1102" y="203"/>
                  </a:lnTo>
                  <a:lnTo>
                    <a:pt x="1102" y="203"/>
                  </a:lnTo>
                  <a:close/>
                  <a:moveTo>
                    <a:pt x="436" y="295"/>
                  </a:moveTo>
                  <a:lnTo>
                    <a:pt x="436" y="295"/>
                  </a:lnTo>
                  <a:lnTo>
                    <a:pt x="408" y="298"/>
                  </a:lnTo>
                  <a:lnTo>
                    <a:pt x="383" y="302"/>
                  </a:lnTo>
                  <a:lnTo>
                    <a:pt x="360" y="306"/>
                  </a:lnTo>
                  <a:lnTo>
                    <a:pt x="340" y="313"/>
                  </a:lnTo>
                  <a:lnTo>
                    <a:pt x="322" y="320"/>
                  </a:lnTo>
                  <a:lnTo>
                    <a:pt x="304" y="329"/>
                  </a:lnTo>
                  <a:lnTo>
                    <a:pt x="285" y="339"/>
                  </a:lnTo>
                  <a:lnTo>
                    <a:pt x="267" y="351"/>
                  </a:lnTo>
                  <a:lnTo>
                    <a:pt x="267" y="351"/>
                  </a:lnTo>
                  <a:lnTo>
                    <a:pt x="240" y="368"/>
                  </a:lnTo>
                  <a:lnTo>
                    <a:pt x="212" y="384"/>
                  </a:lnTo>
                  <a:lnTo>
                    <a:pt x="184" y="400"/>
                  </a:lnTo>
                  <a:lnTo>
                    <a:pt x="171" y="409"/>
                  </a:lnTo>
                  <a:lnTo>
                    <a:pt x="159" y="418"/>
                  </a:lnTo>
                  <a:lnTo>
                    <a:pt x="159" y="418"/>
                  </a:lnTo>
                  <a:lnTo>
                    <a:pt x="154" y="423"/>
                  </a:lnTo>
                  <a:lnTo>
                    <a:pt x="149" y="427"/>
                  </a:lnTo>
                  <a:lnTo>
                    <a:pt x="143" y="438"/>
                  </a:lnTo>
                  <a:lnTo>
                    <a:pt x="138" y="450"/>
                  </a:lnTo>
                  <a:lnTo>
                    <a:pt x="134" y="455"/>
                  </a:lnTo>
                  <a:lnTo>
                    <a:pt x="131" y="460"/>
                  </a:lnTo>
                  <a:lnTo>
                    <a:pt x="131" y="460"/>
                  </a:lnTo>
                  <a:lnTo>
                    <a:pt x="126" y="464"/>
                  </a:lnTo>
                  <a:lnTo>
                    <a:pt x="121" y="467"/>
                  </a:lnTo>
                  <a:lnTo>
                    <a:pt x="114" y="470"/>
                  </a:lnTo>
                  <a:lnTo>
                    <a:pt x="110" y="474"/>
                  </a:lnTo>
                  <a:lnTo>
                    <a:pt x="110" y="474"/>
                  </a:lnTo>
                  <a:lnTo>
                    <a:pt x="102" y="483"/>
                  </a:lnTo>
                  <a:lnTo>
                    <a:pt x="96" y="492"/>
                  </a:lnTo>
                  <a:lnTo>
                    <a:pt x="84" y="511"/>
                  </a:lnTo>
                  <a:lnTo>
                    <a:pt x="75" y="531"/>
                  </a:lnTo>
                  <a:lnTo>
                    <a:pt x="66" y="551"/>
                  </a:lnTo>
                  <a:lnTo>
                    <a:pt x="51" y="591"/>
                  </a:lnTo>
                  <a:lnTo>
                    <a:pt x="43" y="610"/>
                  </a:lnTo>
                  <a:lnTo>
                    <a:pt x="36" y="628"/>
                  </a:lnTo>
                  <a:lnTo>
                    <a:pt x="36" y="628"/>
                  </a:lnTo>
                  <a:lnTo>
                    <a:pt x="33" y="677"/>
                  </a:lnTo>
                  <a:lnTo>
                    <a:pt x="32" y="700"/>
                  </a:lnTo>
                  <a:lnTo>
                    <a:pt x="31" y="724"/>
                  </a:lnTo>
                  <a:lnTo>
                    <a:pt x="31" y="748"/>
                  </a:lnTo>
                  <a:lnTo>
                    <a:pt x="32" y="772"/>
                  </a:lnTo>
                  <a:lnTo>
                    <a:pt x="35" y="794"/>
                  </a:lnTo>
                  <a:lnTo>
                    <a:pt x="39" y="818"/>
                  </a:lnTo>
                  <a:lnTo>
                    <a:pt x="39" y="818"/>
                  </a:lnTo>
                  <a:lnTo>
                    <a:pt x="47" y="838"/>
                  </a:lnTo>
                  <a:lnTo>
                    <a:pt x="55" y="860"/>
                  </a:lnTo>
                  <a:lnTo>
                    <a:pt x="66" y="881"/>
                  </a:lnTo>
                  <a:lnTo>
                    <a:pt x="75" y="901"/>
                  </a:lnTo>
                  <a:lnTo>
                    <a:pt x="75" y="901"/>
                  </a:lnTo>
                  <a:lnTo>
                    <a:pt x="88" y="934"/>
                  </a:lnTo>
                  <a:lnTo>
                    <a:pt x="101" y="963"/>
                  </a:lnTo>
                  <a:lnTo>
                    <a:pt x="115" y="989"/>
                  </a:lnTo>
                  <a:lnTo>
                    <a:pt x="129" y="1015"/>
                  </a:lnTo>
                  <a:lnTo>
                    <a:pt x="144" y="1040"/>
                  </a:lnTo>
                  <a:lnTo>
                    <a:pt x="161" y="1064"/>
                  </a:lnTo>
                  <a:lnTo>
                    <a:pt x="181" y="1088"/>
                  </a:lnTo>
                  <a:lnTo>
                    <a:pt x="201" y="1112"/>
                  </a:lnTo>
                  <a:lnTo>
                    <a:pt x="201" y="1112"/>
                  </a:lnTo>
                  <a:lnTo>
                    <a:pt x="228" y="1141"/>
                  </a:lnTo>
                  <a:lnTo>
                    <a:pt x="257" y="1170"/>
                  </a:lnTo>
                  <a:lnTo>
                    <a:pt x="285" y="1196"/>
                  </a:lnTo>
                  <a:lnTo>
                    <a:pt x="300" y="1208"/>
                  </a:lnTo>
                  <a:lnTo>
                    <a:pt x="315" y="1220"/>
                  </a:lnTo>
                  <a:lnTo>
                    <a:pt x="330" y="1231"/>
                  </a:lnTo>
                  <a:lnTo>
                    <a:pt x="346" y="1241"/>
                  </a:lnTo>
                  <a:lnTo>
                    <a:pt x="364" y="1251"/>
                  </a:lnTo>
                  <a:lnTo>
                    <a:pt x="381" y="1260"/>
                  </a:lnTo>
                  <a:lnTo>
                    <a:pt x="398" y="1268"/>
                  </a:lnTo>
                  <a:lnTo>
                    <a:pt x="416" y="1275"/>
                  </a:lnTo>
                  <a:lnTo>
                    <a:pt x="434" y="1283"/>
                  </a:lnTo>
                  <a:lnTo>
                    <a:pt x="454" y="1288"/>
                  </a:lnTo>
                  <a:lnTo>
                    <a:pt x="454" y="1288"/>
                  </a:lnTo>
                  <a:lnTo>
                    <a:pt x="474" y="1282"/>
                  </a:lnTo>
                  <a:lnTo>
                    <a:pt x="492" y="1274"/>
                  </a:lnTo>
                  <a:lnTo>
                    <a:pt x="502" y="1270"/>
                  </a:lnTo>
                  <a:lnTo>
                    <a:pt x="509" y="1264"/>
                  </a:lnTo>
                  <a:lnTo>
                    <a:pt x="517" y="1259"/>
                  </a:lnTo>
                  <a:lnTo>
                    <a:pt x="524" y="1253"/>
                  </a:lnTo>
                  <a:lnTo>
                    <a:pt x="524" y="1253"/>
                  </a:lnTo>
                  <a:lnTo>
                    <a:pt x="509" y="1247"/>
                  </a:lnTo>
                  <a:lnTo>
                    <a:pt x="495" y="1240"/>
                  </a:lnTo>
                  <a:lnTo>
                    <a:pt x="482" y="1231"/>
                  </a:lnTo>
                  <a:lnTo>
                    <a:pt x="471" y="1221"/>
                  </a:lnTo>
                  <a:lnTo>
                    <a:pt x="461" y="1210"/>
                  </a:lnTo>
                  <a:lnTo>
                    <a:pt x="457" y="1203"/>
                  </a:lnTo>
                  <a:lnTo>
                    <a:pt x="452" y="1197"/>
                  </a:lnTo>
                  <a:lnTo>
                    <a:pt x="450" y="1191"/>
                  </a:lnTo>
                  <a:lnTo>
                    <a:pt x="448" y="1183"/>
                  </a:lnTo>
                  <a:lnTo>
                    <a:pt x="447" y="1177"/>
                  </a:lnTo>
                  <a:lnTo>
                    <a:pt x="447" y="1169"/>
                  </a:lnTo>
                  <a:lnTo>
                    <a:pt x="447" y="1169"/>
                  </a:lnTo>
                  <a:lnTo>
                    <a:pt x="458" y="1178"/>
                  </a:lnTo>
                  <a:lnTo>
                    <a:pt x="467" y="1188"/>
                  </a:lnTo>
                  <a:lnTo>
                    <a:pt x="478" y="1199"/>
                  </a:lnTo>
                  <a:lnTo>
                    <a:pt x="489" y="1210"/>
                  </a:lnTo>
                  <a:lnTo>
                    <a:pt x="501" y="1218"/>
                  </a:lnTo>
                  <a:lnTo>
                    <a:pt x="514" y="1227"/>
                  </a:lnTo>
                  <a:lnTo>
                    <a:pt x="521" y="1230"/>
                  </a:lnTo>
                  <a:lnTo>
                    <a:pt x="528" y="1232"/>
                  </a:lnTo>
                  <a:lnTo>
                    <a:pt x="536" y="1234"/>
                  </a:lnTo>
                  <a:lnTo>
                    <a:pt x="545" y="1236"/>
                  </a:lnTo>
                  <a:lnTo>
                    <a:pt x="545" y="1236"/>
                  </a:lnTo>
                  <a:lnTo>
                    <a:pt x="553" y="1236"/>
                  </a:lnTo>
                  <a:lnTo>
                    <a:pt x="562" y="1236"/>
                  </a:lnTo>
                  <a:lnTo>
                    <a:pt x="578" y="1232"/>
                  </a:lnTo>
                  <a:lnTo>
                    <a:pt x="593" y="1228"/>
                  </a:lnTo>
                  <a:lnTo>
                    <a:pt x="607" y="1222"/>
                  </a:lnTo>
                  <a:lnTo>
                    <a:pt x="621" y="1214"/>
                  </a:lnTo>
                  <a:lnTo>
                    <a:pt x="634" y="1206"/>
                  </a:lnTo>
                  <a:lnTo>
                    <a:pt x="660" y="1190"/>
                  </a:lnTo>
                  <a:lnTo>
                    <a:pt x="660" y="1190"/>
                  </a:lnTo>
                  <a:lnTo>
                    <a:pt x="664" y="1182"/>
                  </a:lnTo>
                  <a:lnTo>
                    <a:pt x="668" y="1172"/>
                  </a:lnTo>
                  <a:lnTo>
                    <a:pt x="674" y="1153"/>
                  </a:lnTo>
                  <a:lnTo>
                    <a:pt x="677" y="1145"/>
                  </a:lnTo>
                  <a:lnTo>
                    <a:pt x="683" y="1138"/>
                  </a:lnTo>
                  <a:lnTo>
                    <a:pt x="686" y="1135"/>
                  </a:lnTo>
                  <a:lnTo>
                    <a:pt x="690" y="1133"/>
                  </a:lnTo>
                  <a:lnTo>
                    <a:pt x="694" y="1131"/>
                  </a:lnTo>
                  <a:lnTo>
                    <a:pt x="699" y="1130"/>
                  </a:lnTo>
                  <a:lnTo>
                    <a:pt x="699" y="1130"/>
                  </a:lnTo>
                  <a:lnTo>
                    <a:pt x="702" y="1137"/>
                  </a:lnTo>
                  <a:lnTo>
                    <a:pt x="703" y="1143"/>
                  </a:lnTo>
                  <a:lnTo>
                    <a:pt x="703" y="1150"/>
                  </a:lnTo>
                  <a:lnTo>
                    <a:pt x="702" y="1156"/>
                  </a:lnTo>
                  <a:lnTo>
                    <a:pt x="701" y="1164"/>
                  </a:lnTo>
                  <a:lnTo>
                    <a:pt x="699" y="1170"/>
                  </a:lnTo>
                  <a:lnTo>
                    <a:pt x="693" y="1183"/>
                  </a:lnTo>
                  <a:lnTo>
                    <a:pt x="686" y="1196"/>
                  </a:lnTo>
                  <a:lnTo>
                    <a:pt x="677" y="1208"/>
                  </a:lnTo>
                  <a:lnTo>
                    <a:pt x="660" y="1228"/>
                  </a:lnTo>
                  <a:lnTo>
                    <a:pt x="660" y="1228"/>
                  </a:lnTo>
                  <a:lnTo>
                    <a:pt x="679" y="1237"/>
                  </a:lnTo>
                  <a:lnTo>
                    <a:pt x="699" y="1245"/>
                  </a:lnTo>
                  <a:lnTo>
                    <a:pt x="717" y="1254"/>
                  </a:lnTo>
                  <a:lnTo>
                    <a:pt x="736" y="1262"/>
                  </a:lnTo>
                  <a:lnTo>
                    <a:pt x="754" y="1270"/>
                  </a:lnTo>
                  <a:lnTo>
                    <a:pt x="774" y="1275"/>
                  </a:lnTo>
                  <a:lnTo>
                    <a:pt x="782" y="1277"/>
                  </a:lnTo>
                  <a:lnTo>
                    <a:pt x="792" y="1278"/>
                  </a:lnTo>
                  <a:lnTo>
                    <a:pt x="802" y="1278"/>
                  </a:lnTo>
                  <a:lnTo>
                    <a:pt x="811" y="1277"/>
                  </a:lnTo>
                  <a:lnTo>
                    <a:pt x="811" y="1277"/>
                  </a:lnTo>
                  <a:lnTo>
                    <a:pt x="823" y="1275"/>
                  </a:lnTo>
                  <a:lnTo>
                    <a:pt x="834" y="1273"/>
                  </a:lnTo>
                  <a:lnTo>
                    <a:pt x="856" y="1267"/>
                  </a:lnTo>
                  <a:lnTo>
                    <a:pt x="879" y="1258"/>
                  </a:lnTo>
                  <a:lnTo>
                    <a:pt x="900" y="1247"/>
                  </a:lnTo>
                  <a:lnTo>
                    <a:pt x="920" y="1234"/>
                  </a:lnTo>
                  <a:lnTo>
                    <a:pt x="941" y="1222"/>
                  </a:lnTo>
                  <a:lnTo>
                    <a:pt x="959" y="1208"/>
                  </a:lnTo>
                  <a:lnTo>
                    <a:pt x="976" y="1193"/>
                  </a:lnTo>
                  <a:lnTo>
                    <a:pt x="976" y="1193"/>
                  </a:lnTo>
                  <a:lnTo>
                    <a:pt x="994" y="1178"/>
                  </a:lnTo>
                  <a:lnTo>
                    <a:pt x="1016" y="1156"/>
                  </a:lnTo>
                  <a:lnTo>
                    <a:pt x="1036" y="1135"/>
                  </a:lnTo>
                  <a:lnTo>
                    <a:pt x="1043" y="1124"/>
                  </a:lnTo>
                  <a:lnTo>
                    <a:pt x="1050" y="1116"/>
                  </a:lnTo>
                  <a:lnTo>
                    <a:pt x="1050" y="1116"/>
                  </a:lnTo>
                  <a:lnTo>
                    <a:pt x="1077" y="1074"/>
                  </a:lnTo>
                  <a:lnTo>
                    <a:pt x="1103" y="1031"/>
                  </a:lnTo>
                  <a:lnTo>
                    <a:pt x="1129" y="986"/>
                  </a:lnTo>
                  <a:lnTo>
                    <a:pt x="1141" y="964"/>
                  </a:lnTo>
                  <a:lnTo>
                    <a:pt x="1153" y="940"/>
                  </a:lnTo>
                  <a:lnTo>
                    <a:pt x="1162" y="916"/>
                  </a:lnTo>
                  <a:lnTo>
                    <a:pt x="1172" y="892"/>
                  </a:lnTo>
                  <a:lnTo>
                    <a:pt x="1181" y="866"/>
                  </a:lnTo>
                  <a:lnTo>
                    <a:pt x="1188" y="839"/>
                  </a:lnTo>
                  <a:lnTo>
                    <a:pt x="1193" y="813"/>
                  </a:lnTo>
                  <a:lnTo>
                    <a:pt x="1198" y="784"/>
                  </a:lnTo>
                  <a:lnTo>
                    <a:pt x="1200" y="754"/>
                  </a:lnTo>
                  <a:lnTo>
                    <a:pt x="1201" y="723"/>
                  </a:lnTo>
                  <a:lnTo>
                    <a:pt x="1201" y="723"/>
                  </a:lnTo>
                  <a:lnTo>
                    <a:pt x="1202" y="719"/>
                  </a:lnTo>
                  <a:lnTo>
                    <a:pt x="1204" y="717"/>
                  </a:lnTo>
                  <a:lnTo>
                    <a:pt x="1208" y="713"/>
                  </a:lnTo>
                  <a:lnTo>
                    <a:pt x="1213" y="708"/>
                  </a:lnTo>
                  <a:lnTo>
                    <a:pt x="1214" y="706"/>
                  </a:lnTo>
                  <a:lnTo>
                    <a:pt x="1215" y="702"/>
                  </a:lnTo>
                  <a:lnTo>
                    <a:pt x="1215" y="702"/>
                  </a:lnTo>
                  <a:lnTo>
                    <a:pt x="1209" y="649"/>
                  </a:lnTo>
                  <a:lnTo>
                    <a:pt x="1204" y="602"/>
                  </a:lnTo>
                  <a:lnTo>
                    <a:pt x="1201" y="578"/>
                  </a:lnTo>
                  <a:lnTo>
                    <a:pt x="1196" y="555"/>
                  </a:lnTo>
                  <a:lnTo>
                    <a:pt x="1189" y="531"/>
                  </a:lnTo>
                  <a:lnTo>
                    <a:pt x="1179" y="505"/>
                  </a:lnTo>
                  <a:lnTo>
                    <a:pt x="1179" y="505"/>
                  </a:lnTo>
                  <a:lnTo>
                    <a:pt x="1145" y="475"/>
                  </a:lnTo>
                  <a:lnTo>
                    <a:pt x="1128" y="460"/>
                  </a:lnTo>
                  <a:lnTo>
                    <a:pt x="1110" y="446"/>
                  </a:lnTo>
                  <a:lnTo>
                    <a:pt x="1110" y="446"/>
                  </a:lnTo>
                  <a:lnTo>
                    <a:pt x="1101" y="453"/>
                  </a:lnTo>
                  <a:lnTo>
                    <a:pt x="1092" y="459"/>
                  </a:lnTo>
                  <a:lnTo>
                    <a:pt x="1081" y="465"/>
                  </a:lnTo>
                  <a:lnTo>
                    <a:pt x="1070" y="469"/>
                  </a:lnTo>
                  <a:lnTo>
                    <a:pt x="1058" y="473"/>
                  </a:lnTo>
                  <a:lnTo>
                    <a:pt x="1047" y="476"/>
                  </a:lnTo>
                  <a:lnTo>
                    <a:pt x="1021" y="481"/>
                  </a:lnTo>
                  <a:lnTo>
                    <a:pt x="993" y="485"/>
                  </a:lnTo>
                  <a:lnTo>
                    <a:pt x="963" y="486"/>
                  </a:lnTo>
                  <a:lnTo>
                    <a:pt x="903" y="488"/>
                  </a:lnTo>
                  <a:lnTo>
                    <a:pt x="903" y="488"/>
                  </a:lnTo>
                  <a:lnTo>
                    <a:pt x="894" y="484"/>
                  </a:lnTo>
                  <a:lnTo>
                    <a:pt x="884" y="480"/>
                  </a:lnTo>
                  <a:lnTo>
                    <a:pt x="873" y="476"/>
                  </a:lnTo>
                  <a:lnTo>
                    <a:pt x="861" y="474"/>
                  </a:lnTo>
                  <a:lnTo>
                    <a:pt x="838" y="470"/>
                  </a:lnTo>
                  <a:lnTo>
                    <a:pt x="812" y="467"/>
                  </a:lnTo>
                  <a:lnTo>
                    <a:pt x="787" y="466"/>
                  </a:lnTo>
                  <a:lnTo>
                    <a:pt x="763" y="465"/>
                  </a:lnTo>
                  <a:lnTo>
                    <a:pt x="720" y="464"/>
                  </a:lnTo>
                  <a:lnTo>
                    <a:pt x="720" y="464"/>
                  </a:lnTo>
                  <a:lnTo>
                    <a:pt x="713" y="470"/>
                  </a:lnTo>
                  <a:lnTo>
                    <a:pt x="704" y="475"/>
                  </a:lnTo>
                  <a:lnTo>
                    <a:pt x="696" y="479"/>
                  </a:lnTo>
                  <a:lnTo>
                    <a:pt x="686" y="482"/>
                  </a:lnTo>
                  <a:lnTo>
                    <a:pt x="676" y="483"/>
                  </a:lnTo>
                  <a:lnTo>
                    <a:pt x="667" y="484"/>
                  </a:lnTo>
                  <a:lnTo>
                    <a:pt x="656" y="484"/>
                  </a:lnTo>
                  <a:lnTo>
                    <a:pt x="646" y="483"/>
                  </a:lnTo>
                  <a:lnTo>
                    <a:pt x="625" y="479"/>
                  </a:lnTo>
                  <a:lnTo>
                    <a:pt x="605" y="473"/>
                  </a:lnTo>
                  <a:lnTo>
                    <a:pt x="586" y="467"/>
                  </a:lnTo>
                  <a:lnTo>
                    <a:pt x="569" y="460"/>
                  </a:lnTo>
                  <a:lnTo>
                    <a:pt x="569" y="460"/>
                  </a:lnTo>
                  <a:lnTo>
                    <a:pt x="563" y="451"/>
                  </a:lnTo>
                  <a:lnTo>
                    <a:pt x="556" y="439"/>
                  </a:lnTo>
                  <a:lnTo>
                    <a:pt x="551" y="427"/>
                  </a:lnTo>
                  <a:lnTo>
                    <a:pt x="549" y="422"/>
                  </a:lnTo>
                  <a:lnTo>
                    <a:pt x="548" y="415"/>
                  </a:lnTo>
                  <a:lnTo>
                    <a:pt x="548" y="410"/>
                  </a:lnTo>
                  <a:lnTo>
                    <a:pt x="548" y="405"/>
                  </a:lnTo>
                  <a:lnTo>
                    <a:pt x="550" y="399"/>
                  </a:lnTo>
                  <a:lnTo>
                    <a:pt x="552" y="395"/>
                  </a:lnTo>
                  <a:lnTo>
                    <a:pt x="556" y="391"/>
                  </a:lnTo>
                  <a:lnTo>
                    <a:pt x="562" y="388"/>
                  </a:lnTo>
                  <a:lnTo>
                    <a:pt x="568" y="384"/>
                  </a:lnTo>
                  <a:lnTo>
                    <a:pt x="577" y="382"/>
                  </a:lnTo>
                  <a:lnTo>
                    <a:pt x="577" y="382"/>
                  </a:lnTo>
                  <a:lnTo>
                    <a:pt x="580" y="388"/>
                  </a:lnTo>
                  <a:lnTo>
                    <a:pt x="581" y="393"/>
                  </a:lnTo>
                  <a:lnTo>
                    <a:pt x="581" y="399"/>
                  </a:lnTo>
                  <a:lnTo>
                    <a:pt x="580" y="405"/>
                  </a:lnTo>
                  <a:lnTo>
                    <a:pt x="579" y="411"/>
                  </a:lnTo>
                  <a:lnTo>
                    <a:pt x="579" y="418"/>
                  </a:lnTo>
                  <a:lnTo>
                    <a:pt x="580" y="425"/>
                  </a:lnTo>
                  <a:lnTo>
                    <a:pt x="583" y="431"/>
                  </a:lnTo>
                  <a:lnTo>
                    <a:pt x="583" y="431"/>
                  </a:lnTo>
                  <a:lnTo>
                    <a:pt x="590" y="435"/>
                  </a:lnTo>
                  <a:lnTo>
                    <a:pt x="596" y="437"/>
                  </a:lnTo>
                  <a:lnTo>
                    <a:pt x="610" y="440"/>
                  </a:lnTo>
                  <a:lnTo>
                    <a:pt x="640" y="446"/>
                  </a:lnTo>
                  <a:lnTo>
                    <a:pt x="640" y="446"/>
                  </a:lnTo>
                  <a:lnTo>
                    <a:pt x="632" y="430"/>
                  </a:lnTo>
                  <a:lnTo>
                    <a:pt x="626" y="414"/>
                  </a:lnTo>
                  <a:lnTo>
                    <a:pt x="621" y="397"/>
                  </a:lnTo>
                  <a:lnTo>
                    <a:pt x="616" y="380"/>
                  </a:lnTo>
                  <a:lnTo>
                    <a:pt x="612" y="363"/>
                  </a:lnTo>
                  <a:lnTo>
                    <a:pt x="610" y="345"/>
                  </a:lnTo>
                  <a:lnTo>
                    <a:pt x="605" y="309"/>
                  </a:lnTo>
                  <a:lnTo>
                    <a:pt x="605" y="309"/>
                  </a:lnTo>
                  <a:lnTo>
                    <a:pt x="595" y="302"/>
                  </a:lnTo>
                  <a:lnTo>
                    <a:pt x="585" y="295"/>
                  </a:lnTo>
                  <a:lnTo>
                    <a:pt x="576" y="291"/>
                  </a:lnTo>
                  <a:lnTo>
                    <a:pt x="566" y="288"/>
                  </a:lnTo>
                  <a:lnTo>
                    <a:pt x="556" y="286"/>
                  </a:lnTo>
                  <a:lnTo>
                    <a:pt x="546" y="285"/>
                  </a:lnTo>
                  <a:lnTo>
                    <a:pt x="535" y="284"/>
                  </a:lnTo>
                  <a:lnTo>
                    <a:pt x="525" y="284"/>
                  </a:lnTo>
                  <a:lnTo>
                    <a:pt x="504" y="286"/>
                  </a:lnTo>
                  <a:lnTo>
                    <a:pt x="481" y="289"/>
                  </a:lnTo>
                  <a:lnTo>
                    <a:pt x="459" y="292"/>
                  </a:lnTo>
                  <a:lnTo>
                    <a:pt x="436" y="295"/>
                  </a:lnTo>
                  <a:lnTo>
                    <a:pt x="436" y="295"/>
                  </a:lnTo>
                  <a:close/>
                </a:path>
              </a:pathLst>
            </a:custGeom>
            <a:solidFill>
              <a:schemeClr val="accent2"/>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23"/>
            <p:cNvSpPr>
              <a:spLocks noEditPoints="1"/>
            </p:cNvSpPr>
            <p:nvPr/>
          </p:nvSpPr>
          <p:spPr bwMode="auto">
            <a:xfrm>
              <a:off x="4248000" y="3875304"/>
              <a:ext cx="642942" cy="39846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chemeClr val="accent6"/>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7"/>
            <p:cNvGrpSpPr/>
            <p:nvPr/>
          </p:nvGrpSpPr>
          <p:grpSpPr>
            <a:xfrm>
              <a:off x="4286248" y="1589288"/>
              <a:ext cx="642942" cy="357190"/>
              <a:chOff x="2071688" y="881063"/>
              <a:chExt cx="871538" cy="463550"/>
            </a:xfrm>
          </p:grpSpPr>
          <p:sp>
            <p:nvSpPr>
              <p:cNvPr id="9" name="Freeform 149"/>
              <p:cNvSpPr>
                <a:spLocks/>
              </p:cNvSpPr>
              <p:nvPr/>
            </p:nvSpPr>
            <p:spPr bwMode="auto">
              <a:xfrm>
                <a:off x="2289176" y="990600"/>
                <a:ext cx="120650" cy="115888"/>
              </a:xfrm>
              <a:custGeom>
                <a:avLst/>
                <a:gdLst/>
                <a:ahLst/>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50"/>
              <p:cNvSpPr>
                <a:spLocks/>
              </p:cNvSpPr>
              <p:nvPr/>
            </p:nvSpPr>
            <p:spPr bwMode="auto">
              <a:xfrm>
                <a:off x="2405063" y="1038225"/>
                <a:ext cx="57150" cy="17463"/>
              </a:xfrm>
              <a:custGeom>
                <a:avLst/>
                <a:gdLst/>
                <a:ahLst/>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51"/>
              <p:cNvSpPr>
                <a:spLocks/>
              </p:cNvSpPr>
              <p:nvPr/>
            </p:nvSpPr>
            <p:spPr bwMode="auto">
              <a:xfrm>
                <a:off x="2719388" y="1049338"/>
                <a:ext cx="61913" cy="61913"/>
              </a:xfrm>
              <a:custGeom>
                <a:avLst/>
                <a:gdLst/>
                <a:ahLst/>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52"/>
              <p:cNvSpPr>
                <a:spLocks/>
              </p:cNvSpPr>
              <p:nvPr/>
            </p:nvSpPr>
            <p:spPr bwMode="auto">
              <a:xfrm>
                <a:off x="2479676" y="1055688"/>
                <a:ext cx="114300" cy="88900"/>
              </a:xfrm>
              <a:custGeom>
                <a:avLst/>
                <a:gdLst/>
                <a:ahLst/>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7"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53"/>
              <p:cNvSpPr>
                <a:spLocks/>
              </p:cNvSpPr>
              <p:nvPr/>
            </p:nvSpPr>
            <p:spPr bwMode="auto">
              <a:xfrm>
                <a:off x="2397126" y="1065213"/>
                <a:ext cx="57150" cy="14288"/>
              </a:xfrm>
              <a:custGeom>
                <a:avLst/>
                <a:gdLst/>
                <a:ahLst/>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6"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54"/>
              <p:cNvSpPr>
                <a:spLocks/>
              </p:cNvSpPr>
              <p:nvPr/>
            </p:nvSpPr>
            <p:spPr bwMode="auto">
              <a:xfrm>
                <a:off x="2686050" y="1093788"/>
                <a:ext cx="63501" cy="69850"/>
              </a:xfrm>
              <a:custGeom>
                <a:avLst/>
                <a:gdLst/>
                <a:ahLst/>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55"/>
              <p:cNvSpPr>
                <a:spLocks noEditPoints="1"/>
              </p:cNvSpPr>
              <p:nvPr/>
            </p:nvSpPr>
            <p:spPr bwMode="auto">
              <a:xfrm>
                <a:off x="2071688" y="881063"/>
                <a:ext cx="871538" cy="463550"/>
              </a:xfrm>
              <a:custGeom>
                <a:avLst/>
                <a:gdLst/>
                <a:ahLst/>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6" name="椭圆 15"/>
            <p:cNvSpPr/>
            <p:nvPr/>
          </p:nvSpPr>
          <p:spPr>
            <a:xfrm>
              <a:off x="4535438" y="2160792"/>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椭圆 16"/>
            <p:cNvSpPr/>
            <p:nvPr/>
          </p:nvSpPr>
          <p:spPr>
            <a:xfrm>
              <a:off x="4535438" y="233854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椭圆 17"/>
            <p:cNvSpPr/>
            <p:nvPr/>
          </p:nvSpPr>
          <p:spPr>
            <a:xfrm>
              <a:off x="4535438" y="333867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椭圆 18"/>
            <p:cNvSpPr/>
            <p:nvPr/>
          </p:nvSpPr>
          <p:spPr>
            <a:xfrm>
              <a:off x="4535438" y="351811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椭圆 19"/>
            <p:cNvSpPr/>
            <p:nvPr/>
          </p:nvSpPr>
          <p:spPr>
            <a:xfrm>
              <a:off x="4535438" y="451824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椭圆 20"/>
            <p:cNvSpPr/>
            <p:nvPr/>
          </p:nvSpPr>
          <p:spPr>
            <a:xfrm>
              <a:off x="4535438" y="4695998"/>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椭圆 21"/>
            <p:cNvSpPr/>
            <p:nvPr/>
          </p:nvSpPr>
          <p:spPr>
            <a:xfrm>
              <a:off x="4535438" y="1195536"/>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椭圆 22"/>
            <p:cNvSpPr/>
            <p:nvPr/>
          </p:nvSpPr>
          <p:spPr>
            <a:xfrm>
              <a:off x="4535438" y="1017784"/>
              <a:ext cx="108000" cy="10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6" name="TextBox 31"/>
          <p:cNvSpPr txBox="1"/>
          <p:nvPr/>
        </p:nvSpPr>
        <p:spPr>
          <a:xfrm>
            <a:off x="165910" y="1431181"/>
            <a:ext cx="5382052" cy="3393237"/>
          </a:xfrm>
          <a:prstGeom prst="rect">
            <a:avLst/>
          </a:prstGeom>
          <a:noFill/>
        </p:spPr>
        <p:txBody>
          <a:bodyPr wrap="square" lIns="68580" tIns="34290" rIns="68580" bIns="34290">
            <a:spAutoFit/>
          </a:bodyPr>
          <a:lstStyle/>
          <a:p>
            <a:pPr marL="285750" lvl="0" indent="-285750">
              <a:lnSpc>
                <a:spcPct val="150000"/>
              </a:lnSpc>
              <a:buFont typeface="Wingdings" panose="05000000000000000000" pitchFamily="2" charset="2"/>
              <a:buChar char="ü"/>
            </a:pPr>
            <a:r>
              <a:rPr lang="en-US"/>
              <a:t>Tham khảo các tài liệu có liên quan tới tủ ATS.</a:t>
            </a:r>
          </a:p>
          <a:p>
            <a:pPr marL="285750" lvl="0" indent="-285750">
              <a:lnSpc>
                <a:spcPct val="150000"/>
              </a:lnSpc>
              <a:buFont typeface="Wingdings" panose="05000000000000000000" pitchFamily="2" charset="2"/>
              <a:buChar char="ü"/>
            </a:pPr>
            <a:r>
              <a:rPr lang="en-US"/>
              <a:t>Thi công phần khung tủ ATS.</a:t>
            </a:r>
          </a:p>
          <a:p>
            <a:pPr marL="285750" lvl="0" indent="-285750">
              <a:lnSpc>
                <a:spcPct val="150000"/>
              </a:lnSpc>
              <a:buFont typeface="Wingdings" panose="05000000000000000000" pitchFamily="2" charset="2"/>
              <a:buChar char="ü"/>
            </a:pPr>
            <a:r>
              <a:rPr lang="en-US"/>
              <a:t>Thi công phần lắp đặt, điều khiển và thử nghiệm mô hình.</a:t>
            </a:r>
          </a:p>
          <a:p>
            <a:pPr marL="285750" lvl="0" indent="-285750">
              <a:lnSpc>
                <a:spcPct val="150000"/>
              </a:lnSpc>
              <a:buFont typeface="Wingdings" panose="05000000000000000000" pitchFamily="2" charset="2"/>
              <a:buChar char="ü"/>
            </a:pPr>
            <a:r>
              <a:rPr lang="en-US"/>
              <a:t>Lấy ý kiến của giảng viên.</a:t>
            </a:r>
          </a:p>
          <a:p>
            <a:pPr marL="285750" lvl="0" indent="-285750">
              <a:lnSpc>
                <a:spcPct val="150000"/>
              </a:lnSpc>
              <a:buFont typeface="Wingdings" panose="05000000000000000000" pitchFamily="2" charset="2"/>
              <a:buChar char="ü"/>
            </a:pPr>
            <a:r>
              <a:rPr lang="en-US"/>
              <a:t>Hoàn chỉnh mô hình. </a:t>
            </a:r>
          </a:p>
          <a:p>
            <a:pPr marL="285750" lvl="0" indent="-285750">
              <a:lnSpc>
                <a:spcPct val="150000"/>
              </a:lnSpc>
              <a:buFont typeface="Wingdings" panose="05000000000000000000" pitchFamily="2" charset="2"/>
              <a:buChar char="ü"/>
            </a:pPr>
            <a:r>
              <a:rPr lang="en-US"/>
              <a:t>Viết bài hướng dẫn thực hành.</a:t>
            </a:r>
          </a:p>
          <a:p>
            <a:pPr marL="285750" indent="-285750">
              <a:lnSpc>
                <a:spcPct val="150000"/>
              </a:lnSpc>
              <a:buFont typeface="Wingdings" panose="05000000000000000000" pitchFamily="2" charset="2"/>
              <a:buChar char="ü"/>
            </a:pPr>
            <a:r>
              <a:rPr lang="en-US"/>
              <a:t>Báo cáo kết quả</a:t>
            </a:r>
            <a:r>
              <a:rPr lang="en-US" smtClean="0"/>
              <a:t>.</a:t>
            </a:r>
          </a:p>
        </p:txBody>
      </p:sp>
      <p:sp>
        <p:nvSpPr>
          <p:cNvPr id="30" name="文本框 29">
            <a:extLst>
              <a:ext uri="{FF2B5EF4-FFF2-40B4-BE49-F238E27FC236}">
                <a16:creationId xmlns:a16="http://schemas.microsoft.com/office/drawing/2014/main" id="{5C1893C4-D165-4791-AFE9-101796948943}"/>
              </a:ext>
            </a:extLst>
          </p:cNvPr>
          <p:cNvSpPr txBox="1"/>
          <p:nvPr/>
        </p:nvSpPr>
        <p:spPr>
          <a:xfrm>
            <a:off x="248593" y="377502"/>
            <a:ext cx="4362596" cy="553998"/>
          </a:xfrm>
          <a:prstGeom prst="rect">
            <a:avLst/>
          </a:prstGeom>
          <a:noFill/>
        </p:spPr>
        <p:txBody>
          <a:bodyPr wrap="square" rtlCol="0">
            <a:spAutoFit/>
          </a:bodyPr>
          <a:lstStyle/>
          <a:p>
            <a:pPr marL="0" lvl="1" algn="just">
              <a:lnSpc>
                <a:spcPct val="125000"/>
              </a:lnSpc>
            </a:pPr>
            <a:r>
              <a:rPr lang="en-US" sz="2400" b="1" smtClean="0">
                <a:solidFill>
                  <a:srgbClr val="0070C0"/>
                </a:solidFill>
                <a:effectLst>
                  <a:outerShdw blurRad="38100" dist="38100" dir="2700000" algn="tl">
                    <a:srgbClr val="000000">
                      <a:alpha val="43137"/>
                    </a:srgbClr>
                  </a:outerShdw>
                </a:effectLst>
              </a:rPr>
              <a:t>6. Phương pháp </a:t>
            </a:r>
            <a:r>
              <a:rPr lang="en-US" sz="2400" b="1">
                <a:solidFill>
                  <a:srgbClr val="0070C0"/>
                </a:solidFill>
                <a:effectLst>
                  <a:outerShdw blurRad="38100" dist="38100" dir="2700000" algn="tl">
                    <a:srgbClr val="000000">
                      <a:alpha val="43137"/>
                    </a:srgbClr>
                  </a:outerShdw>
                </a:effectLst>
              </a:rPr>
              <a:t>nghiên cứu</a:t>
            </a:r>
          </a:p>
        </p:txBody>
      </p:sp>
      <p:sp>
        <p:nvSpPr>
          <p:cNvPr id="34" name="文本框 29">
            <a:extLst>
              <a:ext uri="{FF2B5EF4-FFF2-40B4-BE49-F238E27FC236}">
                <a16:creationId xmlns:a16="http://schemas.microsoft.com/office/drawing/2014/main" id="{5C1893C4-D165-4791-AFE9-101796948943}"/>
              </a:ext>
            </a:extLst>
          </p:cNvPr>
          <p:cNvSpPr txBox="1"/>
          <p:nvPr/>
        </p:nvSpPr>
        <p:spPr>
          <a:xfrm>
            <a:off x="6912952" y="354804"/>
            <a:ext cx="4362596" cy="553998"/>
          </a:xfrm>
          <a:prstGeom prst="rect">
            <a:avLst/>
          </a:prstGeom>
          <a:noFill/>
        </p:spPr>
        <p:txBody>
          <a:bodyPr wrap="square" rtlCol="0">
            <a:spAutoFit/>
          </a:bodyPr>
          <a:lstStyle/>
          <a:p>
            <a:pPr marL="0" lvl="1" algn="just">
              <a:lnSpc>
                <a:spcPct val="125000"/>
              </a:lnSpc>
            </a:pPr>
            <a:r>
              <a:rPr lang="en-US" sz="2400" b="1" smtClean="0">
                <a:solidFill>
                  <a:srgbClr val="0070C0"/>
                </a:solidFill>
                <a:effectLst>
                  <a:outerShdw blurRad="38100" dist="38100" dir="2700000" algn="tl">
                    <a:srgbClr val="000000">
                      <a:alpha val="43137"/>
                    </a:srgbClr>
                  </a:outerShdw>
                </a:effectLst>
              </a:rPr>
              <a:t>7. Kế hoạch </a:t>
            </a:r>
            <a:r>
              <a:rPr lang="en-US" sz="2400" b="1">
                <a:solidFill>
                  <a:srgbClr val="0070C0"/>
                </a:solidFill>
                <a:effectLst>
                  <a:outerShdw blurRad="38100" dist="38100" dir="2700000" algn="tl">
                    <a:srgbClr val="000000">
                      <a:alpha val="43137"/>
                    </a:srgbClr>
                  </a:outerShdw>
                </a:effectLst>
              </a:rPr>
              <a:t>nghiên cứu</a:t>
            </a:r>
          </a:p>
        </p:txBody>
      </p:sp>
      <p:graphicFrame>
        <p:nvGraphicFramePr>
          <p:cNvPr id="24" name="Table 23"/>
          <p:cNvGraphicFramePr>
            <a:graphicFrameLocks noGrp="1"/>
          </p:cNvGraphicFramePr>
          <p:nvPr>
            <p:extLst>
              <p:ext uri="{D42A27DB-BD31-4B8C-83A1-F6EECF244321}">
                <p14:modId xmlns:p14="http://schemas.microsoft.com/office/powerpoint/2010/main" val="149563293"/>
              </p:ext>
            </p:extLst>
          </p:nvPr>
        </p:nvGraphicFramePr>
        <p:xfrm>
          <a:off x="6880574" y="1256194"/>
          <a:ext cx="5189506" cy="5440680"/>
        </p:xfrm>
        <a:graphic>
          <a:graphicData uri="http://schemas.openxmlformats.org/drawingml/2006/table">
            <a:tbl>
              <a:tblPr firstRow="1" firstCol="1" bandRow="1">
                <a:tableStyleId>{5C22544A-7EE6-4342-B048-85BDC9FD1C3A}</a:tableStyleId>
              </a:tblPr>
              <a:tblGrid>
                <a:gridCol w="499940">
                  <a:extLst>
                    <a:ext uri="{9D8B030D-6E8A-4147-A177-3AD203B41FA5}">
                      <a16:colId xmlns:a16="http://schemas.microsoft.com/office/drawing/2014/main" val="3301782573"/>
                    </a:ext>
                  </a:extLst>
                </a:gridCol>
                <a:gridCol w="1084217">
                  <a:extLst>
                    <a:ext uri="{9D8B030D-6E8A-4147-A177-3AD203B41FA5}">
                      <a16:colId xmlns:a16="http://schemas.microsoft.com/office/drawing/2014/main" val="3888321722"/>
                    </a:ext>
                  </a:extLst>
                </a:gridCol>
                <a:gridCol w="2246812">
                  <a:extLst>
                    <a:ext uri="{9D8B030D-6E8A-4147-A177-3AD203B41FA5}">
                      <a16:colId xmlns:a16="http://schemas.microsoft.com/office/drawing/2014/main" val="3781757423"/>
                    </a:ext>
                  </a:extLst>
                </a:gridCol>
                <a:gridCol w="1358537">
                  <a:extLst>
                    <a:ext uri="{9D8B030D-6E8A-4147-A177-3AD203B41FA5}">
                      <a16:colId xmlns:a16="http://schemas.microsoft.com/office/drawing/2014/main" val="1505507160"/>
                    </a:ext>
                  </a:extLst>
                </a:gridCol>
              </a:tblGrid>
              <a:tr h="347980">
                <a:tc>
                  <a:txBody>
                    <a:bodyPr/>
                    <a:lstStyle/>
                    <a:p>
                      <a:pPr marL="0" algn="l" defTabSz="914400" rtl="0" eaLnBrk="1" latinLnBrk="0" hangingPunct="1">
                        <a:lnSpc>
                          <a:spcPct val="150000"/>
                        </a:lnSpc>
                        <a:spcAft>
                          <a:spcPts val="0"/>
                        </a:spcAft>
                      </a:pPr>
                      <a:r>
                        <a:rPr lang="en-US" sz="1400" kern="1200">
                          <a:solidFill>
                            <a:schemeClr val="tx1"/>
                          </a:solidFill>
                          <a:latin typeface="+mn-lt"/>
                          <a:ea typeface="+mn-ea"/>
                          <a:cs typeface="+mn-cs"/>
                        </a:rPr>
                        <a:t>STT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kern="1200">
                          <a:solidFill>
                            <a:schemeClr val="tx1"/>
                          </a:solidFill>
                          <a:latin typeface="+mn-lt"/>
                          <a:ea typeface="+mn-ea"/>
                          <a:cs typeface="+mn-cs"/>
                        </a:rPr>
                        <a:t>Thời gian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spcAft>
                          <a:spcPts val="0"/>
                        </a:spcAft>
                      </a:pPr>
                      <a:r>
                        <a:rPr lang="en-US" sz="1400" kern="1200">
                          <a:solidFill>
                            <a:schemeClr val="tx1"/>
                          </a:solidFill>
                          <a:latin typeface="+mn-lt"/>
                          <a:ea typeface="+mn-ea"/>
                          <a:cs typeface="+mn-cs"/>
                        </a:rPr>
                        <a:t>Sản phẩm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spcAft>
                          <a:spcPts val="0"/>
                        </a:spcAft>
                      </a:pPr>
                      <a:r>
                        <a:rPr lang="en-US" sz="1400" kern="1200">
                          <a:solidFill>
                            <a:schemeClr val="tx1"/>
                          </a:solidFill>
                          <a:latin typeface="+mn-lt"/>
                          <a:ea typeface="+mn-ea"/>
                          <a:cs typeface="+mn-cs"/>
                        </a:rPr>
                        <a:t>Thời gian thực hiện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55021781"/>
                  </a:ext>
                </a:extLst>
              </a:tr>
              <a:tr h="0">
                <a:tc>
                  <a:txBody>
                    <a:bodyPr/>
                    <a:lstStyle/>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1</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2</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3</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4</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b="0" kern="1200">
                          <a:solidFill>
                            <a:schemeClr val="tx1"/>
                          </a:solidFill>
                          <a:latin typeface="+mn-lt"/>
                          <a:ea typeface="+mn-ea"/>
                          <a:cs typeface="+mn-cs"/>
                        </a:rPr>
                        <a:t>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endParaRPr lang="en-US" sz="1400" kern="1200" smtClean="0">
                        <a:solidFill>
                          <a:schemeClr val="tx1"/>
                        </a:solidFill>
                        <a:latin typeface="+mn-lt"/>
                        <a:ea typeface="+mn-ea"/>
                        <a:cs typeface="+mn-cs"/>
                      </a:endParaRPr>
                    </a:p>
                    <a:p>
                      <a:pPr marL="0" algn="l" defTabSz="914400" rtl="0" eaLnBrk="1" latinLnBrk="0" hangingPunct="1">
                        <a:lnSpc>
                          <a:spcPct val="150000"/>
                        </a:lnSpc>
                        <a:spcAft>
                          <a:spcPts val="0"/>
                        </a:spcAft>
                      </a:pPr>
                      <a:r>
                        <a:rPr lang="en-US" sz="1400" kern="1200" smtClean="0">
                          <a:solidFill>
                            <a:schemeClr val="tx1"/>
                          </a:solidFill>
                          <a:latin typeface="+mn-lt"/>
                          <a:ea typeface="+mn-ea"/>
                          <a:cs typeface="+mn-cs"/>
                        </a:rPr>
                        <a:t>09 </a:t>
                      </a:r>
                      <a:r>
                        <a:rPr lang="en-US" sz="1400" kern="1200">
                          <a:solidFill>
                            <a:schemeClr val="tx1"/>
                          </a:solidFill>
                          <a:latin typeface="+mn-lt"/>
                          <a:ea typeface="+mn-ea"/>
                          <a:cs typeface="+mn-cs"/>
                        </a:rPr>
                        <a:t>/2020</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10/2020</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11-12/2020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01/2021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02/2021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kern="1200">
                          <a:solidFill>
                            <a:schemeClr val="tx1"/>
                          </a:solidFill>
                          <a:latin typeface="+mn-lt"/>
                          <a:ea typeface="+mn-ea"/>
                          <a:cs typeface="+mn-cs"/>
                        </a:rPr>
                        <a:t>Đặt mua thiết bị.</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Thiết kế khung mô hình tủ ATS.</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Thi công mô hình tủ ATS.</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Thực nghiệm.</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Viết báo cáo tổng kết, viết hướng dẫn sử dụng.</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Báo cáo.</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spcAft>
                          <a:spcPts val="0"/>
                        </a:spcAft>
                      </a:pPr>
                      <a:endParaRPr lang="en-US" sz="1400" kern="1200" smtClean="0">
                        <a:solidFill>
                          <a:schemeClr val="tx1"/>
                        </a:solidFill>
                        <a:latin typeface="+mn-lt"/>
                        <a:ea typeface="+mn-ea"/>
                        <a:cs typeface="+mn-cs"/>
                      </a:endParaRPr>
                    </a:p>
                    <a:p>
                      <a:pPr marL="0" algn="ctr" defTabSz="914400" rtl="0" eaLnBrk="1" latinLnBrk="0" hangingPunct="1">
                        <a:lnSpc>
                          <a:spcPct val="150000"/>
                        </a:lnSpc>
                        <a:spcAft>
                          <a:spcPts val="0"/>
                        </a:spcAft>
                      </a:pPr>
                      <a:r>
                        <a:rPr lang="en-US" sz="1400" kern="1200" smtClean="0">
                          <a:solidFill>
                            <a:schemeClr val="tx1"/>
                          </a:solidFill>
                          <a:latin typeface="+mn-lt"/>
                          <a:ea typeface="+mn-ea"/>
                          <a:cs typeface="+mn-cs"/>
                        </a:rPr>
                        <a:t>01 </a:t>
                      </a:r>
                      <a:r>
                        <a:rPr lang="en-US" sz="1400" kern="1200">
                          <a:solidFill>
                            <a:schemeClr val="tx1"/>
                          </a:solidFill>
                          <a:latin typeface="+mn-lt"/>
                          <a:ea typeface="+mn-ea"/>
                          <a:cs typeface="+mn-cs"/>
                        </a:rPr>
                        <a:t>tháng</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01 tháng</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02 tháng</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01 tháng</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 </a:t>
                      </a:r>
                    </a:p>
                    <a:p>
                      <a:pPr marL="0" algn="ctr" defTabSz="914400" rtl="0" eaLnBrk="1" latinLnBrk="0" hangingPunct="1">
                        <a:lnSpc>
                          <a:spcPct val="150000"/>
                        </a:lnSpc>
                        <a:spcAft>
                          <a:spcPts val="0"/>
                        </a:spcAft>
                      </a:pPr>
                      <a:r>
                        <a:rPr lang="en-US" sz="1400" kern="1200">
                          <a:solidFill>
                            <a:schemeClr val="tx1"/>
                          </a:solidFill>
                          <a:latin typeface="+mn-lt"/>
                          <a:ea typeface="+mn-ea"/>
                          <a:cs typeface="+mn-cs"/>
                        </a:rPr>
                        <a:t>01 tháng</a:t>
                      </a:r>
                    </a:p>
                    <a:p>
                      <a:pPr marL="0" algn="l" defTabSz="914400" rtl="0" eaLnBrk="1" latinLnBrk="0" hangingPunct="1">
                        <a:lnSpc>
                          <a:spcPct val="150000"/>
                        </a:lnSpc>
                        <a:spcAft>
                          <a:spcPts val="0"/>
                        </a:spcAft>
                      </a:pPr>
                      <a:r>
                        <a:rPr lang="en-US" sz="1400" kern="1200">
                          <a:solidFill>
                            <a:schemeClr val="tx1"/>
                          </a:solidFill>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0372304"/>
                  </a:ext>
                </a:extLst>
              </a:tr>
            </a:tbl>
          </a:graphicData>
        </a:graphic>
      </p:graphicFrame>
    </p:spTree>
    <p:extLst>
      <p:ext uri="{BB962C8B-B14F-4D97-AF65-F5344CB8AC3E}">
        <p14:creationId xmlns:p14="http://schemas.microsoft.com/office/powerpoint/2010/main" val="24055171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8" presetClass="entr" presetSubtype="6" fill="hold" grpId="0"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strips(downRight)">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circle(in)">
                                      <p:cBhvr>
                                        <p:cTn id="15"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1209A52-4111-449E-9A1B-CE05FE03CB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8425"/>
            <a:ext cx="12192000" cy="6661150"/>
          </a:xfrm>
          <a:prstGeom prst="rect">
            <a:avLst/>
          </a:prstGeom>
        </p:spPr>
      </p:pic>
      <p:sp>
        <p:nvSpPr>
          <p:cNvPr id="5" name="椭圆 4"/>
          <p:cNvSpPr/>
          <p:nvPr/>
        </p:nvSpPr>
        <p:spPr>
          <a:xfrm>
            <a:off x="2050870" y="1396425"/>
            <a:ext cx="3167176" cy="33123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6" name="流程图: 库存数据 5"/>
          <p:cNvSpPr/>
          <p:nvPr/>
        </p:nvSpPr>
        <p:spPr>
          <a:xfrm flipH="1">
            <a:off x="4470419" y="1362727"/>
            <a:ext cx="6110493" cy="3347355"/>
          </a:xfrm>
          <a:prstGeom prst="flowChartOnlineStora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7" name="TextBox 9"/>
          <p:cNvSpPr txBox="1"/>
          <p:nvPr/>
        </p:nvSpPr>
        <p:spPr>
          <a:xfrm>
            <a:off x="2672646" y="1941479"/>
            <a:ext cx="2005677" cy="2062103"/>
          </a:xfrm>
          <a:prstGeom prst="rect">
            <a:avLst/>
          </a:prstGeom>
          <a:noFill/>
        </p:spPr>
        <p:txBody>
          <a:bodyPr wrap="none" rtlCol="0">
            <a:spAutoFit/>
          </a:bodyPr>
          <a:lstStyle/>
          <a:p>
            <a:r>
              <a:rPr lang="en-US" altLang="zh-CN" sz="12800" smtClean="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02</a:t>
            </a:r>
            <a:endParaRPr lang="zh-CN" altLang="en-US" sz="12800" dirty="0">
              <a:solidFill>
                <a:schemeClr val="bg1"/>
              </a:solidFill>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cxnSp>
        <p:nvCxnSpPr>
          <p:cNvPr id="8" name="直接连接符 7"/>
          <p:cNvCxnSpPr/>
          <p:nvPr/>
        </p:nvCxnSpPr>
        <p:spPr>
          <a:xfrm>
            <a:off x="5617714" y="2158596"/>
            <a:ext cx="401757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TextBox 11"/>
          <p:cNvSpPr txBox="1"/>
          <p:nvPr/>
        </p:nvSpPr>
        <p:spPr>
          <a:xfrm>
            <a:off x="5505589" y="1417765"/>
            <a:ext cx="4554066" cy="769441"/>
          </a:xfrm>
          <a:prstGeom prst="rect">
            <a:avLst/>
          </a:prstGeom>
          <a:noFill/>
        </p:spPr>
        <p:txBody>
          <a:bodyPr wrap="square" rtlCol="0">
            <a:spAutoFit/>
          </a:bodyPr>
          <a:lstStyle/>
          <a:p>
            <a:r>
              <a:rPr lang="en-US" altLang="zh-CN" sz="4400" b="1" smtClean="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rPr>
              <a:t>PHẦN NỘI DUNG</a:t>
            </a:r>
            <a:endParaRPr lang="zh-CN" altLang="en-US" sz="4400" b="1" dirty="0">
              <a:solidFill>
                <a:schemeClr val="bg1"/>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mn-ea"/>
              <a:sym typeface="FZHei-B01S" panose="02010601030101010101" pitchFamily="2" charset="-122"/>
            </a:endParaRPr>
          </a:p>
        </p:txBody>
      </p:sp>
      <p:sp>
        <p:nvSpPr>
          <p:cNvPr id="10" name="TextBox 12"/>
          <p:cNvSpPr txBox="1"/>
          <p:nvPr/>
        </p:nvSpPr>
        <p:spPr>
          <a:xfrm>
            <a:off x="5493031" y="2564736"/>
            <a:ext cx="5087881" cy="1015663"/>
          </a:xfrm>
          <a:prstGeom prst="rect">
            <a:avLst/>
          </a:prstGeom>
          <a:noFill/>
        </p:spPr>
        <p:txBody>
          <a:bodyPr wrap="square" rtlCol="0">
            <a:spAutoFit/>
          </a:bodyPr>
          <a:lstStyle/>
          <a:p>
            <a:pPr algn="just">
              <a:lnSpc>
                <a:spcPct val="150000"/>
              </a:lnSpc>
            </a:pPr>
            <a:r>
              <a:rPr lang="en-US" altLang="zh-CN" sz="2000" smtClean="0">
                <a:solidFill>
                  <a:srgbClr val="FFFF00"/>
                </a:solidFill>
                <a:effectLst>
                  <a:outerShdw blurRad="38100" dist="38100" dir="2700000" algn="tl">
                    <a:srgbClr val="000000">
                      <a:alpha val="43137"/>
                    </a:srgbClr>
                  </a:outerShdw>
                </a:effectLst>
                <a:sym typeface="FZHei-B01S" panose="02010601030101010101" pitchFamily="2" charset="-122"/>
              </a:rPr>
              <a:t>CHƯƠNG 1: TỔNG QUAN</a:t>
            </a:r>
          </a:p>
          <a:p>
            <a:pPr algn="just">
              <a:lnSpc>
                <a:spcPct val="150000"/>
              </a:lnSpc>
            </a:pPr>
            <a:r>
              <a:rPr lang="en-US" altLang="zh-CN" sz="2000" smtClean="0">
                <a:solidFill>
                  <a:srgbClr val="FFFF00"/>
                </a:solidFill>
                <a:effectLst>
                  <a:outerShdw blurRad="38100" dist="38100" dir="2700000" algn="tl">
                    <a:srgbClr val="000000">
                      <a:alpha val="43137"/>
                    </a:srgbClr>
                  </a:outerShdw>
                </a:effectLst>
                <a:sym typeface="FZHei-B01S" panose="02010601030101010101" pitchFamily="2" charset="-122"/>
              </a:rPr>
              <a:t>CHƯƠNG 2: THI CÔNG MÔ HÌNH TỦ ATS</a:t>
            </a:r>
          </a:p>
        </p:txBody>
      </p:sp>
      <p:pic>
        <p:nvPicPr>
          <p:cNvPr id="13" name="图片 12">
            <a:extLst>
              <a:ext uri="{FF2B5EF4-FFF2-40B4-BE49-F238E27FC236}">
                <a16:creationId xmlns:a16="http://schemas.microsoft.com/office/drawing/2014/main" id="{59B6634A-6B36-46E1-A607-CC0B27F20A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4256" y="4905829"/>
            <a:ext cx="1328980" cy="1687385"/>
          </a:xfrm>
          <a:prstGeom prst="rect">
            <a:avLst/>
          </a:prstGeom>
        </p:spPr>
      </p:pic>
      <p:pic>
        <p:nvPicPr>
          <p:cNvPr id="14" name="图片 13">
            <a:extLst>
              <a:ext uri="{FF2B5EF4-FFF2-40B4-BE49-F238E27FC236}">
                <a16:creationId xmlns:a16="http://schemas.microsoft.com/office/drawing/2014/main" id="{3B19A8E3-26A6-4DDE-B65F-554A6E1FD3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32733">
            <a:off x="464331" y="980952"/>
            <a:ext cx="1726214" cy="1936994"/>
          </a:xfrm>
          <a:prstGeom prst="rect">
            <a:avLst/>
          </a:prstGeom>
        </p:spPr>
      </p:pic>
      <p:pic>
        <p:nvPicPr>
          <p:cNvPr id="15" name="图片 14">
            <a:extLst>
              <a:ext uri="{FF2B5EF4-FFF2-40B4-BE49-F238E27FC236}">
                <a16:creationId xmlns:a16="http://schemas.microsoft.com/office/drawing/2014/main" id="{09C3D21F-406C-4C1F-A46D-D2D258292B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4431" y="419320"/>
            <a:ext cx="968750" cy="619158"/>
          </a:xfrm>
          <a:prstGeom prst="rect">
            <a:avLst/>
          </a:prstGeom>
        </p:spPr>
      </p:pic>
      <p:pic>
        <p:nvPicPr>
          <p:cNvPr id="16" name="图片 15">
            <a:extLst>
              <a:ext uri="{FF2B5EF4-FFF2-40B4-BE49-F238E27FC236}">
                <a16:creationId xmlns:a16="http://schemas.microsoft.com/office/drawing/2014/main" id="{336F2D54-EE0E-4CB5-859C-91829FE98F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7448" y="4844795"/>
            <a:ext cx="1591162" cy="1780067"/>
          </a:xfrm>
          <a:prstGeom prst="rect">
            <a:avLst/>
          </a:prstGeom>
        </p:spPr>
      </p:pic>
      <p:pic>
        <p:nvPicPr>
          <p:cNvPr id="17" name="图片 16">
            <a:extLst>
              <a:ext uri="{FF2B5EF4-FFF2-40B4-BE49-F238E27FC236}">
                <a16:creationId xmlns:a16="http://schemas.microsoft.com/office/drawing/2014/main" id="{0134284B-C1E8-4EBD-A5AD-9419470848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34956" y="0"/>
            <a:ext cx="2147781" cy="2241313"/>
          </a:xfrm>
          <a:prstGeom prst="rect">
            <a:avLst/>
          </a:prstGeom>
        </p:spPr>
      </p:pic>
      <p:pic>
        <p:nvPicPr>
          <p:cNvPr id="18" name="图片 17">
            <a:extLst>
              <a:ext uri="{FF2B5EF4-FFF2-40B4-BE49-F238E27FC236}">
                <a16:creationId xmlns:a16="http://schemas.microsoft.com/office/drawing/2014/main" id="{9513FD97-7AC9-40F6-B9BA-A8041039AC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7629" y="5072415"/>
            <a:ext cx="1331949" cy="1490080"/>
          </a:xfrm>
          <a:prstGeom prst="rect">
            <a:avLst/>
          </a:prstGeom>
        </p:spPr>
      </p:pic>
      <p:pic>
        <p:nvPicPr>
          <p:cNvPr id="19" name="图片 18">
            <a:extLst>
              <a:ext uri="{FF2B5EF4-FFF2-40B4-BE49-F238E27FC236}">
                <a16:creationId xmlns:a16="http://schemas.microsoft.com/office/drawing/2014/main" id="{1CB5551C-D43A-4C78-9F42-425D5E87DB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9089" y="117566"/>
            <a:ext cx="917936" cy="1042913"/>
          </a:xfrm>
          <a:prstGeom prst="rect">
            <a:avLst/>
          </a:prstGeom>
        </p:spPr>
      </p:pic>
      <p:pic>
        <p:nvPicPr>
          <p:cNvPr id="20" name="图片 19">
            <a:extLst>
              <a:ext uri="{FF2B5EF4-FFF2-40B4-BE49-F238E27FC236}">
                <a16:creationId xmlns:a16="http://schemas.microsoft.com/office/drawing/2014/main" id="{16F4FE35-84AB-442E-AFF9-5C339E561C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500478">
            <a:off x="8623973" y="5444390"/>
            <a:ext cx="569583" cy="380176"/>
          </a:xfrm>
          <a:prstGeom prst="rect">
            <a:avLst/>
          </a:prstGeom>
        </p:spPr>
      </p:pic>
      <p:pic>
        <p:nvPicPr>
          <p:cNvPr id="21" name="图片 20">
            <a:extLst>
              <a:ext uri="{FF2B5EF4-FFF2-40B4-BE49-F238E27FC236}">
                <a16:creationId xmlns:a16="http://schemas.microsoft.com/office/drawing/2014/main" id="{8FC36C25-728F-43FB-A16B-079CCA25B7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57612" y="156808"/>
            <a:ext cx="979942" cy="847973"/>
          </a:xfrm>
          <a:prstGeom prst="rect">
            <a:avLst/>
          </a:prstGeom>
        </p:spPr>
      </p:pic>
    </p:spTree>
    <p:extLst>
      <p:ext uri="{BB962C8B-B14F-4D97-AF65-F5344CB8AC3E}">
        <p14:creationId xmlns:p14="http://schemas.microsoft.com/office/powerpoint/2010/main" val="74710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32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anim calcmode="lin" valueType="num">
                                      <p:cBhvr>
                                        <p:cTn id="2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0"/>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6649" y="1601564"/>
            <a:ext cx="6715794" cy="991223"/>
            <a:chOff x="1794638" y="1553000"/>
            <a:chExt cx="8454813" cy="1236211"/>
          </a:xfrm>
        </p:grpSpPr>
        <p:sp>
          <p:nvSpPr>
            <p:cNvPr id="3" name="椭圆 4"/>
            <p:cNvSpPr>
              <a:spLocks noChangeArrowheads="1"/>
            </p:cNvSpPr>
            <p:nvPr/>
          </p:nvSpPr>
          <p:spPr bwMode="auto">
            <a:xfrm>
              <a:off x="6532511" y="1553000"/>
              <a:ext cx="1152525" cy="1150937"/>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accent4"/>
              </a:solidFill>
              <a:bevel/>
              <a:headEnd/>
              <a:tailEnd/>
            </a:ln>
          </p:spPr>
          <p:txBody>
            <a:bodyPr anchor="ctr"/>
            <a:lstStyle/>
            <a:p>
              <a:pPr algn="ctr"/>
              <a:endParaRPr lang="zh-CN" altLang="zh-CN" dirty="0">
                <a:solidFill>
                  <a:srgbClr val="FFFFFF"/>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椭圆 4"/>
            <p:cNvSpPr>
              <a:spLocks noChangeArrowheads="1"/>
            </p:cNvSpPr>
            <p:nvPr/>
          </p:nvSpPr>
          <p:spPr bwMode="auto">
            <a:xfrm>
              <a:off x="9096926" y="1638274"/>
              <a:ext cx="1152525" cy="1150937"/>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accent6"/>
              </a:solidFill>
              <a:bevel/>
              <a:headEnd/>
              <a:tailEnd/>
            </a:ln>
          </p:spPr>
          <p:txBody>
            <a:bodyPr anchor="ctr"/>
            <a:lstStyle/>
            <a:p>
              <a:pPr algn="ctr"/>
              <a:endParaRPr lang="zh-CN" altLang="zh-CN" dirty="0">
                <a:solidFill>
                  <a:srgbClr val="FFFFFF"/>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椭圆 4"/>
            <p:cNvSpPr>
              <a:spLocks noChangeArrowheads="1"/>
            </p:cNvSpPr>
            <p:nvPr/>
          </p:nvSpPr>
          <p:spPr bwMode="auto">
            <a:xfrm>
              <a:off x="4202986" y="1553000"/>
              <a:ext cx="1152525" cy="1150937"/>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accent2"/>
              </a:solidFill>
              <a:bevel/>
              <a:headEnd/>
              <a:tailEnd/>
            </a:ln>
          </p:spPr>
          <p:txBody>
            <a:bodyPr anchor="ctr"/>
            <a:lstStyle/>
            <a:p>
              <a:pPr algn="ctr"/>
              <a:endParaRPr lang="zh-CN" altLang="zh-CN" dirty="0">
                <a:solidFill>
                  <a:srgbClr val="FFFFFF"/>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椭圆 4"/>
            <p:cNvSpPr>
              <a:spLocks noChangeArrowheads="1"/>
            </p:cNvSpPr>
            <p:nvPr/>
          </p:nvSpPr>
          <p:spPr bwMode="auto">
            <a:xfrm>
              <a:off x="1794638" y="1553000"/>
              <a:ext cx="1152525" cy="1150937"/>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accent5"/>
              </a:solidFill>
              <a:bevel/>
              <a:headEnd/>
              <a:tailEnd/>
            </a:ln>
          </p:spPr>
          <p:txBody>
            <a:bodyPr anchor="ctr"/>
            <a:lstStyle/>
            <a:p>
              <a:pPr algn="ctr"/>
              <a:endParaRPr lang="zh-CN" altLang="zh-CN" dirty="0">
                <a:solidFill>
                  <a:srgbClr val="FFFFFF"/>
                </a:solidFill>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08"/>
            <p:cNvSpPr>
              <a:spLocks noEditPoints="1"/>
            </p:cNvSpPr>
            <p:nvPr/>
          </p:nvSpPr>
          <p:spPr bwMode="auto">
            <a:xfrm>
              <a:off x="4460152" y="1778432"/>
              <a:ext cx="727075" cy="774700"/>
            </a:xfrm>
            <a:custGeom>
              <a:avLst/>
              <a:gdLst/>
              <a:ahLst/>
              <a:cxnLst>
                <a:cxn ang="0">
                  <a:pos x="931" y="106"/>
                </a:cxn>
                <a:cxn ang="0">
                  <a:pos x="1050" y="90"/>
                </a:cxn>
                <a:cxn ang="0">
                  <a:pos x="1106" y="319"/>
                </a:cxn>
                <a:cxn ang="0">
                  <a:pos x="1188" y="671"/>
                </a:cxn>
                <a:cxn ang="0">
                  <a:pos x="1372" y="1057"/>
                </a:cxn>
                <a:cxn ang="0">
                  <a:pos x="1254" y="1125"/>
                </a:cxn>
                <a:cxn ang="0">
                  <a:pos x="1005" y="1206"/>
                </a:cxn>
                <a:cxn ang="0">
                  <a:pos x="743" y="1261"/>
                </a:cxn>
                <a:cxn ang="0">
                  <a:pos x="389" y="1399"/>
                </a:cxn>
                <a:cxn ang="0">
                  <a:pos x="226" y="1333"/>
                </a:cxn>
                <a:cxn ang="0">
                  <a:pos x="118" y="1043"/>
                </a:cxn>
                <a:cxn ang="0">
                  <a:pos x="52" y="793"/>
                </a:cxn>
                <a:cxn ang="0">
                  <a:pos x="1" y="440"/>
                </a:cxn>
                <a:cxn ang="0">
                  <a:pos x="202" y="313"/>
                </a:cxn>
                <a:cxn ang="0">
                  <a:pos x="490" y="222"/>
                </a:cxn>
                <a:cxn ang="0">
                  <a:pos x="514" y="108"/>
                </a:cxn>
                <a:cxn ang="0">
                  <a:pos x="612" y="0"/>
                </a:cxn>
                <a:cxn ang="0">
                  <a:pos x="724" y="59"/>
                </a:cxn>
                <a:cxn ang="0">
                  <a:pos x="636" y="267"/>
                </a:cxn>
                <a:cxn ang="0">
                  <a:pos x="671" y="172"/>
                </a:cxn>
                <a:cxn ang="0">
                  <a:pos x="796" y="448"/>
                </a:cxn>
                <a:cxn ang="0">
                  <a:pos x="744" y="520"/>
                </a:cxn>
                <a:cxn ang="0">
                  <a:pos x="611" y="301"/>
                </a:cxn>
                <a:cxn ang="0">
                  <a:pos x="606" y="44"/>
                </a:cxn>
                <a:cxn ang="0">
                  <a:pos x="726" y="138"/>
                </a:cxn>
                <a:cxn ang="0">
                  <a:pos x="727" y="101"/>
                </a:cxn>
                <a:cxn ang="0">
                  <a:pos x="618" y="17"/>
                </a:cxn>
                <a:cxn ang="0">
                  <a:pos x="532" y="113"/>
                </a:cxn>
                <a:cxn ang="0">
                  <a:pos x="581" y="280"/>
                </a:cxn>
                <a:cxn ang="0">
                  <a:pos x="705" y="534"/>
                </a:cxn>
                <a:cxn ang="0">
                  <a:pos x="786" y="531"/>
                </a:cxn>
                <a:cxn ang="0">
                  <a:pos x="802" y="385"/>
                </a:cxn>
                <a:cxn ang="0">
                  <a:pos x="699" y="157"/>
                </a:cxn>
                <a:cxn ang="0">
                  <a:pos x="602" y="191"/>
                </a:cxn>
                <a:cxn ang="0">
                  <a:pos x="670" y="382"/>
                </a:cxn>
                <a:cxn ang="0">
                  <a:pos x="699" y="114"/>
                </a:cxn>
                <a:cxn ang="0">
                  <a:pos x="599" y="66"/>
                </a:cxn>
                <a:cxn ang="0">
                  <a:pos x="573" y="148"/>
                </a:cxn>
                <a:cxn ang="0">
                  <a:pos x="663" y="131"/>
                </a:cxn>
                <a:cxn ang="0">
                  <a:pos x="1012" y="114"/>
                </a:cxn>
                <a:cxn ang="0">
                  <a:pos x="883" y="135"/>
                </a:cxn>
                <a:cxn ang="0">
                  <a:pos x="759" y="239"/>
                </a:cxn>
                <a:cxn ang="0">
                  <a:pos x="824" y="532"/>
                </a:cxn>
                <a:cxn ang="0">
                  <a:pos x="701" y="546"/>
                </a:cxn>
                <a:cxn ang="0">
                  <a:pos x="553" y="221"/>
                </a:cxn>
                <a:cxn ang="0">
                  <a:pos x="350" y="281"/>
                </a:cxn>
                <a:cxn ang="0">
                  <a:pos x="97" y="376"/>
                </a:cxn>
                <a:cxn ang="0">
                  <a:pos x="39" y="660"/>
                </a:cxn>
                <a:cxn ang="0">
                  <a:pos x="118" y="1000"/>
                </a:cxn>
                <a:cxn ang="0">
                  <a:pos x="274" y="1411"/>
                </a:cxn>
                <a:cxn ang="0">
                  <a:pos x="608" y="1288"/>
                </a:cxn>
                <a:cxn ang="0">
                  <a:pos x="1129" y="1152"/>
                </a:cxn>
                <a:cxn ang="0">
                  <a:pos x="1350" y="1060"/>
                </a:cxn>
                <a:cxn ang="0">
                  <a:pos x="1233" y="836"/>
                </a:cxn>
                <a:cxn ang="0">
                  <a:pos x="1106" y="400"/>
                </a:cxn>
                <a:cxn ang="0">
                  <a:pos x="1046" y="111"/>
                </a:cxn>
                <a:cxn ang="0">
                  <a:pos x="768" y="490"/>
                </a:cxn>
                <a:cxn ang="0">
                  <a:pos x="681" y="202"/>
                </a:cxn>
                <a:cxn ang="0">
                  <a:pos x="639" y="195"/>
                </a:cxn>
                <a:cxn ang="0">
                  <a:pos x="684" y="348"/>
                </a:cxn>
                <a:cxn ang="0">
                  <a:pos x="695" y="412"/>
                </a:cxn>
                <a:cxn ang="0">
                  <a:pos x="736" y="506"/>
                </a:cxn>
              </a:cxnLst>
              <a:rect l="0" t="0" r="r" b="b"/>
              <a:pathLst>
                <a:path w="1373" h="1466">
                  <a:moveTo>
                    <a:pt x="762" y="143"/>
                  </a:moveTo>
                  <a:lnTo>
                    <a:pt x="762" y="143"/>
                  </a:lnTo>
                  <a:lnTo>
                    <a:pt x="790" y="136"/>
                  </a:lnTo>
                  <a:lnTo>
                    <a:pt x="821" y="129"/>
                  </a:lnTo>
                  <a:lnTo>
                    <a:pt x="882" y="113"/>
                  </a:lnTo>
                  <a:lnTo>
                    <a:pt x="882" y="113"/>
                  </a:lnTo>
                  <a:lnTo>
                    <a:pt x="890" y="111"/>
                  </a:lnTo>
                  <a:lnTo>
                    <a:pt x="898" y="111"/>
                  </a:lnTo>
                  <a:lnTo>
                    <a:pt x="907" y="111"/>
                  </a:lnTo>
                  <a:lnTo>
                    <a:pt x="917" y="110"/>
                  </a:lnTo>
                  <a:lnTo>
                    <a:pt x="917" y="110"/>
                  </a:lnTo>
                  <a:lnTo>
                    <a:pt x="924" y="108"/>
                  </a:lnTo>
                  <a:lnTo>
                    <a:pt x="931" y="106"/>
                  </a:lnTo>
                  <a:lnTo>
                    <a:pt x="931" y="106"/>
                  </a:lnTo>
                  <a:lnTo>
                    <a:pt x="939" y="104"/>
                  </a:lnTo>
                  <a:lnTo>
                    <a:pt x="949" y="104"/>
                  </a:lnTo>
                  <a:lnTo>
                    <a:pt x="957" y="106"/>
                  </a:lnTo>
                  <a:lnTo>
                    <a:pt x="966" y="106"/>
                  </a:lnTo>
                  <a:lnTo>
                    <a:pt x="966" y="106"/>
                  </a:lnTo>
                  <a:lnTo>
                    <a:pt x="978" y="103"/>
                  </a:lnTo>
                  <a:lnTo>
                    <a:pt x="992" y="99"/>
                  </a:lnTo>
                  <a:lnTo>
                    <a:pt x="1007" y="94"/>
                  </a:lnTo>
                  <a:lnTo>
                    <a:pt x="1019" y="91"/>
                  </a:lnTo>
                  <a:lnTo>
                    <a:pt x="1019" y="91"/>
                  </a:lnTo>
                  <a:lnTo>
                    <a:pt x="1035" y="90"/>
                  </a:lnTo>
                  <a:lnTo>
                    <a:pt x="1050" y="90"/>
                  </a:lnTo>
                  <a:lnTo>
                    <a:pt x="1067" y="91"/>
                  </a:lnTo>
                  <a:lnTo>
                    <a:pt x="1082" y="94"/>
                  </a:lnTo>
                  <a:lnTo>
                    <a:pt x="1082" y="94"/>
                  </a:lnTo>
                  <a:lnTo>
                    <a:pt x="1089" y="129"/>
                  </a:lnTo>
                  <a:lnTo>
                    <a:pt x="1095" y="167"/>
                  </a:lnTo>
                  <a:lnTo>
                    <a:pt x="1098" y="186"/>
                  </a:lnTo>
                  <a:lnTo>
                    <a:pt x="1099" y="204"/>
                  </a:lnTo>
                  <a:lnTo>
                    <a:pt x="1099" y="219"/>
                  </a:lnTo>
                  <a:lnTo>
                    <a:pt x="1098" y="233"/>
                  </a:lnTo>
                  <a:lnTo>
                    <a:pt x="1098" y="233"/>
                  </a:lnTo>
                  <a:lnTo>
                    <a:pt x="1102" y="268"/>
                  </a:lnTo>
                  <a:lnTo>
                    <a:pt x="1105" y="302"/>
                  </a:lnTo>
                  <a:lnTo>
                    <a:pt x="1106" y="319"/>
                  </a:lnTo>
                  <a:lnTo>
                    <a:pt x="1108" y="334"/>
                  </a:lnTo>
                  <a:lnTo>
                    <a:pt x="1112" y="348"/>
                  </a:lnTo>
                  <a:lnTo>
                    <a:pt x="1116" y="362"/>
                  </a:lnTo>
                  <a:lnTo>
                    <a:pt x="1116" y="362"/>
                  </a:lnTo>
                  <a:lnTo>
                    <a:pt x="1129" y="442"/>
                  </a:lnTo>
                  <a:lnTo>
                    <a:pt x="1141" y="523"/>
                  </a:lnTo>
                  <a:lnTo>
                    <a:pt x="1141" y="523"/>
                  </a:lnTo>
                  <a:lnTo>
                    <a:pt x="1146" y="544"/>
                  </a:lnTo>
                  <a:lnTo>
                    <a:pt x="1150" y="563"/>
                  </a:lnTo>
                  <a:lnTo>
                    <a:pt x="1161" y="601"/>
                  </a:lnTo>
                  <a:lnTo>
                    <a:pt x="1174" y="636"/>
                  </a:lnTo>
                  <a:lnTo>
                    <a:pt x="1188" y="671"/>
                  </a:lnTo>
                  <a:lnTo>
                    <a:pt x="1188" y="671"/>
                  </a:lnTo>
                  <a:lnTo>
                    <a:pt x="1219" y="758"/>
                  </a:lnTo>
                  <a:lnTo>
                    <a:pt x="1234" y="801"/>
                  </a:lnTo>
                  <a:lnTo>
                    <a:pt x="1252" y="841"/>
                  </a:lnTo>
                  <a:lnTo>
                    <a:pt x="1252" y="841"/>
                  </a:lnTo>
                  <a:lnTo>
                    <a:pt x="1265" y="866"/>
                  </a:lnTo>
                  <a:lnTo>
                    <a:pt x="1279" y="892"/>
                  </a:lnTo>
                  <a:lnTo>
                    <a:pt x="1308" y="942"/>
                  </a:lnTo>
                  <a:lnTo>
                    <a:pt x="1336" y="993"/>
                  </a:lnTo>
                  <a:lnTo>
                    <a:pt x="1350" y="1020"/>
                  </a:lnTo>
                  <a:lnTo>
                    <a:pt x="1362" y="1046"/>
                  </a:lnTo>
                  <a:lnTo>
                    <a:pt x="1362" y="1046"/>
                  </a:lnTo>
                  <a:lnTo>
                    <a:pt x="1367" y="1052"/>
                  </a:lnTo>
                  <a:lnTo>
                    <a:pt x="1372" y="1057"/>
                  </a:lnTo>
                  <a:lnTo>
                    <a:pt x="1373" y="1064"/>
                  </a:lnTo>
                  <a:lnTo>
                    <a:pt x="1372" y="1069"/>
                  </a:lnTo>
                  <a:lnTo>
                    <a:pt x="1372" y="1071"/>
                  </a:lnTo>
                  <a:lnTo>
                    <a:pt x="1372" y="1071"/>
                  </a:lnTo>
                  <a:lnTo>
                    <a:pt x="1367" y="1076"/>
                  </a:lnTo>
                  <a:lnTo>
                    <a:pt x="1363" y="1079"/>
                  </a:lnTo>
                  <a:lnTo>
                    <a:pt x="1350" y="1083"/>
                  </a:lnTo>
                  <a:lnTo>
                    <a:pt x="1350" y="1083"/>
                  </a:lnTo>
                  <a:lnTo>
                    <a:pt x="1329" y="1094"/>
                  </a:lnTo>
                  <a:lnTo>
                    <a:pt x="1317" y="1100"/>
                  </a:lnTo>
                  <a:lnTo>
                    <a:pt x="1304" y="1105"/>
                  </a:lnTo>
                  <a:lnTo>
                    <a:pt x="1304" y="1105"/>
                  </a:lnTo>
                  <a:lnTo>
                    <a:pt x="1254" y="1125"/>
                  </a:lnTo>
                  <a:lnTo>
                    <a:pt x="1231" y="1135"/>
                  </a:lnTo>
                  <a:lnTo>
                    <a:pt x="1210" y="1146"/>
                  </a:lnTo>
                  <a:lnTo>
                    <a:pt x="1210" y="1146"/>
                  </a:lnTo>
                  <a:lnTo>
                    <a:pt x="1199" y="1150"/>
                  </a:lnTo>
                  <a:lnTo>
                    <a:pt x="1185" y="1154"/>
                  </a:lnTo>
                  <a:lnTo>
                    <a:pt x="1172" y="1160"/>
                  </a:lnTo>
                  <a:lnTo>
                    <a:pt x="1167" y="1163"/>
                  </a:lnTo>
                  <a:lnTo>
                    <a:pt x="1162" y="1167"/>
                  </a:lnTo>
                  <a:lnTo>
                    <a:pt x="1162" y="1167"/>
                  </a:lnTo>
                  <a:lnTo>
                    <a:pt x="1140" y="1170"/>
                  </a:lnTo>
                  <a:lnTo>
                    <a:pt x="1115" y="1175"/>
                  </a:lnTo>
                  <a:lnTo>
                    <a:pt x="1060" y="1191"/>
                  </a:lnTo>
                  <a:lnTo>
                    <a:pt x="1005" y="1206"/>
                  </a:lnTo>
                  <a:lnTo>
                    <a:pt x="952" y="1220"/>
                  </a:lnTo>
                  <a:lnTo>
                    <a:pt x="952" y="1220"/>
                  </a:lnTo>
                  <a:lnTo>
                    <a:pt x="949" y="1222"/>
                  </a:lnTo>
                  <a:lnTo>
                    <a:pt x="948" y="1223"/>
                  </a:lnTo>
                  <a:lnTo>
                    <a:pt x="946" y="1226"/>
                  </a:lnTo>
                  <a:lnTo>
                    <a:pt x="945" y="1227"/>
                  </a:lnTo>
                  <a:lnTo>
                    <a:pt x="945" y="1227"/>
                  </a:lnTo>
                  <a:lnTo>
                    <a:pt x="931" y="1227"/>
                  </a:lnTo>
                  <a:lnTo>
                    <a:pt x="915" y="1230"/>
                  </a:lnTo>
                  <a:lnTo>
                    <a:pt x="884" y="1236"/>
                  </a:lnTo>
                  <a:lnTo>
                    <a:pt x="884" y="1236"/>
                  </a:lnTo>
                  <a:lnTo>
                    <a:pt x="814" y="1248"/>
                  </a:lnTo>
                  <a:lnTo>
                    <a:pt x="743" y="1261"/>
                  </a:lnTo>
                  <a:lnTo>
                    <a:pt x="706" y="1269"/>
                  </a:lnTo>
                  <a:lnTo>
                    <a:pt x="671" y="1278"/>
                  </a:lnTo>
                  <a:lnTo>
                    <a:pt x="637" y="1289"/>
                  </a:lnTo>
                  <a:lnTo>
                    <a:pt x="604" y="1303"/>
                  </a:lnTo>
                  <a:lnTo>
                    <a:pt x="604" y="1303"/>
                  </a:lnTo>
                  <a:lnTo>
                    <a:pt x="557" y="1321"/>
                  </a:lnTo>
                  <a:lnTo>
                    <a:pt x="512" y="1340"/>
                  </a:lnTo>
                  <a:lnTo>
                    <a:pt x="469" y="1356"/>
                  </a:lnTo>
                  <a:lnTo>
                    <a:pt x="448" y="1366"/>
                  </a:lnTo>
                  <a:lnTo>
                    <a:pt x="427" y="1376"/>
                  </a:lnTo>
                  <a:lnTo>
                    <a:pt x="427" y="1376"/>
                  </a:lnTo>
                  <a:lnTo>
                    <a:pt x="407" y="1387"/>
                  </a:lnTo>
                  <a:lnTo>
                    <a:pt x="389" y="1399"/>
                  </a:lnTo>
                  <a:lnTo>
                    <a:pt x="354" y="1421"/>
                  </a:lnTo>
                  <a:lnTo>
                    <a:pt x="319" y="1445"/>
                  </a:lnTo>
                  <a:lnTo>
                    <a:pt x="285" y="1466"/>
                  </a:lnTo>
                  <a:lnTo>
                    <a:pt x="285" y="1466"/>
                  </a:lnTo>
                  <a:lnTo>
                    <a:pt x="278" y="1456"/>
                  </a:lnTo>
                  <a:lnTo>
                    <a:pt x="274" y="1445"/>
                  </a:lnTo>
                  <a:lnTo>
                    <a:pt x="264" y="1421"/>
                  </a:lnTo>
                  <a:lnTo>
                    <a:pt x="264" y="1421"/>
                  </a:lnTo>
                  <a:lnTo>
                    <a:pt x="250" y="1392"/>
                  </a:lnTo>
                  <a:lnTo>
                    <a:pt x="234" y="1361"/>
                  </a:lnTo>
                  <a:lnTo>
                    <a:pt x="234" y="1361"/>
                  </a:lnTo>
                  <a:lnTo>
                    <a:pt x="230" y="1347"/>
                  </a:lnTo>
                  <a:lnTo>
                    <a:pt x="226" y="1333"/>
                  </a:lnTo>
                  <a:lnTo>
                    <a:pt x="226" y="1333"/>
                  </a:lnTo>
                  <a:lnTo>
                    <a:pt x="191" y="1244"/>
                  </a:lnTo>
                  <a:lnTo>
                    <a:pt x="153" y="1150"/>
                  </a:lnTo>
                  <a:lnTo>
                    <a:pt x="153" y="1150"/>
                  </a:lnTo>
                  <a:lnTo>
                    <a:pt x="146" y="1137"/>
                  </a:lnTo>
                  <a:lnTo>
                    <a:pt x="140" y="1126"/>
                  </a:lnTo>
                  <a:lnTo>
                    <a:pt x="140" y="1126"/>
                  </a:lnTo>
                  <a:lnTo>
                    <a:pt x="139" y="1122"/>
                  </a:lnTo>
                  <a:lnTo>
                    <a:pt x="139" y="1116"/>
                  </a:lnTo>
                  <a:lnTo>
                    <a:pt x="139" y="1112"/>
                  </a:lnTo>
                  <a:lnTo>
                    <a:pt x="139" y="1107"/>
                  </a:lnTo>
                  <a:lnTo>
                    <a:pt x="139" y="1107"/>
                  </a:lnTo>
                  <a:lnTo>
                    <a:pt x="118" y="1043"/>
                  </a:lnTo>
                  <a:lnTo>
                    <a:pt x="98" y="979"/>
                  </a:lnTo>
                  <a:lnTo>
                    <a:pt x="98" y="979"/>
                  </a:lnTo>
                  <a:lnTo>
                    <a:pt x="77" y="910"/>
                  </a:lnTo>
                  <a:lnTo>
                    <a:pt x="77" y="910"/>
                  </a:lnTo>
                  <a:lnTo>
                    <a:pt x="72" y="890"/>
                  </a:lnTo>
                  <a:lnTo>
                    <a:pt x="65" y="872"/>
                  </a:lnTo>
                  <a:lnTo>
                    <a:pt x="65" y="872"/>
                  </a:lnTo>
                  <a:lnTo>
                    <a:pt x="63" y="862"/>
                  </a:lnTo>
                  <a:lnTo>
                    <a:pt x="62" y="851"/>
                  </a:lnTo>
                  <a:lnTo>
                    <a:pt x="62" y="840"/>
                  </a:lnTo>
                  <a:lnTo>
                    <a:pt x="60" y="829"/>
                  </a:lnTo>
                  <a:lnTo>
                    <a:pt x="60" y="829"/>
                  </a:lnTo>
                  <a:lnTo>
                    <a:pt x="52" y="793"/>
                  </a:lnTo>
                  <a:lnTo>
                    <a:pt x="44" y="758"/>
                  </a:lnTo>
                  <a:lnTo>
                    <a:pt x="35" y="723"/>
                  </a:lnTo>
                  <a:lnTo>
                    <a:pt x="28" y="687"/>
                  </a:lnTo>
                  <a:lnTo>
                    <a:pt x="28" y="687"/>
                  </a:lnTo>
                  <a:lnTo>
                    <a:pt x="22" y="649"/>
                  </a:lnTo>
                  <a:lnTo>
                    <a:pt x="18" y="608"/>
                  </a:lnTo>
                  <a:lnTo>
                    <a:pt x="18" y="608"/>
                  </a:lnTo>
                  <a:lnTo>
                    <a:pt x="10" y="544"/>
                  </a:lnTo>
                  <a:lnTo>
                    <a:pt x="7" y="511"/>
                  </a:lnTo>
                  <a:lnTo>
                    <a:pt x="6" y="479"/>
                  </a:lnTo>
                  <a:lnTo>
                    <a:pt x="6" y="479"/>
                  </a:lnTo>
                  <a:lnTo>
                    <a:pt x="4" y="459"/>
                  </a:lnTo>
                  <a:lnTo>
                    <a:pt x="1" y="440"/>
                  </a:lnTo>
                  <a:lnTo>
                    <a:pt x="0" y="420"/>
                  </a:lnTo>
                  <a:lnTo>
                    <a:pt x="0" y="412"/>
                  </a:lnTo>
                  <a:lnTo>
                    <a:pt x="1" y="402"/>
                  </a:lnTo>
                  <a:lnTo>
                    <a:pt x="1" y="402"/>
                  </a:lnTo>
                  <a:lnTo>
                    <a:pt x="42" y="384"/>
                  </a:lnTo>
                  <a:lnTo>
                    <a:pt x="86" y="362"/>
                  </a:lnTo>
                  <a:lnTo>
                    <a:pt x="108" y="351"/>
                  </a:lnTo>
                  <a:lnTo>
                    <a:pt x="132" y="341"/>
                  </a:lnTo>
                  <a:lnTo>
                    <a:pt x="156" y="333"/>
                  </a:lnTo>
                  <a:lnTo>
                    <a:pt x="180" y="326"/>
                  </a:lnTo>
                  <a:lnTo>
                    <a:pt x="180" y="326"/>
                  </a:lnTo>
                  <a:lnTo>
                    <a:pt x="191" y="319"/>
                  </a:lnTo>
                  <a:lnTo>
                    <a:pt x="202" y="313"/>
                  </a:lnTo>
                  <a:lnTo>
                    <a:pt x="215" y="311"/>
                  </a:lnTo>
                  <a:lnTo>
                    <a:pt x="226" y="308"/>
                  </a:lnTo>
                  <a:lnTo>
                    <a:pt x="226" y="308"/>
                  </a:lnTo>
                  <a:lnTo>
                    <a:pt x="243" y="299"/>
                  </a:lnTo>
                  <a:lnTo>
                    <a:pt x="260" y="292"/>
                  </a:lnTo>
                  <a:lnTo>
                    <a:pt x="295" y="280"/>
                  </a:lnTo>
                  <a:lnTo>
                    <a:pt x="333" y="268"/>
                  </a:lnTo>
                  <a:lnTo>
                    <a:pt x="371" y="259"/>
                  </a:lnTo>
                  <a:lnTo>
                    <a:pt x="371" y="259"/>
                  </a:lnTo>
                  <a:lnTo>
                    <a:pt x="406" y="249"/>
                  </a:lnTo>
                  <a:lnTo>
                    <a:pt x="441" y="236"/>
                  </a:lnTo>
                  <a:lnTo>
                    <a:pt x="474" y="226"/>
                  </a:lnTo>
                  <a:lnTo>
                    <a:pt x="490" y="222"/>
                  </a:lnTo>
                  <a:lnTo>
                    <a:pt x="505" y="221"/>
                  </a:lnTo>
                  <a:lnTo>
                    <a:pt x="505" y="221"/>
                  </a:lnTo>
                  <a:lnTo>
                    <a:pt x="515" y="216"/>
                  </a:lnTo>
                  <a:lnTo>
                    <a:pt x="525" y="212"/>
                  </a:lnTo>
                  <a:lnTo>
                    <a:pt x="547" y="207"/>
                  </a:lnTo>
                  <a:lnTo>
                    <a:pt x="547" y="207"/>
                  </a:lnTo>
                  <a:lnTo>
                    <a:pt x="545" y="195"/>
                  </a:lnTo>
                  <a:lnTo>
                    <a:pt x="540" y="184"/>
                  </a:lnTo>
                  <a:lnTo>
                    <a:pt x="529" y="159"/>
                  </a:lnTo>
                  <a:lnTo>
                    <a:pt x="519" y="132"/>
                  </a:lnTo>
                  <a:lnTo>
                    <a:pt x="517" y="121"/>
                  </a:lnTo>
                  <a:lnTo>
                    <a:pt x="514" y="108"/>
                  </a:lnTo>
                  <a:lnTo>
                    <a:pt x="514" y="108"/>
                  </a:lnTo>
                  <a:lnTo>
                    <a:pt x="514" y="96"/>
                  </a:lnTo>
                  <a:lnTo>
                    <a:pt x="517" y="84"/>
                  </a:lnTo>
                  <a:lnTo>
                    <a:pt x="519" y="73"/>
                  </a:lnTo>
                  <a:lnTo>
                    <a:pt x="524" y="62"/>
                  </a:lnTo>
                  <a:lnTo>
                    <a:pt x="536" y="42"/>
                  </a:lnTo>
                  <a:lnTo>
                    <a:pt x="549" y="21"/>
                  </a:lnTo>
                  <a:lnTo>
                    <a:pt x="549" y="21"/>
                  </a:lnTo>
                  <a:lnTo>
                    <a:pt x="556" y="20"/>
                  </a:lnTo>
                  <a:lnTo>
                    <a:pt x="564" y="17"/>
                  </a:lnTo>
                  <a:lnTo>
                    <a:pt x="578" y="11"/>
                  </a:lnTo>
                  <a:lnTo>
                    <a:pt x="595" y="4"/>
                  </a:lnTo>
                  <a:lnTo>
                    <a:pt x="604" y="2"/>
                  </a:lnTo>
                  <a:lnTo>
                    <a:pt x="612" y="0"/>
                  </a:lnTo>
                  <a:lnTo>
                    <a:pt x="612" y="0"/>
                  </a:lnTo>
                  <a:lnTo>
                    <a:pt x="623" y="0"/>
                  </a:lnTo>
                  <a:lnTo>
                    <a:pt x="633" y="0"/>
                  </a:lnTo>
                  <a:lnTo>
                    <a:pt x="642" y="2"/>
                  </a:lnTo>
                  <a:lnTo>
                    <a:pt x="651" y="4"/>
                  </a:lnTo>
                  <a:lnTo>
                    <a:pt x="668" y="10"/>
                  </a:lnTo>
                  <a:lnTo>
                    <a:pt x="688" y="17"/>
                  </a:lnTo>
                  <a:lnTo>
                    <a:pt x="688" y="17"/>
                  </a:lnTo>
                  <a:lnTo>
                    <a:pt x="695" y="28"/>
                  </a:lnTo>
                  <a:lnTo>
                    <a:pt x="705" y="38"/>
                  </a:lnTo>
                  <a:lnTo>
                    <a:pt x="715" y="48"/>
                  </a:lnTo>
                  <a:lnTo>
                    <a:pt x="724" y="59"/>
                  </a:lnTo>
                  <a:lnTo>
                    <a:pt x="724" y="59"/>
                  </a:lnTo>
                  <a:lnTo>
                    <a:pt x="730" y="69"/>
                  </a:lnTo>
                  <a:lnTo>
                    <a:pt x="734" y="80"/>
                  </a:lnTo>
                  <a:lnTo>
                    <a:pt x="743" y="101"/>
                  </a:lnTo>
                  <a:lnTo>
                    <a:pt x="751" y="124"/>
                  </a:lnTo>
                  <a:lnTo>
                    <a:pt x="757" y="134"/>
                  </a:lnTo>
                  <a:lnTo>
                    <a:pt x="762" y="143"/>
                  </a:lnTo>
                  <a:lnTo>
                    <a:pt x="762" y="143"/>
                  </a:lnTo>
                  <a:close/>
                  <a:moveTo>
                    <a:pt x="674" y="354"/>
                  </a:moveTo>
                  <a:lnTo>
                    <a:pt x="674" y="354"/>
                  </a:lnTo>
                  <a:lnTo>
                    <a:pt x="660" y="323"/>
                  </a:lnTo>
                  <a:lnTo>
                    <a:pt x="646" y="291"/>
                  </a:lnTo>
                  <a:lnTo>
                    <a:pt x="646" y="291"/>
                  </a:lnTo>
                  <a:lnTo>
                    <a:pt x="636" y="267"/>
                  </a:lnTo>
                  <a:lnTo>
                    <a:pt x="628" y="242"/>
                  </a:lnTo>
                  <a:lnTo>
                    <a:pt x="625" y="229"/>
                  </a:lnTo>
                  <a:lnTo>
                    <a:pt x="623" y="215"/>
                  </a:lnTo>
                  <a:lnTo>
                    <a:pt x="622" y="202"/>
                  </a:lnTo>
                  <a:lnTo>
                    <a:pt x="623" y="190"/>
                  </a:lnTo>
                  <a:lnTo>
                    <a:pt x="623" y="190"/>
                  </a:lnTo>
                  <a:lnTo>
                    <a:pt x="628" y="183"/>
                  </a:lnTo>
                  <a:lnTo>
                    <a:pt x="633" y="179"/>
                  </a:lnTo>
                  <a:lnTo>
                    <a:pt x="639" y="174"/>
                  </a:lnTo>
                  <a:lnTo>
                    <a:pt x="646" y="172"/>
                  </a:lnTo>
                  <a:lnTo>
                    <a:pt x="654" y="170"/>
                  </a:lnTo>
                  <a:lnTo>
                    <a:pt x="661" y="170"/>
                  </a:lnTo>
                  <a:lnTo>
                    <a:pt x="671" y="172"/>
                  </a:lnTo>
                  <a:lnTo>
                    <a:pt x="681" y="173"/>
                  </a:lnTo>
                  <a:lnTo>
                    <a:pt x="681" y="173"/>
                  </a:lnTo>
                  <a:lnTo>
                    <a:pt x="692" y="190"/>
                  </a:lnTo>
                  <a:lnTo>
                    <a:pt x="703" y="211"/>
                  </a:lnTo>
                  <a:lnTo>
                    <a:pt x="715" y="232"/>
                  </a:lnTo>
                  <a:lnTo>
                    <a:pt x="726" y="256"/>
                  </a:lnTo>
                  <a:lnTo>
                    <a:pt x="747" y="305"/>
                  </a:lnTo>
                  <a:lnTo>
                    <a:pt x="764" y="351"/>
                  </a:lnTo>
                  <a:lnTo>
                    <a:pt x="764" y="351"/>
                  </a:lnTo>
                  <a:lnTo>
                    <a:pt x="778" y="388"/>
                  </a:lnTo>
                  <a:lnTo>
                    <a:pt x="785" y="407"/>
                  </a:lnTo>
                  <a:lnTo>
                    <a:pt x="792" y="428"/>
                  </a:lnTo>
                  <a:lnTo>
                    <a:pt x="796" y="448"/>
                  </a:lnTo>
                  <a:lnTo>
                    <a:pt x="796" y="458"/>
                  </a:lnTo>
                  <a:lnTo>
                    <a:pt x="796" y="468"/>
                  </a:lnTo>
                  <a:lnTo>
                    <a:pt x="796" y="476"/>
                  </a:lnTo>
                  <a:lnTo>
                    <a:pt x="793" y="485"/>
                  </a:lnTo>
                  <a:lnTo>
                    <a:pt x="790" y="492"/>
                  </a:lnTo>
                  <a:lnTo>
                    <a:pt x="785" y="499"/>
                  </a:lnTo>
                  <a:lnTo>
                    <a:pt x="785" y="499"/>
                  </a:lnTo>
                  <a:lnTo>
                    <a:pt x="772" y="510"/>
                  </a:lnTo>
                  <a:lnTo>
                    <a:pt x="762" y="515"/>
                  </a:lnTo>
                  <a:lnTo>
                    <a:pt x="758" y="518"/>
                  </a:lnTo>
                  <a:lnTo>
                    <a:pt x="754" y="520"/>
                  </a:lnTo>
                  <a:lnTo>
                    <a:pt x="754" y="520"/>
                  </a:lnTo>
                  <a:lnTo>
                    <a:pt x="744" y="520"/>
                  </a:lnTo>
                  <a:lnTo>
                    <a:pt x="731" y="518"/>
                  </a:lnTo>
                  <a:lnTo>
                    <a:pt x="719" y="515"/>
                  </a:lnTo>
                  <a:lnTo>
                    <a:pt x="710" y="511"/>
                  </a:lnTo>
                  <a:lnTo>
                    <a:pt x="710" y="511"/>
                  </a:lnTo>
                  <a:lnTo>
                    <a:pt x="706" y="506"/>
                  </a:lnTo>
                  <a:lnTo>
                    <a:pt x="702" y="499"/>
                  </a:lnTo>
                  <a:lnTo>
                    <a:pt x="699" y="493"/>
                  </a:lnTo>
                  <a:lnTo>
                    <a:pt x="696" y="490"/>
                  </a:lnTo>
                  <a:lnTo>
                    <a:pt x="695" y="487"/>
                  </a:lnTo>
                  <a:lnTo>
                    <a:pt x="695" y="487"/>
                  </a:lnTo>
                  <a:lnTo>
                    <a:pt x="651" y="395"/>
                  </a:lnTo>
                  <a:lnTo>
                    <a:pt x="630" y="348"/>
                  </a:lnTo>
                  <a:lnTo>
                    <a:pt x="611" y="301"/>
                  </a:lnTo>
                  <a:lnTo>
                    <a:pt x="592" y="252"/>
                  </a:lnTo>
                  <a:lnTo>
                    <a:pt x="576" y="201"/>
                  </a:lnTo>
                  <a:lnTo>
                    <a:pt x="569" y="174"/>
                  </a:lnTo>
                  <a:lnTo>
                    <a:pt x="563" y="146"/>
                  </a:lnTo>
                  <a:lnTo>
                    <a:pt x="557" y="118"/>
                  </a:lnTo>
                  <a:lnTo>
                    <a:pt x="553" y="87"/>
                  </a:lnTo>
                  <a:lnTo>
                    <a:pt x="553" y="87"/>
                  </a:lnTo>
                  <a:lnTo>
                    <a:pt x="557" y="80"/>
                  </a:lnTo>
                  <a:lnTo>
                    <a:pt x="563" y="73"/>
                  </a:lnTo>
                  <a:lnTo>
                    <a:pt x="576" y="62"/>
                  </a:lnTo>
                  <a:lnTo>
                    <a:pt x="591" y="52"/>
                  </a:lnTo>
                  <a:lnTo>
                    <a:pt x="606" y="44"/>
                  </a:lnTo>
                  <a:lnTo>
                    <a:pt x="606" y="44"/>
                  </a:lnTo>
                  <a:lnTo>
                    <a:pt x="616" y="44"/>
                  </a:lnTo>
                  <a:lnTo>
                    <a:pt x="626" y="44"/>
                  </a:lnTo>
                  <a:lnTo>
                    <a:pt x="644" y="48"/>
                  </a:lnTo>
                  <a:lnTo>
                    <a:pt x="661" y="54"/>
                  </a:lnTo>
                  <a:lnTo>
                    <a:pt x="677" y="59"/>
                  </a:lnTo>
                  <a:lnTo>
                    <a:pt x="677" y="59"/>
                  </a:lnTo>
                  <a:lnTo>
                    <a:pt x="686" y="73"/>
                  </a:lnTo>
                  <a:lnTo>
                    <a:pt x="698" y="87"/>
                  </a:lnTo>
                  <a:lnTo>
                    <a:pt x="708" y="101"/>
                  </a:lnTo>
                  <a:lnTo>
                    <a:pt x="717" y="115"/>
                  </a:lnTo>
                  <a:lnTo>
                    <a:pt x="717" y="115"/>
                  </a:lnTo>
                  <a:lnTo>
                    <a:pt x="722" y="127"/>
                  </a:lnTo>
                  <a:lnTo>
                    <a:pt x="726" y="138"/>
                  </a:lnTo>
                  <a:lnTo>
                    <a:pt x="730" y="149"/>
                  </a:lnTo>
                  <a:lnTo>
                    <a:pt x="734" y="153"/>
                  </a:lnTo>
                  <a:lnTo>
                    <a:pt x="738" y="157"/>
                  </a:lnTo>
                  <a:lnTo>
                    <a:pt x="738" y="157"/>
                  </a:lnTo>
                  <a:lnTo>
                    <a:pt x="740" y="155"/>
                  </a:lnTo>
                  <a:lnTo>
                    <a:pt x="741" y="155"/>
                  </a:lnTo>
                  <a:lnTo>
                    <a:pt x="743" y="155"/>
                  </a:lnTo>
                  <a:lnTo>
                    <a:pt x="745" y="155"/>
                  </a:lnTo>
                  <a:lnTo>
                    <a:pt x="745" y="155"/>
                  </a:lnTo>
                  <a:lnTo>
                    <a:pt x="743" y="139"/>
                  </a:lnTo>
                  <a:lnTo>
                    <a:pt x="738" y="127"/>
                  </a:lnTo>
                  <a:lnTo>
                    <a:pt x="733" y="114"/>
                  </a:lnTo>
                  <a:lnTo>
                    <a:pt x="727" y="101"/>
                  </a:lnTo>
                  <a:lnTo>
                    <a:pt x="715" y="77"/>
                  </a:lnTo>
                  <a:lnTo>
                    <a:pt x="699" y="52"/>
                  </a:lnTo>
                  <a:lnTo>
                    <a:pt x="699" y="52"/>
                  </a:lnTo>
                  <a:lnTo>
                    <a:pt x="686" y="44"/>
                  </a:lnTo>
                  <a:lnTo>
                    <a:pt x="682" y="38"/>
                  </a:lnTo>
                  <a:lnTo>
                    <a:pt x="677" y="31"/>
                  </a:lnTo>
                  <a:lnTo>
                    <a:pt x="677" y="31"/>
                  </a:lnTo>
                  <a:lnTo>
                    <a:pt x="665" y="27"/>
                  </a:lnTo>
                  <a:lnTo>
                    <a:pt x="651" y="21"/>
                  </a:lnTo>
                  <a:lnTo>
                    <a:pt x="643" y="18"/>
                  </a:lnTo>
                  <a:lnTo>
                    <a:pt x="635" y="17"/>
                  </a:lnTo>
                  <a:lnTo>
                    <a:pt x="626" y="17"/>
                  </a:lnTo>
                  <a:lnTo>
                    <a:pt x="618" y="17"/>
                  </a:lnTo>
                  <a:lnTo>
                    <a:pt x="618" y="17"/>
                  </a:lnTo>
                  <a:lnTo>
                    <a:pt x="604" y="21"/>
                  </a:lnTo>
                  <a:lnTo>
                    <a:pt x="588" y="25"/>
                  </a:lnTo>
                  <a:lnTo>
                    <a:pt x="557" y="37"/>
                  </a:lnTo>
                  <a:lnTo>
                    <a:pt x="557" y="37"/>
                  </a:lnTo>
                  <a:lnTo>
                    <a:pt x="552" y="44"/>
                  </a:lnTo>
                  <a:lnTo>
                    <a:pt x="545" y="51"/>
                  </a:lnTo>
                  <a:lnTo>
                    <a:pt x="539" y="59"/>
                  </a:lnTo>
                  <a:lnTo>
                    <a:pt x="535" y="69"/>
                  </a:lnTo>
                  <a:lnTo>
                    <a:pt x="532" y="79"/>
                  </a:lnTo>
                  <a:lnTo>
                    <a:pt x="531" y="89"/>
                  </a:lnTo>
                  <a:lnTo>
                    <a:pt x="531" y="100"/>
                  </a:lnTo>
                  <a:lnTo>
                    <a:pt x="532" y="113"/>
                  </a:lnTo>
                  <a:lnTo>
                    <a:pt x="532" y="113"/>
                  </a:lnTo>
                  <a:lnTo>
                    <a:pt x="540" y="135"/>
                  </a:lnTo>
                  <a:lnTo>
                    <a:pt x="547" y="159"/>
                  </a:lnTo>
                  <a:lnTo>
                    <a:pt x="555" y="183"/>
                  </a:lnTo>
                  <a:lnTo>
                    <a:pt x="563" y="205"/>
                  </a:lnTo>
                  <a:lnTo>
                    <a:pt x="563" y="205"/>
                  </a:lnTo>
                  <a:lnTo>
                    <a:pt x="564" y="216"/>
                  </a:lnTo>
                  <a:lnTo>
                    <a:pt x="567" y="226"/>
                  </a:lnTo>
                  <a:lnTo>
                    <a:pt x="573" y="245"/>
                  </a:lnTo>
                  <a:lnTo>
                    <a:pt x="578" y="261"/>
                  </a:lnTo>
                  <a:lnTo>
                    <a:pt x="580" y="271"/>
                  </a:lnTo>
                  <a:lnTo>
                    <a:pt x="581" y="280"/>
                  </a:lnTo>
                  <a:lnTo>
                    <a:pt x="581" y="280"/>
                  </a:lnTo>
                  <a:lnTo>
                    <a:pt x="595" y="318"/>
                  </a:lnTo>
                  <a:lnTo>
                    <a:pt x="608" y="355"/>
                  </a:lnTo>
                  <a:lnTo>
                    <a:pt x="620" y="393"/>
                  </a:lnTo>
                  <a:lnTo>
                    <a:pt x="628" y="412"/>
                  </a:lnTo>
                  <a:lnTo>
                    <a:pt x="635" y="428"/>
                  </a:lnTo>
                  <a:lnTo>
                    <a:pt x="635" y="428"/>
                  </a:lnTo>
                  <a:lnTo>
                    <a:pt x="649" y="458"/>
                  </a:lnTo>
                  <a:lnTo>
                    <a:pt x="665" y="486"/>
                  </a:lnTo>
                  <a:lnTo>
                    <a:pt x="675" y="500"/>
                  </a:lnTo>
                  <a:lnTo>
                    <a:pt x="684" y="513"/>
                  </a:lnTo>
                  <a:lnTo>
                    <a:pt x="695" y="524"/>
                  </a:lnTo>
                  <a:lnTo>
                    <a:pt x="705" y="534"/>
                  </a:lnTo>
                  <a:lnTo>
                    <a:pt x="705" y="534"/>
                  </a:lnTo>
                  <a:lnTo>
                    <a:pt x="715" y="535"/>
                  </a:lnTo>
                  <a:lnTo>
                    <a:pt x="723" y="538"/>
                  </a:lnTo>
                  <a:lnTo>
                    <a:pt x="730" y="541"/>
                  </a:lnTo>
                  <a:lnTo>
                    <a:pt x="740" y="542"/>
                  </a:lnTo>
                  <a:lnTo>
                    <a:pt x="740" y="542"/>
                  </a:lnTo>
                  <a:lnTo>
                    <a:pt x="744" y="541"/>
                  </a:lnTo>
                  <a:lnTo>
                    <a:pt x="750" y="539"/>
                  </a:lnTo>
                  <a:lnTo>
                    <a:pt x="762" y="538"/>
                  </a:lnTo>
                  <a:lnTo>
                    <a:pt x="773" y="537"/>
                  </a:lnTo>
                  <a:lnTo>
                    <a:pt x="783" y="535"/>
                  </a:lnTo>
                  <a:lnTo>
                    <a:pt x="783" y="535"/>
                  </a:lnTo>
                  <a:lnTo>
                    <a:pt x="785" y="532"/>
                  </a:lnTo>
                  <a:lnTo>
                    <a:pt x="786" y="531"/>
                  </a:lnTo>
                  <a:lnTo>
                    <a:pt x="790" y="527"/>
                  </a:lnTo>
                  <a:lnTo>
                    <a:pt x="803" y="521"/>
                  </a:lnTo>
                  <a:lnTo>
                    <a:pt x="803" y="521"/>
                  </a:lnTo>
                  <a:lnTo>
                    <a:pt x="810" y="508"/>
                  </a:lnTo>
                  <a:lnTo>
                    <a:pt x="814" y="496"/>
                  </a:lnTo>
                  <a:lnTo>
                    <a:pt x="816" y="482"/>
                  </a:lnTo>
                  <a:lnTo>
                    <a:pt x="816" y="468"/>
                  </a:lnTo>
                  <a:lnTo>
                    <a:pt x="814" y="454"/>
                  </a:lnTo>
                  <a:lnTo>
                    <a:pt x="811" y="438"/>
                  </a:lnTo>
                  <a:lnTo>
                    <a:pt x="804" y="409"/>
                  </a:lnTo>
                  <a:lnTo>
                    <a:pt x="804" y="409"/>
                  </a:lnTo>
                  <a:lnTo>
                    <a:pt x="802" y="392"/>
                  </a:lnTo>
                  <a:lnTo>
                    <a:pt x="802" y="385"/>
                  </a:lnTo>
                  <a:lnTo>
                    <a:pt x="799" y="378"/>
                  </a:lnTo>
                  <a:lnTo>
                    <a:pt x="799" y="378"/>
                  </a:lnTo>
                  <a:lnTo>
                    <a:pt x="788" y="344"/>
                  </a:lnTo>
                  <a:lnTo>
                    <a:pt x="773" y="312"/>
                  </a:lnTo>
                  <a:lnTo>
                    <a:pt x="748" y="252"/>
                  </a:lnTo>
                  <a:lnTo>
                    <a:pt x="748" y="252"/>
                  </a:lnTo>
                  <a:lnTo>
                    <a:pt x="740" y="233"/>
                  </a:lnTo>
                  <a:lnTo>
                    <a:pt x="731" y="215"/>
                  </a:lnTo>
                  <a:lnTo>
                    <a:pt x="713" y="183"/>
                  </a:lnTo>
                  <a:lnTo>
                    <a:pt x="713" y="183"/>
                  </a:lnTo>
                  <a:lnTo>
                    <a:pt x="706" y="169"/>
                  </a:lnTo>
                  <a:lnTo>
                    <a:pt x="699" y="157"/>
                  </a:lnTo>
                  <a:lnTo>
                    <a:pt x="699" y="157"/>
                  </a:lnTo>
                  <a:lnTo>
                    <a:pt x="695" y="153"/>
                  </a:lnTo>
                  <a:lnTo>
                    <a:pt x="689" y="149"/>
                  </a:lnTo>
                  <a:lnTo>
                    <a:pt x="682" y="146"/>
                  </a:lnTo>
                  <a:lnTo>
                    <a:pt x="677" y="143"/>
                  </a:lnTo>
                  <a:lnTo>
                    <a:pt x="671" y="143"/>
                  </a:lnTo>
                  <a:lnTo>
                    <a:pt x="664" y="143"/>
                  </a:lnTo>
                  <a:lnTo>
                    <a:pt x="651" y="145"/>
                  </a:lnTo>
                  <a:lnTo>
                    <a:pt x="637" y="149"/>
                  </a:lnTo>
                  <a:lnTo>
                    <a:pt x="626" y="156"/>
                  </a:lnTo>
                  <a:lnTo>
                    <a:pt x="615" y="164"/>
                  </a:lnTo>
                  <a:lnTo>
                    <a:pt x="605" y="173"/>
                  </a:lnTo>
                  <a:lnTo>
                    <a:pt x="605" y="173"/>
                  </a:lnTo>
                  <a:lnTo>
                    <a:pt x="602" y="191"/>
                  </a:lnTo>
                  <a:lnTo>
                    <a:pt x="602" y="208"/>
                  </a:lnTo>
                  <a:lnTo>
                    <a:pt x="604" y="226"/>
                  </a:lnTo>
                  <a:lnTo>
                    <a:pt x="606" y="242"/>
                  </a:lnTo>
                  <a:lnTo>
                    <a:pt x="612" y="259"/>
                  </a:lnTo>
                  <a:lnTo>
                    <a:pt x="618" y="274"/>
                  </a:lnTo>
                  <a:lnTo>
                    <a:pt x="630" y="306"/>
                  </a:lnTo>
                  <a:lnTo>
                    <a:pt x="630" y="306"/>
                  </a:lnTo>
                  <a:lnTo>
                    <a:pt x="636" y="319"/>
                  </a:lnTo>
                  <a:lnTo>
                    <a:pt x="642" y="332"/>
                  </a:lnTo>
                  <a:lnTo>
                    <a:pt x="656" y="357"/>
                  </a:lnTo>
                  <a:lnTo>
                    <a:pt x="656" y="357"/>
                  </a:lnTo>
                  <a:lnTo>
                    <a:pt x="663" y="369"/>
                  </a:lnTo>
                  <a:lnTo>
                    <a:pt x="670" y="382"/>
                  </a:lnTo>
                  <a:lnTo>
                    <a:pt x="674" y="388"/>
                  </a:lnTo>
                  <a:lnTo>
                    <a:pt x="678" y="392"/>
                  </a:lnTo>
                  <a:lnTo>
                    <a:pt x="684" y="395"/>
                  </a:lnTo>
                  <a:lnTo>
                    <a:pt x="689" y="395"/>
                  </a:lnTo>
                  <a:lnTo>
                    <a:pt x="689" y="395"/>
                  </a:lnTo>
                  <a:lnTo>
                    <a:pt x="691" y="391"/>
                  </a:lnTo>
                  <a:lnTo>
                    <a:pt x="691" y="385"/>
                  </a:lnTo>
                  <a:lnTo>
                    <a:pt x="689" y="381"/>
                  </a:lnTo>
                  <a:lnTo>
                    <a:pt x="686" y="375"/>
                  </a:lnTo>
                  <a:lnTo>
                    <a:pt x="674" y="354"/>
                  </a:lnTo>
                  <a:lnTo>
                    <a:pt x="674" y="354"/>
                  </a:lnTo>
                  <a:close/>
                  <a:moveTo>
                    <a:pt x="699" y="114"/>
                  </a:moveTo>
                  <a:lnTo>
                    <a:pt x="699" y="114"/>
                  </a:lnTo>
                  <a:lnTo>
                    <a:pt x="692" y="103"/>
                  </a:lnTo>
                  <a:lnTo>
                    <a:pt x="684" y="90"/>
                  </a:lnTo>
                  <a:lnTo>
                    <a:pt x="674" y="79"/>
                  </a:lnTo>
                  <a:lnTo>
                    <a:pt x="667" y="72"/>
                  </a:lnTo>
                  <a:lnTo>
                    <a:pt x="667" y="72"/>
                  </a:lnTo>
                  <a:lnTo>
                    <a:pt x="654" y="66"/>
                  </a:lnTo>
                  <a:lnTo>
                    <a:pt x="639" y="61"/>
                  </a:lnTo>
                  <a:lnTo>
                    <a:pt x="623" y="58"/>
                  </a:lnTo>
                  <a:lnTo>
                    <a:pt x="616" y="58"/>
                  </a:lnTo>
                  <a:lnTo>
                    <a:pt x="611" y="59"/>
                  </a:lnTo>
                  <a:lnTo>
                    <a:pt x="611" y="59"/>
                  </a:lnTo>
                  <a:lnTo>
                    <a:pt x="605" y="62"/>
                  </a:lnTo>
                  <a:lnTo>
                    <a:pt x="599" y="66"/>
                  </a:lnTo>
                  <a:lnTo>
                    <a:pt x="595" y="72"/>
                  </a:lnTo>
                  <a:lnTo>
                    <a:pt x="590" y="76"/>
                  </a:lnTo>
                  <a:lnTo>
                    <a:pt x="590" y="76"/>
                  </a:lnTo>
                  <a:lnTo>
                    <a:pt x="577" y="82"/>
                  </a:lnTo>
                  <a:lnTo>
                    <a:pt x="570" y="86"/>
                  </a:lnTo>
                  <a:lnTo>
                    <a:pt x="569" y="89"/>
                  </a:lnTo>
                  <a:lnTo>
                    <a:pt x="567" y="93"/>
                  </a:lnTo>
                  <a:lnTo>
                    <a:pt x="567" y="93"/>
                  </a:lnTo>
                  <a:lnTo>
                    <a:pt x="566" y="101"/>
                  </a:lnTo>
                  <a:lnTo>
                    <a:pt x="566" y="111"/>
                  </a:lnTo>
                  <a:lnTo>
                    <a:pt x="569" y="129"/>
                  </a:lnTo>
                  <a:lnTo>
                    <a:pt x="569" y="129"/>
                  </a:lnTo>
                  <a:lnTo>
                    <a:pt x="573" y="148"/>
                  </a:lnTo>
                  <a:lnTo>
                    <a:pt x="578" y="166"/>
                  </a:lnTo>
                  <a:lnTo>
                    <a:pt x="591" y="198"/>
                  </a:lnTo>
                  <a:lnTo>
                    <a:pt x="591" y="198"/>
                  </a:lnTo>
                  <a:lnTo>
                    <a:pt x="591" y="190"/>
                  </a:lnTo>
                  <a:lnTo>
                    <a:pt x="592" y="183"/>
                  </a:lnTo>
                  <a:lnTo>
                    <a:pt x="594" y="176"/>
                  </a:lnTo>
                  <a:lnTo>
                    <a:pt x="597" y="170"/>
                  </a:lnTo>
                  <a:lnTo>
                    <a:pt x="604" y="159"/>
                  </a:lnTo>
                  <a:lnTo>
                    <a:pt x="613" y="149"/>
                  </a:lnTo>
                  <a:lnTo>
                    <a:pt x="625" y="142"/>
                  </a:lnTo>
                  <a:lnTo>
                    <a:pt x="637" y="136"/>
                  </a:lnTo>
                  <a:lnTo>
                    <a:pt x="650" y="132"/>
                  </a:lnTo>
                  <a:lnTo>
                    <a:pt x="663" y="131"/>
                  </a:lnTo>
                  <a:lnTo>
                    <a:pt x="663" y="131"/>
                  </a:lnTo>
                  <a:lnTo>
                    <a:pt x="671" y="132"/>
                  </a:lnTo>
                  <a:lnTo>
                    <a:pt x="679" y="134"/>
                  </a:lnTo>
                  <a:lnTo>
                    <a:pt x="686" y="136"/>
                  </a:lnTo>
                  <a:lnTo>
                    <a:pt x="692" y="141"/>
                  </a:lnTo>
                  <a:lnTo>
                    <a:pt x="705" y="149"/>
                  </a:lnTo>
                  <a:lnTo>
                    <a:pt x="716" y="157"/>
                  </a:lnTo>
                  <a:lnTo>
                    <a:pt x="716" y="157"/>
                  </a:lnTo>
                  <a:lnTo>
                    <a:pt x="709" y="135"/>
                  </a:lnTo>
                  <a:lnTo>
                    <a:pt x="706" y="125"/>
                  </a:lnTo>
                  <a:lnTo>
                    <a:pt x="699" y="114"/>
                  </a:lnTo>
                  <a:lnTo>
                    <a:pt x="699" y="114"/>
                  </a:lnTo>
                  <a:close/>
                  <a:moveTo>
                    <a:pt x="1012" y="114"/>
                  </a:moveTo>
                  <a:lnTo>
                    <a:pt x="1012" y="114"/>
                  </a:lnTo>
                  <a:lnTo>
                    <a:pt x="1007" y="117"/>
                  </a:lnTo>
                  <a:lnTo>
                    <a:pt x="998" y="118"/>
                  </a:lnTo>
                  <a:lnTo>
                    <a:pt x="983" y="120"/>
                  </a:lnTo>
                  <a:lnTo>
                    <a:pt x="966" y="120"/>
                  </a:lnTo>
                  <a:lnTo>
                    <a:pt x="949" y="121"/>
                  </a:lnTo>
                  <a:lnTo>
                    <a:pt x="949" y="121"/>
                  </a:lnTo>
                  <a:lnTo>
                    <a:pt x="934" y="124"/>
                  </a:lnTo>
                  <a:lnTo>
                    <a:pt x="918" y="128"/>
                  </a:lnTo>
                  <a:lnTo>
                    <a:pt x="904" y="132"/>
                  </a:lnTo>
                  <a:lnTo>
                    <a:pt x="890" y="135"/>
                  </a:lnTo>
                  <a:lnTo>
                    <a:pt x="890" y="135"/>
                  </a:lnTo>
                  <a:lnTo>
                    <a:pt x="883" y="135"/>
                  </a:lnTo>
                  <a:lnTo>
                    <a:pt x="876" y="135"/>
                  </a:lnTo>
                  <a:lnTo>
                    <a:pt x="869" y="134"/>
                  </a:lnTo>
                  <a:lnTo>
                    <a:pt x="862" y="135"/>
                  </a:lnTo>
                  <a:lnTo>
                    <a:pt x="862" y="135"/>
                  </a:lnTo>
                  <a:lnTo>
                    <a:pt x="845" y="138"/>
                  </a:lnTo>
                  <a:lnTo>
                    <a:pt x="827" y="143"/>
                  </a:lnTo>
                  <a:lnTo>
                    <a:pt x="795" y="153"/>
                  </a:lnTo>
                  <a:lnTo>
                    <a:pt x="761" y="164"/>
                  </a:lnTo>
                  <a:lnTo>
                    <a:pt x="726" y="176"/>
                  </a:lnTo>
                  <a:lnTo>
                    <a:pt x="726" y="176"/>
                  </a:lnTo>
                  <a:lnTo>
                    <a:pt x="734" y="188"/>
                  </a:lnTo>
                  <a:lnTo>
                    <a:pt x="743" y="204"/>
                  </a:lnTo>
                  <a:lnTo>
                    <a:pt x="759" y="239"/>
                  </a:lnTo>
                  <a:lnTo>
                    <a:pt x="790" y="313"/>
                  </a:lnTo>
                  <a:lnTo>
                    <a:pt x="790" y="313"/>
                  </a:lnTo>
                  <a:lnTo>
                    <a:pt x="797" y="340"/>
                  </a:lnTo>
                  <a:lnTo>
                    <a:pt x="806" y="368"/>
                  </a:lnTo>
                  <a:lnTo>
                    <a:pt x="816" y="396"/>
                  </a:lnTo>
                  <a:lnTo>
                    <a:pt x="823" y="424"/>
                  </a:lnTo>
                  <a:lnTo>
                    <a:pt x="830" y="452"/>
                  </a:lnTo>
                  <a:lnTo>
                    <a:pt x="831" y="466"/>
                  </a:lnTo>
                  <a:lnTo>
                    <a:pt x="832" y="479"/>
                  </a:lnTo>
                  <a:lnTo>
                    <a:pt x="832" y="493"/>
                  </a:lnTo>
                  <a:lnTo>
                    <a:pt x="831" y="506"/>
                  </a:lnTo>
                  <a:lnTo>
                    <a:pt x="828" y="520"/>
                  </a:lnTo>
                  <a:lnTo>
                    <a:pt x="824" y="532"/>
                  </a:lnTo>
                  <a:lnTo>
                    <a:pt x="824" y="532"/>
                  </a:lnTo>
                  <a:lnTo>
                    <a:pt x="816" y="538"/>
                  </a:lnTo>
                  <a:lnTo>
                    <a:pt x="806" y="542"/>
                  </a:lnTo>
                  <a:lnTo>
                    <a:pt x="796" y="546"/>
                  </a:lnTo>
                  <a:lnTo>
                    <a:pt x="786" y="549"/>
                  </a:lnTo>
                  <a:lnTo>
                    <a:pt x="764" y="553"/>
                  </a:lnTo>
                  <a:lnTo>
                    <a:pt x="741" y="560"/>
                  </a:lnTo>
                  <a:lnTo>
                    <a:pt x="741" y="560"/>
                  </a:lnTo>
                  <a:lnTo>
                    <a:pt x="733" y="556"/>
                  </a:lnTo>
                  <a:lnTo>
                    <a:pt x="726" y="553"/>
                  </a:lnTo>
                  <a:lnTo>
                    <a:pt x="726" y="553"/>
                  </a:lnTo>
                  <a:lnTo>
                    <a:pt x="712" y="551"/>
                  </a:lnTo>
                  <a:lnTo>
                    <a:pt x="701" y="546"/>
                  </a:lnTo>
                  <a:lnTo>
                    <a:pt x="691" y="541"/>
                  </a:lnTo>
                  <a:lnTo>
                    <a:pt x="681" y="532"/>
                  </a:lnTo>
                  <a:lnTo>
                    <a:pt x="672" y="524"/>
                  </a:lnTo>
                  <a:lnTo>
                    <a:pt x="665" y="514"/>
                  </a:lnTo>
                  <a:lnTo>
                    <a:pt x="654" y="493"/>
                  </a:lnTo>
                  <a:lnTo>
                    <a:pt x="654" y="493"/>
                  </a:lnTo>
                  <a:lnTo>
                    <a:pt x="639" y="462"/>
                  </a:lnTo>
                  <a:lnTo>
                    <a:pt x="623" y="428"/>
                  </a:lnTo>
                  <a:lnTo>
                    <a:pt x="609" y="395"/>
                  </a:lnTo>
                  <a:lnTo>
                    <a:pt x="595" y="358"/>
                  </a:lnTo>
                  <a:lnTo>
                    <a:pt x="584" y="323"/>
                  </a:lnTo>
                  <a:lnTo>
                    <a:pt x="571" y="288"/>
                  </a:lnTo>
                  <a:lnTo>
                    <a:pt x="553" y="221"/>
                  </a:lnTo>
                  <a:lnTo>
                    <a:pt x="553" y="221"/>
                  </a:lnTo>
                  <a:lnTo>
                    <a:pt x="539" y="223"/>
                  </a:lnTo>
                  <a:lnTo>
                    <a:pt x="526" y="228"/>
                  </a:lnTo>
                  <a:lnTo>
                    <a:pt x="504" y="235"/>
                  </a:lnTo>
                  <a:lnTo>
                    <a:pt x="504" y="235"/>
                  </a:lnTo>
                  <a:lnTo>
                    <a:pt x="472" y="245"/>
                  </a:lnTo>
                  <a:lnTo>
                    <a:pt x="445" y="252"/>
                  </a:lnTo>
                  <a:lnTo>
                    <a:pt x="445" y="252"/>
                  </a:lnTo>
                  <a:lnTo>
                    <a:pt x="421" y="260"/>
                  </a:lnTo>
                  <a:lnTo>
                    <a:pt x="397" y="268"/>
                  </a:lnTo>
                  <a:lnTo>
                    <a:pt x="397" y="268"/>
                  </a:lnTo>
                  <a:lnTo>
                    <a:pt x="373" y="275"/>
                  </a:lnTo>
                  <a:lnTo>
                    <a:pt x="350" y="281"/>
                  </a:lnTo>
                  <a:lnTo>
                    <a:pt x="326" y="285"/>
                  </a:lnTo>
                  <a:lnTo>
                    <a:pt x="303" y="292"/>
                  </a:lnTo>
                  <a:lnTo>
                    <a:pt x="303" y="292"/>
                  </a:lnTo>
                  <a:lnTo>
                    <a:pt x="289" y="298"/>
                  </a:lnTo>
                  <a:lnTo>
                    <a:pt x="275" y="303"/>
                  </a:lnTo>
                  <a:lnTo>
                    <a:pt x="247" y="316"/>
                  </a:lnTo>
                  <a:lnTo>
                    <a:pt x="247" y="316"/>
                  </a:lnTo>
                  <a:lnTo>
                    <a:pt x="209" y="330"/>
                  </a:lnTo>
                  <a:lnTo>
                    <a:pt x="171" y="344"/>
                  </a:lnTo>
                  <a:lnTo>
                    <a:pt x="133" y="358"/>
                  </a:lnTo>
                  <a:lnTo>
                    <a:pt x="115" y="367"/>
                  </a:lnTo>
                  <a:lnTo>
                    <a:pt x="97" y="376"/>
                  </a:lnTo>
                  <a:lnTo>
                    <a:pt x="97" y="376"/>
                  </a:lnTo>
                  <a:lnTo>
                    <a:pt x="86" y="378"/>
                  </a:lnTo>
                  <a:lnTo>
                    <a:pt x="76" y="381"/>
                  </a:lnTo>
                  <a:lnTo>
                    <a:pt x="67" y="386"/>
                  </a:lnTo>
                  <a:lnTo>
                    <a:pt x="58" y="391"/>
                  </a:lnTo>
                  <a:lnTo>
                    <a:pt x="38" y="402"/>
                  </a:lnTo>
                  <a:lnTo>
                    <a:pt x="28" y="406"/>
                  </a:lnTo>
                  <a:lnTo>
                    <a:pt x="18" y="409"/>
                  </a:lnTo>
                  <a:lnTo>
                    <a:pt x="18" y="409"/>
                  </a:lnTo>
                  <a:lnTo>
                    <a:pt x="18" y="469"/>
                  </a:lnTo>
                  <a:lnTo>
                    <a:pt x="22" y="531"/>
                  </a:lnTo>
                  <a:lnTo>
                    <a:pt x="29" y="594"/>
                  </a:lnTo>
                  <a:lnTo>
                    <a:pt x="39" y="660"/>
                  </a:lnTo>
                  <a:lnTo>
                    <a:pt x="39" y="660"/>
                  </a:lnTo>
                  <a:lnTo>
                    <a:pt x="45" y="685"/>
                  </a:lnTo>
                  <a:lnTo>
                    <a:pt x="52" y="711"/>
                  </a:lnTo>
                  <a:lnTo>
                    <a:pt x="60" y="736"/>
                  </a:lnTo>
                  <a:lnTo>
                    <a:pt x="63" y="749"/>
                  </a:lnTo>
                  <a:lnTo>
                    <a:pt x="65" y="763"/>
                  </a:lnTo>
                  <a:lnTo>
                    <a:pt x="65" y="763"/>
                  </a:lnTo>
                  <a:lnTo>
                    <a:pt x="70" y="802"/>
                  </a:lnTo>
                  <a:lnTo>
                    <a:pt x="77" y="841"/>
                  </a:lnTo>
                  <a:lnTo>
                    <a:pt x="86" y="881"/>
                  </a:lnTo>
                  <a:lnTo>
                    <a:pt x="97" y="920"/>
                  </a:lnTo>
                  <a:lnTo>
                    <a:pt x="97" y="920"/>
                  </a:lnTo>
                  <a:lnTo>
                    <a:pt x="108" y="961"/>
                  </a:lnTo>
                  <a:lnTo>
                    <a:pt x="118" y="1000"/>
                  </a:lnTo>
                  <a:lnTo>
                    <a:pt x="128" y="1039"/>
                  </a:lnTo>
                  <a:lnTo>
                    <a:pt x="139" y="1077"/>
                  </a:lnTo>
                  <a:lnTo>
                    <a:pt x="139" y="1077"/>
                  </a:lnTo>
                  <a:lnTo>
                    <a:pt x="149" y="1108"/>
                  </a:lnTo>
                  <a:lnTo>
                    <a:pt x="160" y="1137"/>
                  </a:lnTo>
                  <a:lnTo>
                    <a:pt x="184" y="1195"/>
                  </a:lnTo>
                  <a:lnTo>
                    <a:pt x="184" y="1195"/>
                  </a:lnTo>
                  <a:lnTo>
                    <a:pt x="204" y="1243"/>
                  </a:lnTo>
                  <a:lnTo>
                    <a:pt x="222" y="1289"/>
                  </a:lnTo>
                  <a:lnTo>
                    <a:pt x="222" y="1289"/>
                  </a:lnTo>
                  <a:lnTo>
                    <a:pt x="239" y="1331"/>
                  </a:lnTo>
                  <a:lnTo>
                    <a:pt x="255" y="1372"/>
                  </a:lnTo>
                  <a:lnTo>
                    <a:pt x="274" y="1411"/>
                  </a:lnTo>
                  <a:lnTo>
                    <a:pt x="284" y="1430"/>
                  </a:lnTo>
                  <a:lnTo>
                    <a:pt x="293" y="1448"/>
                  </a:lnTo>
                  <a:lnTo>
                    <a:pt x="293" y="1448"/>
                  </a:lnTo>
                  <a:lnTo>
                    <a:pt x="309" y="1435"/>
                  </a:lnTo>
                  <a:lnTo>
                    <a:pt x="324" y="1424"/>
                  </a:lnTo>
                  <a:lnTo>
                    <a:pt x="357" y="1401"/>
                  </a:lnTo>
                  <a:lnTo>
                    <a:pt x="392" y="1383"/>
                  </a:lnTo>
                  <a:lnTo>
                    <a:pt x="427" y="1365"/>
                  </a:lnTo>
                  <a:lnTo>
                    <a:pt x="462" y="1348"/>
                  </a:lnTo>
                  <a:lnTo>
                    <a:pt x="498" y="1333"/>
                  </a:lnTo>
                  <a:lnTo>
                    <a:pt x="570" y="1303"/>
                  </a:lnTo>
                  <a:lnTo>
                    <a:pt x="570" y="1303"/>
                  </a:lnTo>
                  <a:lnTo>
                    <a:pt x="608" y="1288"/>
                  </a:lnTo>
                  <a:lnTo>
                    <a:pt x="649" y="1275"/>
                  </a:lnTo>
                  <a:lnTo>
                    <a:pt x="689" y="1264"/>
                  </a:lnTo>
                  <a:lnTo>
                    <a:pt x="730" y="1254"/>
                  </a:lnTo>
                  <a:lnTo>
                    <a:pt x="814" y="1237"/>
                  </a:lnTo>
                  <a:lnTo>
                    <a:pt x="856" y="1229"/>
                  </a:lnTo>
                  <a:lnTo>
                    <a:pt x="897" y="1219"/>
                  </a:lnTo>
                  <a:lnTo>
                    <a:pt x="897" y="1219"/>
                  </a:lnTo>
                  <a:lnTo>
                    <a:pt x="934" y="1209"/>
                  </a:lnTo>
                  <a:lnTo>
                    <a:pt x="966" y="1201"/>
                  </a:lnTo>
                  <a:lnTo>
                    <a:pt x="1028" y="1181"/>
                  </a:lnTo>
                  <a:lnTo>
                    <a:pt x="1028" y="1181"/>
                  </a:lnTo>
                  <a:lnTo>
                    <a:pt x="1095" y="1161"/>
                  </a:lnTo>
                  <a:lnTo>
                    <a:pt x="1129" y="1152"/>
                  </a:lnTo>
                  <a:lnTo>
                    <a:pt x="1161" y="1140"/>
                  </a:lnTo>
                  <a:lnTo>
                    <a:pt x="1161" y="1140"/>
                  </a:lnTo>
                  <a:lnTo>
                    <a:pt x="1192" y="1128"/>
                  </a:lnTo>
                  <a:lnTo>
                    <a:pt x="1221" y="1115"/>
                  </a:lnTo>
                  <a:lnTo>
                    <a:pt x="1252" y="1102"/>
                  </a:lnTo>
                  <a:lnTo>
                    <a:pt x="1282" y="1093"/>
                  </a:lnTo>
                  <a:lnTo>
                    <a:pt x="1282" y="1093"/>
                  </a:lnTo>
                  <a:lnTo>
                    <a:pt x="1289" y="1087"/>
                  </a:lnTo>
                  <a:lnTo>
                    <a:pt x="1296" y="1081"/>
                  </a:lnTo>
                  <a:lnTo>
                    <a:pt x="1306" y="1077"/>
                  </a:lnTo>
                  <a:lnTo>
                    <a:pt x="1314" y="1074"/>
                  </a:lnTo>
                  <a:lnTo>
                    <a:pt x="1334" y="1067"/>
                  </a:lnTo>
                  <a:lnTo>
                    <a:pt x="1350" y="1060"/>
                  </a:lnTo>
                  <a:lnTo>
                    <a:pt x="1350" y="1060"/>
                  </a:lnTo>
                  <a:lnTo>
                    <a:pt x="1346" y="1049"/>
                  </a:lnTo>
                  <a:lnTo>
                    <a:pt x="1342" y="1039"/>
                  </a:lnTo>
                  <a:lnTo>
                    <a:pt x="1336" y="1029"/>
                  </a:lnTo>
                  <a:lnTo>
                    <a:pt x="1331" y="1020"/>
                  </a:lnTo>
                  <a:lnTo>
                    <a:pt x="1318" y="1001"/>
                  </a:lnTo>
                  <a:lnTo>
                    <a:pt x="1306" y="983"/>
                  </a:lnTo>
                  <a:lnTo>
                    <a:pt x="1306" y="983"/>
                  </a:lnTo>
                  <a:lnTo>
                    <a:pt x="1279" y="935"/>
                  </a:lnTo>
                  <a:lnTo>
                    <a:pt x="1266" y="911"/>
                  </a:lnTo>
                  <a:lnTo>
                    <a:pt x="1255" y="889"/>
                  </a:lnTo>
                  <a:lnTo>
                    <a:pt x="1255" y="889"/>
                  </a:lnTo>
                  <a:lnTo>
                    <a:pt x="1233" y="836"/>
                  </a:lnTo>
                  <a:lnTo>
                    <a:pt x="1210" y="782"/>
                  </a:lnTo>
                  <a:lnTo>
                    <a:pt x="1190" y="729"/>
                  </a:lnTo>
                  <a:lnTo>
                    <a:pt x="1172" y="676"/>
                  </a:lnTo>
                  <a:lnTo>
                    <a:pt x="1172" y="676"/>
                  </a:lnTo>
                  <a:lnTo>
                    <a:pt x="1154" y="625"/>
                  </a:lnTo>
                  <a:lnTo>
                    <a:pt x="1146" y="601"/>
                  </a:lnTo>
                  <a:lnTo>
                    <a:pt x="1138" y="576"/>
                  </a:lnTo>
                  <a:lnTo>
                    <a:pt x="1138" y="576"/>
                  </a:lnTo>
                  <a:lnTo>
                    <a:pt x="1131" y="546"/>
                  </a:lnTo>
                  <a:lnTo>
                    <a:pt x="1127" y="517"/>
                  </a:lnTo>
                  <a:lnTo>
                    <a:pt x="1117" y="457"/>
                  </a:lnTo>
                  <a:lnTo>
                    <a:pt x="1117" y="457"/>
                  </a:lnTo>
                  <a:lnTo>
                    <a:pt x="1106" y="400"/>
                  </a:lnTo>
                  <a:lnTo>
                    <a:pt x="1095" y="343"/>
                  </a:lnTo>
                  <a:lnTo>
                    <a:pt x="1095" y="343"/>
                  </a:lnTo>
                  <a:lnTo>
                    <a:pt x="1091" y="313"/>
                  </a:lnTo>
                  <a:lnTo>
                    <a:pt x="1088" y="284"/>
                  </a:lnTo>
                  <a:lnTo>
                    <a:pt x="1084" y="225"/>
                  </a:lnTo>
                  <a:lnTo>
                    <a:pt x="1082" y="195"/>
                  </a:lnTo>
                  <a:lnTo>
                    <a:pt x="1078" y="166"/>
                  </a:lnTo>
                  <a:lnTo>
                    <a:pt x="1073" y="138"/>
                  </a:lnTo>
                  <a:lnTo>
                    <a:pt x="1065" y="108"/>
                  </a:lnTo>
                  <a:lnTo>
                    <a:pt x="1065" y="108"/>
                  </a:lnTo>
                  <a:lnTo>
                    <a:pt x="1061" y="108"/>
                  </a:lnTo>
                  <a:lnTo>
                    <a:pt x="1061" y="108"/>
                  </a:lnTo>
                  <a:lnTo>
                    <a:pt x="1046" y="111"/>
                  </a:lnTo>
                  <a:lnTo>
                    <a:pt x="1035" y="114"/>
                  </a:lnTo>
                  <a:lnTo>
                    <a:pt x="1025" y="115"/>
                  </a:lnTo>
                  <a:lnTo>
                    <a:pt x="1012" y="114"/>
                  </a:lnTo>
                  <a:lnTo>
                    <a:pt x="1012" y="114"/>
                  </a:lnTo>
                  <a:close/>
                  <a:moveTo>
                    <a:pt x="736" y="506"/>
                  </a:moveTo>
                  <a:lnTo>
                    <a:pt x="736" y="506"/>
                  </a:lnTo>
                  <a:lnTo>
                    <a:pt x="744" y="504"/>
                  </a:lnTo>
                  <a:lnTo>
                    <a:pt x="754" y="501"/>
                  </a:lnTo>
                  <a:lnTo>
                    <a:pt x="761" y="499"/>
                  </a:lnTo>
                  <a:lnTo>
                    <a:pt x="762" y="496"/>
                  </a:lnTo>
                  <a:lnTo>
                    <a:pt x="762" y="494"/>
                  </a:lnTo>
                  <a:lnTo>
                    <a:pt x="762" y="494"/>
                  </a:lnTo>
                  <a:lnTo>
                    <a:pt x="768" y="490"/>
                  </a:lnTo>
                  <a:lnTo>
                    <a:pt x="772" y="485"/>
                  </a:lnTo>
                  <a:lnTo>
                    <a:pt x="776" y="478"/>
                  </a:lnTo>
                  <a:lnTo>
                    <a:pt x="778" y="471"/>
                  </a:lnTo>
                  <a:lnTo>
                    <a:pt x="781" y="455"/>
                  </a:lnTo>
                  <a:lnTo>
                    <a:pt x="781" y="440"/>
                  </a:lnTo>
                  <a:lnTo>
                    <a:pt x="781" y="440"/>
                  </a:lnTo>
                  <a:lnTo>
                    <a:pt x="766" y="406"/>
                  </a:lnTo>
                  <a:lnTo>
                    <a:pt x="755" y="374"/>
                  </a:lnTo>
                  <a:lnTo>
                    <a:pt x="731" y="308"/>
                  </a:lnTo>
                  <a:lnTo>
                    <a:pt x="719" y="275"/>
                  </a:lnTo>
                  <a:lnTo>
                    <a:pt x="705" y="245"/>
                  </a:lnTo>
                  <a:lnTo>
                    <a:pt x="689" y="216"/>
                  </a:lnTo>
                  <a:lnTo>
                    <a:pt x="681" y="202"/>
                  </a:lnTo>
                  <a:lnTo>
                    <a:pt x="671" y="190"/>
                  </a:lnTo>
                  <a:lnTo>
                    <a:pt x="671" y="190"/>
                  </a:lnTo>
                  <a:lnTo>
                    <a:pt x="660" y="188"/>
                  </a:lnTo>
                  <a:lnTo>
                    <a:pt x="651" y="187"/>
                  </a:lnTo>
                  <a:lnTo>
                    <a:pt x="647" y="187"/>
                  </a:lnTo>
                  <a:lnTo>
                    <a:pt x="643" y="188"/>
                  </a:lnTo>
                  <a:lnTo>
                    <a:pt x="640" y="191"/>
                  </a:lnTo>
                  <a:lnTo>
                    <a:pt x="639" y="194"/>
                  </a:lnTo>
                  <a:lnTo>
                    <a:pt x="639" y="194"/>
                  </a:lnTo>
                  <a:lnTo>
                    <a:pt x="642" y="194"/>
                  </a:lnTo>
                  <a:lnTo>
                    <a:pt x="640" y="195"/>
                  </a:lnTo>
                  <a:lnTo>
                    <a:pt x="639" y="195"/>
                  </a:lnTo>
                  <a:lnTo>
                    <a:pt x="639" y="195"/>
                  </a:lnTo>
                  <a:lnTo>
                    <a:pt x="637" y="212"/>
                  </a:lnTo>
                  <a:lnTo>
                    <a:pt x="639" y="228"/>
                  </a:lnTo>
                  <a:lnTo>
                    <a:pt x="643" y="242"/>
                  </a:lnTo>
                  <a:lnTo>
                    <a:pt x="647" y="254"/>
                  </a:lnTo>
                  <a:lnTo>
                    <a:pt x="658" y="278"/>
                  </a:lnTo>
                  <a:lnTo>
                    <a:pt x="664" y="291"/>
                  </a:lnTo>
                  <a:lnTo>
                    <a:pt x="668" y="305"/>
                  </a:lnTo>
                  <a:lnTo>
                    <a:pt x="668" y="305"/>
                  </a:lnTo>
                  <a:lnTo>
                    <a:pt x="674" y="320"/>
                  </a:lnTo>
                  <a:lnTo>
                    <a:pt x="681" y="334"/>
                  </a:lnTo>
                  <a:lnTo>
                    <a:pt x="681" y="334"/>
                  </a:lnTo>
                  <a:lnTo>
                    <a:pt x="682" y="341"/>
                  </a:lnTo>
                  <a:lnTo>
                    <a:pt x="684" y="348"/>
                  </a:lnTo>
                  <a:lnTo>
                    <a:pt x="684" y="348"/>
                  </a:lnTo>
                  <a:lnTo>
                    <a:pt x="689" y="357"/>
                  </a:lnTo>
                  <a:lnTo>
                    <a:pt x="695" y="364"/>
                  </a:lnTo>
                  <a:lnTo>
                    <a:pt x="701" y="372"/>
                  </a:lnTo>
                  <a:lnTo>
                    <a:pt x="706" y="379"/>
                  </a:lnTo>
                  <a:lnTo>
                    <a:pt x="710" y="388"/>
                  </a:lnTo>
                  <a:lnTo>
                    <a:pt x="710" y="395"/>
                  </a:lnTo>
                  <a:lnTo>
                    <a:pt x="710" y="399"/>
                  </a:lnTo>
                  <a:lnTo>
                    <a:pt x="709" y="403"/>
                  </a:lnTo>
                  <a:lnTo>
                    <a:pt x="706" y="407"/>
                  </a:lnTo>
                  <a:lnTo>
                    <a:pt x="702" y="412"/>
                  </a:lnTo>
                  <a:lnTo>
                    <a:pt x="702" y="412"/>
                  </a:lnTo>
                  <a:lnTo>
                    <a:pt x="695" y="412"/>
                  </a:lnTo>
                  <a:lnTo>
                    <a:pt x="689" y="413"/>
                  </a:lnTo>
                  <a:lnTo>
                    <a:pt x="675" y="416"/>
                  </a:lnTo>
                  <a:lnTo>
                    <a:pt x="675" y="416"/>
                  </a:lnTo>
                  <a:lnTo>
                    <a:pt x="681" y="427"/>
                  </a:lnTo>
                  <a:lnTo>
                    <a:pt x="688" y="440"/>
                  </a:lnTo>
                  <a:lnTo>
                    <a:pt x="701" y="468"/>
                  </a:lnTo>
                  <a:lnTo>
                    <a:pt x="708" y="482"/>
                  </a:lnTo>
                  <a:lnTo>
                    <a:pt x="716" y="493"/>
                  </a:lnTo>
                  <a:lnTo>
                    <a:pt x="720" y="497"/>
                  </a:lnTo>
                  <a:lnTo>
                    <a:pt x="726" y="501"/>
                  </a:lnTo>
                  <a:lnTo>
                    <a:pt x="730" y="504"/>
                  </a:lnTo>
                  <a:lnTo>
                    <a:pt x="736" y="506"/>
                  </a:lnTo>
                  <a:lnTo>
                    <a:pt x="736" y="506"/>
                  </a:lnTo>
                  <a:close/>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8" name="组合 7"/>
            <p:cNvGrpSpPr/>
            <p:nvPr/>
          </p:nvGrpSpPr>
          <p:grpSpPr>
            <a:xfrm>
              <a:off x="2089891" y="1767314"/>
              <a:ext cx="642942" cy="733424"/>
              <a:chOff x="2065338" y="11113"/>
              <a:chExt cx="704850" cy="876300"/>
            </a:xfrm>
          </p:grpSpPr>
          <p:sp>
            <p:nvSpPr>
              <p:cNvPr id="9" name="Freeform 119"/>
              <p:cNvSpPr>
                <a:spLocks noEditPoints="1"/>
              </p:cNvSpPr>
              <p:nvPr/>
            </p:nvSpPr>
            <p:spPr bwMode="auto">
              <a:xfrm>
                <a:off x="2486026" y="517525"/>
                <a:ext cx="239713" cy="142875"/>
              </a:xfrm>
              <a:custGeom>
                <a:avLst/>
                <a:gdLst/>
                <a:ahLst/>
                <a:cxnLst>
                  <a:cxn ang="0">
                    <a:pos x="339" y="223"/>
                  </a:cxn>
                  <a:cxn ang="0">
                    <a:pos x="278" y="220"/>
                  </a:cxn>
                  <a:cxn ang="0">
                    <a:pos x="208" y="226"/>
                  </a:cxn>
                  <a:cxn ang="0">
                    <a:pos x="142" y="241"/>
                  </a:cxn>
                  <a:cxn ang="0">
                    <a:pos x="72" y="268"/>
                  </a:cxn>
                  <a:cxn ang="0">
                    <a:pos x="43" y="261"/>
                  </a:cxn>
                  <a:cxn ang="0">
                    <a:pos x="33" y="231"/>
                  </a:cxn>
                  <a:cxn ang="0">
                    <a:pos x="31" y="203"/>
                  </a:cxn>
                  <a:cxn ang="0">
                    <a:pos x="5" y="172"/>
                  </a:cxn>
                  <a:cxn ang="0">
                    <a:pos x="2" y="147"/>
                  </a:cxn>
                  <a:cxn ang="0">
                    <a:pos x="28" y="105"/>
                  </a:cxn>
                  <a:cxn ang="0">
                    <a:pos x="79" y="57"/>
                  </a:cxn>
                  <a:cxn ang="0">
                    <a:pos x="169" y="12"/>
                  </a:cxn>
                  <a:cxn ang="0">
                    <a:pos x="239" y="0"/>
                  </a:cxn>
                  <a:cxn ang="0">
                    <a:pos x="309" y="7"/>
                  </a:cxn>
                  <a:cxn ang="0">
                    <a:pos x="385" y="26"/>
                  </a:cxn>
                  <a:cxn ang="0">
                    <a:pos x="422" y="50"/>
                  </a:cxn>
                  <a:cxn ang="0">
                    <a:pos x="455" y="87"/>
                  </a:cxn>
                  <a:cxn ang="0">
                    <a:pos x="451" y="123"/>
                  </a:cxn>
                  <a:cxn ang="0">
                    <a:pos x="429" y="148"/>
                  </a:cxn>
                  <a:cxn ang="0">
                    <a:pos x="423" y="165"/>
                  </a:cxn>
                  <a:cxn ang="0">
                    <a:pos x="424" y="199"/>
                  </a:cxn>
                  <a:cxn ang="0">
                    <a:pos x="413" y="217"/>
                  </a:cxn>
                  <a:cxn ang="0">
                    <a:pos x="382" y="230"/>
                  </a:cxn>
                  <a:cxn ang="0">
                    <a:pos x="111" y="238"/>
                  </a:cxn>
                  <a:cxn ang="0">
                    <a:pos x="224" y="210"/>
                  </a:cxn>
                  <a:cxn ang="0">
                    <a:pos x="246" y="212"/>
                  </a:cxn>
                  <a:cxn ang="0">
                    <a:pos x="276" y="207"/>
                  </a:cxn>
                  <a:cxn ang="0">
                    <a:pos x="337" y="210"/>
                  </a:cxn>
                  <a:cxn ang="0">
                    <a:pos x="385" y="219"/>
                  </a:cxn>
                  <a:cxn ang="0">
                    <a:pos x="408" y="206"/>
                  </a:cxn>
                  <a:cxn ang="0">
                    <a:pos x="409" y="174"/>
                  </a:cxn>
                  <a:cxn ang="0">
                    <a:pos x="416" y="147"/>
                  </a:cxn>
                  <a:cxn ang="0">
                    <a:pos x="441" y="111"/>
                  </a:cxn>
                  <a:cxn ang="0">
                    <a:pos x="441" y="91"/>
                  </a:cxn>
                  <a:cxn ang="0">
                    <a:pos x="398" y="49"/>
                  </a:cxn>
                  <a:cxn ang="0">
                    <a:pos x="350" y="26"/>
                  </a:cxn>
                  <a:cxn ang="0">
                    <a:pos x="306" y="21"/>
                  </a:cxn>
                  <a:cxn ang="0">
                    <a:pos x="260" y="12"/>
                  </a:cxn>
                  <a:cxn ang="0">
                    <a:pos x="184" y="21"/>
                  </a:cxn>
                  <a:cxn ang="0">
                    <a:pos x="99" y="59"/>
                  </a:cxn>
                  <a:cxn ang="0">
                    <a:pos x="45" y="99"/>
                  </a:cxn>
                  <a:cxn ang="0">
                    <a:pos x="21" y="133"/>
                  </a:cxn>
                  <a:cxn ang="0">
                    <a:pos x="16" y="161"/>
                  </a:cxn>
                  <a:cxn ang="0">
                    <a:pos x="28" y="175"/>
                  </a:cxn>
                  <a:cxn ang="0">
                    <a:pos x="44" y="198"/>
                  </a:cxn>
                  <a:cxn ang="0">
                    <a:pos x="45" y="227"/>
                  </a:cxn>
                  <a:cxn ang="0">
                    <a:pos x="57" y="254"/>
                  </a:cxn>
                  <a:cxn ang="0">
                    <a:pos x="97" y="245"/>
                  </a:cxn>
                </a:cxnLst>
                <a:rect l="0" t="0" r="r" b="b"/>
                <a:pathLst>
                  <a:path w="455" h="268">
                    <a:moveTo>
                      <a:pt x="367" y="230"/>
                    </a:moveTo>
                    <a:lnTo>
                      <a:pt x="367" y="230"/>
                    </a:lnTo>
                    <a:lnTo>
                      <a:pt x="353" y="226"/>
                    </a:lnTo>
                    <a:lnTo>
                      <a:pt x="339" y="223"/>
                    </a:lnTo>
                    <a:lnTo>
                      <a:pt x="306" y="219"/>
                    </a:lnTo>
                    <a:lnTo>
                      <a:pt x="306" y="219"/>
                    </a:lnTo>
                    <a:lnTo>
                      <a:pt x="291" y="219"/>
                    </a:lnTo>
                    <a:lnTo>
                      <a:pt x="278" y="220"/>
                    </a:lnTo>
                    <a:lnTo>
                      <a:pt x="252" y="223"/>
                    </a:lnTo>
                    <a:lnTo>
                      <a:pt x="252" y="223"/>
                    </a:lnTo>
                    <a:lnTo>
                      <a:pt x="222" y="226"/>
                    </a:lnTo>
                    <a:lnTo>
                      <a:pt x="208" y="226"/>
                    </a:lnTo>
                    <a:lnTo>
                      <a:pt x="193" y="227"/>
                    </a:lnTo>
                    <a:lnTo>
                      <a:pt x="193" y="227"/>
                    </a:lnTo>
                    <a:lnTo>
                      <a:pt x="166" y="234"/>
                    </a:lnTo>
                    <a:lnTo>
                      <a:pt x="142" y="241"/>
                    </a:lnTo>
                    <a:lnTo>
                      <a:pt x="97" y="258"/>
                    </a:lnTo>
                    <a:lnTo>
                      <a:pt x="97" y="258"/>
                    </a:lnTo>
                    <a:lnTo>
                      <a:pt x="79" y="265"/>
                    </a:lnTo>
                    <a:lnTo>
                      <a:pt x="72" y="268"/>
                    </a:lnTo>
                    <a:lnTo>
                      <a:pt x="64" y="268"/>
                    </a:lnTo>
                    <a:lnTo>
                      <a:pt x="57" y="268"/>
                    </a:lnTo>
                    <a:lnTo>
                      <a:pt x="50" y="265"/>
                    </a:lnTo>
                    <a:lnTo>
                      <a:pt x="43" y="261"/>
                    </a:lnTo>
                    <a:lnTo>
                      <a:pt x="35" y="254"/>
                    </a:lnTo>
                    <a:lnTo>
                      <a:pt x="35" y="254"/>
                    </a:lnTo>
                    <a:lnTo>
                      <a:pt x="33" y="241"/>
                    </a:lnTo>
                    <a:lnTo>
                      <a:pt x="33" y="231"/>
                    </a:lnTo>
                    <a:lnTo>
                      <a:pt x="34" y="221"/>
                    </a:lnTo>
                    <a:lnTo>
                      <a:pt x="33" y="210"/>
                    </a:lnTo>
                    <a:lnTo>
                      <a:pt x="33" y="210"/>
                    </a:lnTo>
                    <a:lnTo>
                      <a:pt x="31" y="203"/>
                    </a:lnTo>
                    <a:lnTo>
                      <a:pt x="27" y="198"/>
                    </a:lnTo>
                    <a:lnTo>
                      <a:pt x="17" y="186"/>
                    </a:lnTo>
                    <a:lnTo>
                      <a:pt x="7" y="177"/>
                    </a:lnTo>
                    <a:lnTo>
                      <a:pt x="5" y="172"/>
                    </a:lnTo>
                    <a:lnTo>
                      <a:pt x="2" y="167"/>
                    </a:lnTo>
                    <a:lnTo>
                      <a:pt x="2" y="167"/>
                    </a:lnTo>
                    <a:lnTo>
                      <a:pt x="0" y="155"/>
                    </a:lnTo>
                    <a:lnTo>
                      <a:pt x="2" y="147"/>
                    </a:lnTo>
                    <a:lnTo>
                      <a:pt x="5" y="139"/>
                    </a:lnTo>
                    <a:lnTo>
                      <a:pt x="9" y="130"/>
                    </a:lnTo>
                    <a:lnTo>
                      <a:pt x="19" y="116"/>
                    </a:lnTo>
                    <a:lnTo>
                      <a:pt x="28" y="105"/>
                    </a:lnTo>
                    <a:lnTo>
                      <a:pt x="28" y="105"/>
                    </a:lnTo>
                    <a:lnTo>
                      <a:pt x="43" y="88"/>
                    </a:lnTo>
                    <a:lnTo>
                      <a:pt x="59" y="71"/>
                    </a:lnTo>
                    <a:lnTo>
                      <a:pt x="79" y="57"/>
                    </a:lnTo>
                    <a:lnTo>
                      <a:pt x="100" y="43"/>
                    </a:lnTo>
                    <a:lnTo>
                      <a:pt x="121" y="30"/>
                    </a:lnTo>
                    <a:lnTo>
                      <a:pt x="145" y="21"/>
                    </a:lnTo>
                    <a:lnTo>
                      <a:pt x="169" y="12"/>
                    </a:lnTo>
                    <a:lnTo>
                      <a:pt x="194" y="5"/>
                    </a:lnTo>
                    <a:lnTo>
                      <a:pt x="194" y="5"/>
                    </a:lnTo>
                    <a:lnTo>
                      <a:pt x="215" y="1"/>
                    </a:lnTo>
                    <a:lnTo>
                      <a:pt x="239" y="0"/>
                    </a:lnTo>
                    <a:lnTo>
                      <a:pt x="262" y="1"/>
                    </a:lnTo>
                    <a:lnTo>
                      <a:pt x="283" y="4"/>
                    </a:lnTo>
                    <a:lnTo>
                      <a:pt x="283" y="4"/>
                    </a:lnTo>
                    <a:lnTo>
                      <a:pt x="309" y="7"/>
                    </a:lnTo>
                    <a:lnTo>
                      <a:pt x="336" y="11"/>
                    </a:lnTo>
                    <a:lnTo>
                      <a:pt x="361" y="18"/>
                    </a:lnTo>
                    <a:lnTo>
                      <a:pt x="374" y="21"/>
                    </a:lnTo>
                    <a:lnTo>
                      <a:pt x="385" y="26"/>
                    </a:lnTo>
                    <a:lnTo>
                      <a:pt x="385" y="26"/>
                    </a:lnTo>
                    <a:lnTo>
                      <a:pt x="395" y="32"/>
                    </a:lnTo>
                    <a:lnTo>
                      <a:pt x="405" y="38"/>
                    </a:lnTo>
                    <a:lnTo>
                      <a:pt x="422" y="50"/>
                    </a:lnTo>
                    <a:lnTo>
                      <a:pt x="437" y="64"/>
                    </a:lnTo>
                    <a:lnTo>
                      <a:pt x="454" y="78"/>
                    </a:lnTo>
                    <a:lnTo>
                      <a:pt x="454" y="78"/>
                    </a:lnTo>
                    <a:lnTo>
                      <a:pt x="455" y="87"/>
                    </a:lnTo>
                    <a:lnTo>
                      <a:pt x="455" y="98"/>
                    </a:lnTo>
                    <a:lnTo>
                      <a:pt x="455" y="111"/>
                    </a:lnTo>
                    <a:lnTo>
                      <a:pt x="452" y="118"/>
                    </a:lnTo>
                    <a:lnTo>
                      <a:pt x="451" y="123"/>
                    </a:lnTo>
                    <a:lnTo>
                      <a:pt x="451" y="123"/>
                    </a:lnTo>
                    <a:lnTo>
                      <a:pt x="444" y="132"/>
                    </a:lnTo>
                    <a:lnTo>
                      <a:pt x="437" y="140"/>
                    </a:lnTo>
                    <a:lnTo>
                      <a:pt x="429" y="148"/>
                    </a:lnTo>
                    <a:lnTo>
                      <a:pt x="426" y="154"/>
                    </a:lnTo>
                    <a:lnTo>
                      <a:pt x="424" y="160"/>
                    </a:lnTo>
                    <a:lnTo>
                      <a:pt x="424" y="160"/>
                    </a:lnTo>
                    <a:lnTo>
                      <a:pt x="423" y="165"/>
                    </a:lnTo>
                    <a:lnTo>
                      <a:pt x="423" y="171"/>
                    </a:lnTo>
                    <a:lnTo>
                      <a:pt x="423" y="182"/>
                    </a:lnTo>
                    <a:lnTo>
                      <a:pt x="424" y="193"/>
                    </a:lnTo>
                    <a:lnTo>
                      <a:pt x="424" y="199"/>
                    </a:lnTo>
                    <a:lnTo>
                      <a:pt x="423" y="203"/>
                    </a:lnTo>
                    <a:lnTo>
                      <a:pt x="423" y="203"/>
                    </a:lnTo>
                    <a:lnTo>
                      <a:pt x="419" y="212"/>
                    </a:lnTo>
                    <a:lnTo>
                      <a:pt x="413" y="217"/>
                    </a:lnTo>
                    <a:lnTo>
                      <a:pt x="406" y="221"/>
                    </a:lnTo>
                    <a:lnTo>
                      <a:pt x="399" y="226"/>
                    </a:lnTo>
                    <a:lnTo>
                      <a:pt x="391" y="228"/>
                    </a:lnTo>
                    <a:lnTo>
                      <a:pt x="382" y="230"/>
                    </a:lnTo>
                    <a:lnTo>
                      <a:pt x="367" y="230"/>
                    </a:lnTo>
                    <a:lnTo>
                      <a:pt x="367" y="230"/>
                    </a:lnTo>
                    <a:close/>
                    <a:moveTo>
                      <a:pt x="111" y="238"/>
                    </a:moveTo>
                    <a:lnTo>
                      <a:pt x="111" y="238"/>
                    </a:lnTo>
                    <a:lnTo>
                      <a:pt x="139" y="228"/>
                    </a:lnTo>
                    <a:lnTo>
                      <a:pt x="169" y="220"/>
                    </a:lnTo>
                    <a:lnTo>
                      <a:pt x="197" y="214"/>
                    </a:lnTo>
                    <a:lnTo>
                      <a:pt x="224" y="210"/>
                    </a:lnTo>
                    <a:lnTo>
                      <a:pt x="224" y="210"/>
                    </a:lnTo>
                    <a:lnTo>
                      <a:pt x="231" y="210"/>
                    </a:lnTo>
                    <a:lnTo>
                      <a:pt x="239" y="212"/>
                    </a:lnTo>
                    <a:lnTo>
                      <a:pt x="246" y="212"/>
                    </a:lnTo>
                    <a:lnTo>
                      <a:pt x="254" y="212"/>
                    </a:lnTo>
                    <a:lnTo>
                      <a:pt x="254" y="212"/>
                    </a:lnTo>
                    <a:lnTo>
                      <a:pt x="264" y="210"/>
                    </a:lnTo>
                    <a:lnTo>
                      <a:pt x="276" y="207"/>
                    </a:lnTo>
                    <a:lnTo>
                      <a:pt x="276" y="207"/>
                    </a:lnTo>
                    <a:lnTo>
                      <a:pt x="291" y="207"/>
                    </a:lnTo>
                    <a:lnTo>
                      <a:pt x="306" y="207"/>
                    </a:lnTo>
                    <a:lnTo>
                      <a:pt x="337" y="210"/>
                    </a:lnTo>
                    <a:lnTo>
                      <a:pt x="337" y="210"/>
                    </a:lnTo>
                    <a:lnTo>
                      <a:pt x="357" y="214"/>
                    </a:lnTo>
                    <a:lnTo>
                      <a:pt x="377" y="219"/>
                    </a:lnTo>
                    <a:lnTo>
                      <a:pt x="385" y="219"/>
                    </a:lnTo>
                    <a:lnTo>
                      <a:pt x="393" y="217"/>
                    </a:lnTo>
                    <a:lnTo>
                      <a:pt x="400" y="213"/>
                    </a:lnTo>
                    <a:lnTo>
                      <a:pt x="408" y="206"/>
                    </a:lnTo>
                    <a:lnTo>
                      <a:pt x="408" y="206"/>
                    </a:lnTo>
                    <a:lnTo>
                      <a:pt x="409" y="202"/>
                    </a:lnTo>
                    <a:lnTo>
                      <a:pt x="410" y="196"/>
                    </a:lnTo>
                    <a:lnTo>
                      <a:pt x="410" y="186"/>
                    </a:lnTo>
                    <a:lnTo>
                      <a:pt x="409" y="174"/>
                    </a:lnTo>
                    <a:lnTo>
                      <a:pt x="410" y="162"/>
                    </a:lnTo>
                    <a:lnTo>
                      <a:pt x="410" y="162"/>
                    </a:lnTo>
                    <a:lnTo>
                      <a:pt x="412" y="154"/>
                    </a:lnTo>
                    <a:lnTo>
                      <a:pt x="416" y="147"/>
                    </a:lnTo>
                    <a:lnTo>
                      <a:pt x="427" y="133"/>
                    </a:lnTo>
                    <a:lnTo>
                      <a:pt x="433" y="126"/>
                    </a:lnTo>
                    <a:lnTo>
                      <a:pt x="438" y="119"/>
                    </a:lnTo>
                    <a:lnTo>
                      <a:pt x="441" y="111"/>
                    </a:lnTo>
                    <a:lnTo>
                      <a:pt x="444" y="102"/>
                    </a:lnTo>
                    <a:lnTo>
                      <a:pt x="444" y="102"/>
                    </a:lnTo>
                    <a:lnTo>
                      <a:pt x="443" y="96"/>
                    </a:lnTo>
                    <a:lnTo>
                      <a:pt x="441" y="91"/>
                    </a:lnTo>
                    <a:lnTo>
                      <a:pt x="436" y="78"/>
                    </a:lnTo>
                    <a:lnTo>
                      <a:pt x="436" y="78"/>
                    </a:lnTo>
                    <a:lnTo>
                      <a:pt x="417" y="63"/>
                    </a:lnTo>
                    <a:lnTo>
                      <a:pt x="398" y="49"/>
                    </a:lnTo>
                    <a:lnTo>
                      <a:pt x="386" y="42"/>
                    </a:lnTo>
                    <a:lnTo>
                      <a:pt x="375" y="35"/>
                    </a:lnTo>
                    <a:lnTo>
                      <a:pt x="363" y="30"/>
                    </a:lnTo>
                    <a:lnTo>
                      <a:pt x="350" y="26"/>
                    </a:lnTo>
                    <a:lnTo>
                      <a:pt x="350" y="26"/>
                    </a:lnTo>
                    <a:lnTo>
                      <a:pt x="340" y="23"/>
                    </a:lnTo>
                    <a:lnTo>
                      <a:pt x="329" y="23"/>
                    </a:lnTo>
                    <a:lnTo>
                      <a:pt x="306" y="21"/>
                    </a:lnTo>
                    <a:lnTo>
                      <a:pt x="306" y="21"/>
                    </a:lnTo>
                    <a:lnTo>
                      <a:pt x="283" y="15"/>
                    </a:lnTo>
                    <a:lnTo>
                      <a:pt x="271" y="14"/>
                    </a:lnTo>
                    <a:lnTo>
                      <a:pt x="260" y="12"/>
                    </a:lnTo>
                    <a:lnTo>
                      <a:pt x="260" y="12"/>
                    </a:lnTo>
                    <a:lnTo>
                      <a:pt x="235" y="12"/>
                    </a:lnTo>
                    <a:lnTo>
                      <a:pt x="210" y="15"/>
                    </a:lnTo>
                    <a:lnTo>
                      <a:pt x="184" y="21"/>
                    </a:lnTo>
                    <a:lnTo>
                      <a:pt x="162" y="28"/>
                    </a:lnTo>
                    <a:lnTo>
                      <a:pt x="139" y="36"/>
                    </a:lnTo>
                    <a:lnTo>
                      <a:pt x="118" y="47"/>
                    </a:lnTo>
                    <a:lnTo>
                      <a:pt x="99" y="59"/>
                    </a:lnTo>
                    <a:lnTo>
                      <a:pt x="80" y="71"/>
                    </a:lnTo>
                    <a:lnTo>
                      <a:pt x="80" y="71"/>
                    </a:lnTo>
                    <a:lnTo>
                      <a:pt x="55" y="89"/>
                    </a:lnTo>
                    <a:lnTo>
                      <a:pt x="45" y="99"/>
                    </a:lnTo>
                    <a:lnTo>
                      <a:pt x="35" y="109"/>
                    </a:lnTo>
                    <a:lnTo>
                      <a:pt x="35" y="109"/>
                    </a:lnTo>
                    <a:lnTo>
                      <a:pt x="30" y="119"/>
                    </a:lnTo>
                    <a:lnTo>
                      <a:pt x="21" y="133"/>
                    </a:lnTo>
                    <a:lnTo>
                      <a:pt x="17" y="148"/>
                    </a:lnTo>
                    <a:lnTo>
                      <a:pt x="16" y="154"/>
                    </a:lnTo>
                    <a:lnTo>
                      <a:pt x="16" y="161"/>
                    </a:lnTo>
                    <a:lnTo>
                      <a:pt x="16" y="161"/>
                    </a:lnTo>
                    <a:lnTo>
                      <a:pt x="19" y="165"/>
                    </a:lnTo>
                    <a:lnTo>
                      <a:pt x="21" y="168"/>
                    </a:lnTo>
                    <a:lnTo>
                      <a:pt x="26" y="171"/>
                    </a:lnTo>
                    <a:lnTo>
                      <a:pt x="28" y="175"/>
                    </a:lnTo>
                    <a:lnTo>
                      <a:pt x="28" y="175"/>
                    </a:lnTo>
                    <a:lnTo>
                      <a:pt x="34" y="182"/>
                    </a:lnTo>
                    <a:lnTo>
                      <a:pt x="38" y="191"/>
                    </a:lnTo>
                    <a:lnTo>
                      <a:pt x="44" y="198"/>
                    </a:lnTo>
                    <a:lnTo>
                      <a:pt x="48" y="205"/>
                    </a:lnTo>
                    <a:lnTo>
                      <a:pt x="48" y="205"/>
                    </a:lnTo>
                    <a:lnTo>
                      <a:pt x="47" y="216"/>
                    </a:lnTo>
                    <a:lnTo>
                      <a:pt x="45" y="227"/>
                    </a:lnTo>
                    <a:lnTo>
                      <a:pt x="47" y="240"/>
                    </a:lnTo>
                    <a:lnTo>
                      <a:pt x="48" y="250"/>
                    </a:lnTo>
                    <a:lnTo>
                      <a:pt x="48" y="250"/>
                    </a:lnTo>
                    <a:lnTo>
                      <a:pt x="57" y="254"/>
                    </a:lnTo>
                    <a:lnTo>
                      <a:pt x="65" y="255"/>
                    </a:lnTo>
                    <a:lnTo>
                      <a:pt x="73" y="254"/>
                    </a:lnTo>
                    <a:lnTo>
                      <a:pt x="80" y="252"/>
                    </a:lnTo>
                    <a:lnTo>
                      <a:pt x="97" y="245"/>
                    </a:lnTo>
                    <a:lnTo>
                      <a:pt x="111" y="238"/>
                    </a:lnTo>
                    <a:lnTo>
                      <a:pt x="111" y="23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20"/>
              <p:cNvSpPr>
                <a:spLocks noEditPoints="1"/>
              </p:cNvSpPr>
              <p:nvPr/>
            </p:nvSpPr>
            <p:spPr bwMode="auto">
              <a:xfrm>
                <a:off x="2505076" y="546100"/>
                <a:ext cx="201613" cy="93663"/>
              </a:xfrm>
              <a:custGeom>
                <a:avLst/>
                <a:gdLst/>
                <a:ahLst/>
                <a:cxnLst>
                  <a:cxn ang="0">
                    <a:pos x="345" y="134"/>
                  </a:cxn>
                  <a:cxn ang="0">
                    <a:pos x="319" y="141"/>
                  </a:cxn>
                  <a:cxn ang="0">
                    <a:pos x="262" y="136"/>
                  </a:cxn>
                  <a:cxn ang="0">
                    <a:pos x="175" y="132"/>
                  </a:cxn>
                  <a:cxn ang="0">
                    <a:pos x="132" y="139"/>
                  </a:cxn>
                  <a:cxn ang="0">
                    <a:pos x="94" y="148"/>
                  </a:cxn>
                  <a:cxn ang="0">
                    <a:pos x="60" y="164"/>
                  </a:cxn>
                  <a:cxn ang="0">
                    <a:pos x="57" y="174"/>
                  </a:cxn>
                  <a:cxn ang="0">
                    <a:pos x="43" y="178"/>
                  </a:cxn>
                  <a:cxn ang="0">
                    <a:pos x="29" y="165"/>
                  </a:cxn>
                  <a:cxn ang="0">
                    <a:pos x="27" y="155"/>
                  </a:cxn>
                  <a:cxn ang="0">
                    <a:pos x="21" y="127"/>
                  </a:cxn>
                  <a:cxn ang="0">
                    <a:pos x="14" y="119"/>
                  </a:cxn>
                  <a:cxn ang="0">
                    <a:pos x="1" y="110"/>
                  </a:cxn>
                  <a:cxn ang="0">
                    <a:pos x="0" y="98"/>
                  </a:cxn>
                  <a:cxn ang="0">
                    <a:pos x="11" y="77"/>
                  </a:cxn>
                  <a:cxn ang="0">
                    <a:pos x="28" y="56"/>
                  </a:cxn>
                  <a:cxn ang="0">
                    <a:pos x="76" y="28"/>
                  </a:cxn>
                  <a:cxn ang="0">
                    <a:pos x="135" y="9"/>
                  </a:cxn>
                  <a:cxn ang="0">
                    <a:pos x="198" y="1"/>
                  </a:cxn>
                  <a:cxn ang="0">
                    <a:pos x="264" y="2"/>
                  </a:cxn>
                  <a:cxn ang="0">
                    <a:pos x="326" y="14"/>
                  </a:cxn>
                  <a:cxn ang="0">
                    <a:pos x="352" y="21"/>
                  </a:cxn>
                  <a:cxn ang="0">
                    <a:pos x="372" y="36"/>
                  </a:cxn>
                  <a:cxn ang="0">
                    <a:pos x="380" y="54"/>
                  </a:cxn>
                  <a:cxn ang="0">
                    <a:pos x="356" y="87"/>
                  </a:cxn>
                  <a:cxn ang="0">
                    <a:pos x="349" y="119"/>
                  </a:cxn>
                  <a:cxn ang="0">
                    <a:pos x="366" y="57"/>
                  </a:cxn>
                  <a:cxn ang="0">
                    <a:pos x="366" y="54"/>
                  </a:cxn>
                  <a:cxn ang="0">
                    <a:pos x="361" y="40"/>
                  </a:cxn>
                  <a:cxn ang="0">
                    <a:pos x="349" y="30"/>
                  </a:cxn>
                  <a:cxn ang="0">
                    <a:pos x="314" y="19"/>
                  </a:cxn>
                  <a:cxn ang="0">
                    <a:pos x="244" y="12"/>
                  </a:cxn>
                  <a:cxn ang="0">
                    <a:pos x="181" y="15"/>
                  </a:cxn>
                  <a:cxn ang="0">
                    <a:pos x="108" y="26"/>
                  </a:cxn>
                  <a:cxn ang="0">
                    <a:pos x="77" y="39"/>
                  </a:cxn>
                  <a:cxn ang="0">
                    <a:pos x="38" y="64"/>
                  </a:cxn>
                  <a:cxn ang="0">
                    <a:pos x="17" y="91"/>
                  </a:cxn>
                  <a:cxn ang="0">
                    <a:pos x="20" y="106"/>
                  </a:cxn>
                  <a:cxn ang="0">
                    <a:pos x="34" y="129"/>
                  </a:cxn>
                  <a:cxn ang="0">
                    <a:pos x="43" y="165"/>
                  </a:cxn>
                  <a:cxn ang="0">
                    <a:pos x="86" y="140"/>
                  </a:cxn>
                  <a:cxn ang="0">
                    <a:pos x="128" y="129"/>
                  </a:cxn>
                  <a:cxn ang="0">
                    <a:pos x="171" y="123"/>
                  </a:cxn>
                  <a:cxn ang="0">
                    <a:pos x="201" y="119"/>
                  </a:cxn>
                  <a:cxn ang="0">
                    <a:pos x="269" y="123"/>
                  </a:cxn>
                  <a:cxn ang="0">
                    <a:pos x="334" y="127"/>
                  </a:cxn>
                  <a:cxn ang="0">
                    <a:pos x="345" y="88"/>
                  </a:cxn>
                  <a:cxn ang="0">
                    <a:pos x="359" y="63"/>
                  </a:cxn>
                </a:cxnLst>
                <a:rect l="0" t="0" r="r" b="b"/>
                <a:pathLst>
                  <a:path w="380" h="178">
                    <a:moveTo>
                      <a:pt x="349" y="132"/>
                    </a:moveTo>
                    <a:lnTo>
                      <a:pt x="349" y="132"/>
                    </a:lnTo>
                    <a:lnTo>
                      <a:pt x="345" y="134"/>
                    </a:lnTo>
                    <a:lnTo>
                      <a:pt x="341" y="137"/>
                    </a:lnTo>
                    <a:lnTo>
                      <a:pt x="330" y="140"/>
                    </a:lnTo>
                    <a:lnTo>
                      <a:pt x="319" y="141"/>
                    </a:lnTo>
                    <a:lnTo>
                      <a:pt x="306" y="141"/>
                    </a:lnTo>
                    <a:lnTo>
                      <a:pt x="306" y="141"/>
                    </a:lnTo>
                    <a:lnTo>
                      <a:pt x="262" y="136"/>
                    </a:lnTo>
                    <a:lnTo>
                      <a:pt x="219" y="133"/>
                    </a:lnTo>
                    <a:lnTo>
                      <a:pt x="198" y="132"/>
                    </a:lnTo>
                    <a:lnTo>
                      <a:pt x="175" y="132"/>
                    </a:lnTo>
                    <a:lnTo>
                      <a:pt x="153" y="134"/>
                    </a:lnTo>
                    <a:lnTo>
                      <a:pt x="132" y="139"/>
                    </a:lnTo>
                    <a:lnTo>
                      <a:pt x="132" y="139"/>
                    </a:lnTo>
                    <a:lnTo>
                      <a:pt x="112" y="143"/>
                    </a:lnTo>
                    <a:lnTo>
                      <a:pt x="94" y="148"/>
                    </a:lnTo>
                    <a:lnTo>
                      <a:pt x="94" y="148"/>
                    </a:lnTo>
                    <a:lnTo>
                      <a:pt x="86" y="153"/>
                    </a:lnTo>
                    <a:lnTo>
                      <a:pt x="77" y="157"/>
                    </a:lnTo>
                    <a:lnTo>
                      <a:pt x="60" y="164"/>
                    </a:lnTo>
                    <a:lnTo>
                      <a:pt x="60" y="164"/>
                    </a:lnTo>
                    <a:lnTo>
                      <a:pt x="60" y="169"/>
                    </a:lnTo>
                    <a:lnTo>
                      <a:pt x="57" y="174"/>
                    </a:lnTo>
                    <a:lnTo>
                      <a:pt x="53" y="176"/>
                    </a:lnTo>
                    <a:lnTo>
                      <a:pt x="49" y="178"/>
                    </a:lnTo>
                    <a:lnTo>
                      <a:pt x="43" y="178"/>
                    </a:lnTo>
                    <a:lnTo>
                      <a:pt x="38" y="175"/>
                    </a:lnTo>
                    <a:lnTo>
                      <a:pt x="34" y="172"/>
                    </a:lnTo>
                    <a:lnTo>
                      <a:pt x="29" y="165"/>
                    </a:lnTo>
                    <a:lnTo>
                      <a:pt x="29" y="165"/>
                    </a:lnTo>
                    <a:lnTo>
                      <a:pt x="28" y="161"/>
                    </a:lnTo>
                    <a:lnTo>
                      <a:pt x="27" y="155"/>
                    </a:lnTo>
                    <a:lnTo>
                      <a:pt x="25" y="143"/>
                    </a:lnTo>
                    <a:lnTo>
                      <a:pt x="24" y="132"/>
                    </a:lnTo>
                    <a:lnTo>
                      <a:pt x="21" y="127"/>
                    </a:lnTo>
                    <a:lnTo>
                      <a:pt x="18" y="123"/>
                    </a:lnTo>
                    <a:lnTo>
                      <a:pt x="18" y="123"/>
                    </a:lnTo>
                    <a:lnTo>
                      <a:pt x="14" y="119"/>
                    </a:lnTo>
                    <a:lnTo>
                      <a:pt x="10" y="116"/>
                    </a:lnTo>
                    <a:lnTo>
                      <a:pt x="4" y="113"/>
                    </a:lnTo>
                    <a:lnTo>
                      <a:pt x="1" y="110"/>
                    </a:lnTo>
                    <a:lnTo>
                      <a:pt x="1" y="110"/>
                    </a:lnTo>
                    <a:lnTo>
                      <a:pt x="0" y="103"/>
                    </a:lnTo>
                    <a:lnTo>
                      <a:pt x="0" y="98"/>
                    </a:lnTo>
                    <a:lnTo>
                      <a:pt x="3" y="92"/>
                    </a:lnTo>
                    <a:lnTo>
                      <a:pt x="4" y="87"/>
                    </a:lnTo>
                    <a:lnTo>
                      <a:pt x="11" y="77"/>
                    </a:lnTo>
                    <a:lnTo>
                      <a:pt x="15" y="68"/>
                    </a:lnTo>
                    <a:lnTo>
                      <a:pt x="15" y="68"/>
                    </a:lnTo>
                    <a:lnTo>
                      <a:pt x="28" y="56"/>
                    </a:lnTo>
                    <a:lnTo>
                      <a:pt x="43" y="46"/>
                    </a:lnTo>
                    <a:lnTo>
                      <a:pt x="59" y="36"/>
                    </a:lnTo>
                    <a:lnTo>
                      <a:pt x="76" y="28"/>
                    </a:lnTo>
                    <a:lnTo>
                      <a:pt x="94" y="21"/>
                    </a:lnTo>
                    <a:lnTo>
                      <a:pt x="114" y="14"/>
                    </a:lnTo>
                    <a:lnTo>
                      <a:pt x="135" y="9"/>
                    </a:lnTo>
                    <a:lnTo>
                      <a:pt x="156" y="5"/>
                    </a:lnTo>
                    <a:lnTo>
                      <a:pt x="177" y="2"/>
                    </a:lnTo>
                    <a:lnTo>
                      <a:pt x="198" y="1"/>
                    </a:lnTo>
                    <a:lnTo>
                      <a:pt x="220" y="0"/>
                    </a:lnTo>
                    <a:lnTo>
                      <a:pt x="241" y="1"/>
                    </a:lnTo>
                    <a:lnTo>
                      <a:pt x="264" y="2"/>
                    </a:lnTo>
                    <a:lnTo>
                      <a:pt x="285" y="5"/>
                    </a:lnTo>
                    <a:lnTo>
                      <a:pt x="306" y="8"/>
                    </a:lnTo>
                    <a:lnTo>
                      <a:pt x="326" y="14"/>
                    </a:lnTo>
                    <a:lnTo>
                      <a:pt x="326" y="14"/>
                    </a:lnTo>
                    <a:lnTo>
                      <a:pt x="344" y="18"/>
                    </a:lnTo>
                    <a:lnTo>
                      <a:pt x="352" y="21"/>
                    </a:lnTo>
                    <a:lnTo>
                      <a:pt x="361" y="25"/>
                    </a:lnTo>
                    <a:lnTo>
                      <a:pt x="366" y="29"/>
                    </a:lnTo>
                    <a:lnTo>
                      <a:pt x="372" y="36"/>
                    </a:lnTo>
                    <a:lnTo>
                      <a:pt x="378" y="43"/>
                    </a:lnTo>
                    <a:lnTo>
                      <a:pt x="380" y="54"/>
                    </a:lnTo>
                    <a:lnTo>
                      <a:pt x="380" y="54"/>
                    </a:lnTo>
                    <a:lnTo>
                      <a:pt x="368" y="70"/>
                    </a:lnTo>
                    <a:lnTo>
                      <a:pt x="362" y="78"/>
                    </a:lnTo>
                    <a:lnTo>
                      <a:pt x="356" y="87"/>
                    </a:lnTo>
                    <a:lnTo>
                      <a:pt x="354" y="96"/>
                    </a:lnTo>
                    <a:lnTo>
                      <a:pt x="351" y="106"/>
                    </a:lnTo>
                    <a:lnTo>
                      <a:pt x="349" y="119"/>
                    </a:lnTo>
                    <a:lnTo>
                      <a:pt x="349" y="132"/>
                    </a:lnTo>
                    <a:lnTo>
                      <a:pt x="349" y="132"/>
                    </a:lnTo>
                    <a:close/>
                    <a:moveTo>
                      <a:pt x="366" y="57"/>
                    </a:moveTo>
                    <a:lnTo>
                      <a:pt x="366" y="57"/>
                    </a:lnTo>
                    <a:lnTo>
                      <a:pt x="366" y="54"/>
                    </a:lnTo>
                    <a:lnTo>
                      <a:pt x="366" y="54"/>
                    </a:lnTo>
                    <a:lnTo>
                      <a:pt x="363" y="50"/>
                    </a:lnTo>
                    <a:lnTo>
                      <a:pt x="362" y="44"/>
                    </a:lnTo>
                    <a:lnTo>
                      <a:pt x="361" y="40"/>
                    </a:lnTo>
                    <a:lnTo>
                      <a:pt x="358" y="36"/>
                    </a:lnTo>
                    <a:lnTo>
                      <a:pt x="358" y="36"/>
                    </a:lnTo>
                    <a:lnTo>
                      <a:pt x="349" y="30"/>
                    </a:lnTo>
                    <a:lnTo>
                      <a:pt x="338" y="26"/>
                    </a:lnTo>
                    <a:lnTo>
                      <a:pt x="314" y="19"/>
                    </a:lnTo>
                    <a:lnTo>
                      <a:pt x="314" y="19"/>
                    </a:lnTo>
                    <a:lnTo>
                      <a:pt x="292" y="15"/>
                    </a:lnTo>
                    <a:lnTo>
                      <a:pt x="269" y="14"/>
                    </a:lnTo>
                    <a:lnTo>
                      <a:pt x="244" y="12"/>
                    </a:lnTo>
                    <a:lnTo>
                      <a:pt x="219" y="14"/>
                    </a:lnTo>
                    <a:lnTo>
                      <a:pt x="219" y="14"/>
                    </a:lnTo>
                    <a:lnTo>
                      <a:pt x="181" y="15"/>
                    </a:lnTo>
                    <a:lnTo>
                      <a:pt x="144" y="19"/>
                    </a:lnTo>
                    <a:lnTo>
                      <a:pt x="126" y="22"/>
                    </a:lnTo>
                    <a:lnTo>
                      <a:pt x="108" y="26"/>
                    </a:lnTo>
                    <a:lnTo>
                      <a:pt x="93" y="32"/>
                    </a:lnTo>
                    <a:lnTo>
                      <a:pt x="77" y="39"/>
                    </a:lnTo>
                    <a:lnTo>
                      <a:pt x="77" y="39"/>
                    </a:lnTo>
                    <a:lnTo>
                      <a:pt x="56" y="50"/>
                    </a:lnTo>
                    <a:lnTo>
                      <a:pt x="46" y="57"/>
                    </a:lnTo>
                    <a:lnTo>
                      <a:pt x="38" y="64"/>
                    </a:lnTo>
                    <a:lnTo>
                      <a:pt x="29" y="73"/>
                    </a:lnTo>
                    <a:lnTo>
                      <a:pt x="22" y="82"/>
                    </a:lnTo>
                    <a:lnTo>
                      <a:pt x="17" y="91"/>
                    </a:lnTo>
                    <a:lnTo>
                      <a:pt x="13" y="102"/>
                    </a:lnTo>
                    <a:lnTo>
                      <a:pt x="13" y="102"/>
                    </a:lnTo>
                    <a:lnTo>
                      <a:pt x="20" y="106"/>
                    </a:lnTo>
                    <a:lnTo>
                      <a:pt x="25" y="113"/>
                    </a:lnTo>
                    <a:lnTo>
                      <a:pt x="29" y="120"/>
                    </a:lnTo>
                    <a:lnTo>
                      <a:pt x="34" y="129"/>
                    </a:lnTo>
                    <a:lnTo>
                      <a:pt x="39" y="147"/>
                    </a:lnTo>
                    <a:lnTo>
                      <a:pt x="43" y="165"/>
                    </a:lnTo>
                    <a:lnTo>
                      <a:pt x="43" y="165"/>
                    </a:lnTo>
                    <a:lnTo>
                      <a:pt x="64" y="151"/>
                    </a:lnTo>
                    <a:lnTo>
                      <a:pt x="74" y="144"/>
                    </a:lnTo>
                    <a:lnTo>
                      <a:pt x="86" y="140"/>
                    </a:lnTo>
                    <a:lnTo>
                      <a:pt x="86" y="140"/>
                    </a:lnTo>
                    <a:lnTo>
                      <a:pt x="107" y="133"/>
                    </a:lnTo>
                    <a:lnTo>
                      <a:pt x="128" y="129"/>
                    </a:lnTo>
                    <a:lnTo>
                      <a:pt x="150" y="125"/>
                    </a:lnTo>
                    <a:lnTo>
                      <a:pt x="171" y="123"/>
                    </a:lnTo>
                    <a:lnTo>
                      <a:pt x="171" y="123"/>
                    </a:lnTo>
                    <a:lnTo>
                      <a:pt x="187" y="120"/>
                    </a:lnTo>
                    <a:lnTo>
                      <a:pt x="201" y="119"/>
                    </a:lnTo>
                    <a:lnTo>
                      <a:pt x="201" y="119"/>
                    </a:lnTo>
                    <a:lnTo>
                      <a:pt x="217" y="117"/>
                    </a:lnTo>
                    <a:lnTo>
                      <a:pt x="236" y="119"/>
                    </a:lnTo>
                    <a:lnTo>
                      <a:pt x="269" y="123"/>
                    </a:lnTo>
                    <a:lnTo>
                      <a:pt x="302" y="127"/>
                    </a:lnTo>
                    <a:lnTo>
                      <a:pt x="319" y="127"/>
                    </a:lnTo>
                    <a:lnTo>
                      <a:pt x="334" y="127"/>
                    </a:lnTo>
                    <a:lnTo>
                      <a:pt x="334" y="127"/>
                    </a:lnTo>
                    <a:lnTo>
                      <a:pt x="340" y="106"/>
                    </a:lnTo>
                    <a:lnTo>
                      <a:pt x="345" y="88"/>
                    </a:lnTo>
                    <a:lnTo>
                      <a:pt x="349" y="78"/>
                    </a:lnTo>
                    <a:lnTo>
                      <a:pt x="354" y="70"/>
                    </a:lnTo>
                    <a:lnTo>
                      <a:pt x="359" y="63"/>
                    </a:lnTo>
                    <a:lnTo>
                      <a:pt x="366" y="57"/>
                    </a:lnTo>
                    <a:lnTo>
                      <a:pt x="366" y="57"/>
                    </a:lnTo>
                    <a:close/>
                  </a:path>
                </a:pathLst>
              </a:custGeom>
              <a:solidFill>
                <a:schemeClr val="accent5"/>
              </a:solidFill>
              <a:ln w="952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1" name="Freeform 121"/>
              <p:cNvSpPr>
                <a:spLocks noEditPoints="1"/>
              </p:cNvSpPr>
              <p:nvPr/>
            </p:nvSpPr>
            <p:spPr bwMode="auto">
              <a:xfrm>
                <a:off x="2479676" y="304800"/>
                <a:ext cx="168275" cy="77788"/>
              </a:xfrm>
              <a:custGeom>
                <a:avLst/>
                <a:gdLst/>
                <a:ahLst/>
                <a:cxnLst>
                  <a:cxn ang="0">
                    <a:pos x="43" y="28"/>
                  </a:cxn>
                  <a:cxn ang="0">
                    <a:pos x="94" y="35"/>
                  </a:cxn>
                  <a:cxn ang="0">
                    <a:pos x="144" y="33"/>
                  </a:cxn>
                  <a:cxn ang="0">
                    <a:pos x="196" y="24"/>
                  </a:cxn>
                  <a:cxn ang="0">
                    <a:pos x="247" y="11"/>
                  </a:cxn>
                  <a:cxn ang="0">
                    <a:pos x="252" y="5"/>
                  </a:cxn>
                  <a:cxn ang="0">
                    <a:pos x="268" y="0"/>
                  </a:cxn>
                  <a:cxn ang="0">
                    <a:pos x="275" y="0"/>
                  </a:cxn>
                  <a:cxn ang="0">
                    <a:pos x="286" y="11"/>
                  </a:cxn>
                  <a:cxn ang="0">
                    <a:pos x="300" y="29"/>
                  </a:cxn>
                  <a:cxn ang="0">
                    <a:pos x="311" y="40"/>
                  </a:cxn>
                  <a:cxn ang="0">
                    <a:pos x="318" y="43"/>
                  </a:cxn>
                  <a:cxn ang="0">
                    <a:pos x="318" y="61"/>
                  </a:cxn>
                  <a:cxn ang="0">
                    <a:pos x="311" y="78"/>
                  </a:cxn>
                  <a:cxn ang="0">
                    <a:pos x="299" y="94"/>
                  </a:cxn>
                  <a:cxn ang="0">
                    <a:pos x="282" y="106"/>
                  </a:cxn>
                  <a:cxn ang="0">
                    <a:pos x="241" y="127"/>
                  </a:cxn>
                  <a:cxn ang="0">
                    <a:pos x="199" y="140"/>
                  </a:cxn>
                  <a:cxn ang="0">
                    <a:pos x="174" y="144"/>
                  </a:cxn>
                  <a:cxn ang="0">
                    <a:pos x="119" y="146"/>
                  </a:cxn>
                  <a:cxn ang="0">
                    <a:pos x="92" y="144"/>
                  </a:cxn>
                  <a:cxn ang="0">
                    <a:pos x="52" y="140"/>
                  </a:cxn>
                  <a:cxn ang="0">
                    <a:pos x="28" y="133"/>
                  </a:cxn>
                  <a:cxn ang="0">
                    <a:pos x="8" y="123"/>
                  </a:cxn>
                  <a:cxn ang="0">
                    <a:pos x="0" y="116"/>
                  </a:cxn>
                  <a:cxn ang="0">
                    <a:pos x="3" y="91"/>
                  </a:cxn>
                  <a:cxn ang="0">
                    <a:pos x="12" y="66"/>
                  </a:cxn>
                  <a:cxn ang="0">
                    <a:pos x="26" y="45"/>
                  </a:cxn>
                  <a:cxn ang="0">
                    <a:pos x="43" y="28"/>
                  </a:cxn>
                  <a:cxn ang="0">
                    <a:pos x="210" y="33"/>
                  </a:cxn>
                  <a:cxn ang="0">
                    <a:pos x="168" y="43"/>
                  </a:cxn>
                  <a:cxn ang="0">
                    <a:pos x="125" y="49"/>
                  </a:cxn>
                  <a:cxn ang="0">
                    <a:pos x="104" y="47"/>
                  </a:cxn>
                  <a:cxn ang="0">
                    <a:pos x="83" y="45"/>
                  </a:cxn>
                  <a:cxn ang="0">
                    <a:pos x="56" y="43"/>
                  </a:cxn>
                  <a:cxn ang="0">
                    <a:pos x="47" y="43"/>
                  </a:cxn>
                  <a:cxn ang="0">
                    <a:pos x="38" y="49"/>
                  </a:cxn>
                  <a:cxn ang="0">
                    <a:pos x="31" y="57"/>
                  </a:cxn>
                  <a:cxn ang="0">
                    <a:pos x="19" y="80"/>
                  </a:cxn>
                  <a:cxn ang="0">
                    <a:pos x="15" y="91"/>
                  </a:cxn>
                  <a:cxn ang="0">
                    <a:pos x="12" y="102"/>
                  </a:cxn>
                  <a:cxn ang="0">
                    <a:pos x="18" y="115"/>
                  </a:cxn>
                  <a:cxn ang="0">
                    <a:pos x="31" y="119"/>
                  </a:cxn>
                  <a:cxn ang="0">
                    <a:pos x="42" y="125"/>
                  </a:cxn>
                  <a:cxn ang="0">
                    <a:pos x="83" y="130"/>
                  </a:cxn>
                  <a:cxn ang="0">
                    <a:pos x="135" y="132"/>
                  </a:cxn>
                  <a:cxn ang="0">
                    <a:pos x="188" y="127"/>
                  </a:cxn>
                  <a:cxn ang="0">
                    <a:pos x="236" y="116"/>
                  </a:cxn>
                  <a:cxn ang="0">
                    <a:pos x="252" y="109"/>
                  </a:cxn>
                  <a:cxn ang="0">
                    <a:pos x="268" y="102"/>
                  </a:cxn>
                  <a:cxn ang="0">
                    <a:pos x="288" y="87"/>
                  </a:cxn>
                  <a:cxn ang="0">
                    <a:pos x="300" y="73"/>
                  </a:cxn>
                  <a:cxn ang="0">
                    <a:pos x="306" y="59"/>
                  </a:cxn>
                  <a:cxn ang="0">
                    <a:pos x="303" y="52"/>
                  </a:cxn>
                  <a:cxn ang="0">
                    <a:pos x="289" y="33"/>
                  </a:cxn>
                  <a:cxn ang="0">
                    <a:pos x="272" y="18"/>
                  </a:cxn>
                  <a:cxn ang="0">
                    <a:pos x="258" y="24"/>
                  </a:cxn>
                  <a:cxn ang="0">
                    <a:pos x="210" y="33"/>
                  </a:cxn>
                </a:cxnLst>
                <a:rect l="0" t="0" r="r" b="b"/>
                <a:pathLst>
                  <a:path w="320" h="146">
                    <a:moveTo>
                      <a:pt x="43" y="28"/>
                    </a:moveTo>
                    <a:lnTo>
                      <a:pt x="43" y="28"/>
                    </a:lnTo>
                    <a:lnTo>
                      <a:pt x="69" y="33"/>
                    </a:lnTo>
                    <a:lnTo>
                      <a:pt x="94" y="35"/>
                    </a:lnTo>
                    <a:lnTo>
                      <a:pt x="119" y="35"/>
                    </a:lnTo>
                    <a:lnTo>
                      <a:pt x="144" y="33"/>
                    </a:lnTo>
                    <a:lnTo>
                      <a:pt x="171" y="29"/>
                    </a:lnTo>
                    <a:lnTo>
                      <a:pt x="196" y="24"/>
                    </a:lnTo>
                    <a:lnTo>
                      <a:pt x="222" y="18"/>
                    </a:lnTo>
                    <a:lnTo>
                      <a:pt x="247" y="11"/>
                    </a:lnTo>
                    <a:lnTo>
                      <a:pt x="247" y="11"/>
                    </a:lnTo>
                    <a:lnTo>
                      <a:pt x="252" y="5"/>
                    </a:lnTo>
                    <a:lnTo>
                      <a:pt x="259" y="1"/>
                    </a:lnTo>
                    <a:lnTo>
                      <a:pt x="268" y="0"/>
                    </a:lnTo>
                    <a:lnTo>
                      <a:pt x="275" y="0"/>
                    </a:lnTo>
                    <a:lnTo>
                      <a:pt x="275" y="0"/>
                    </a:lnTo>
                    <a:lnTo>
                      <a:pt x="281" y="5"/>
                    </a:lnTo>
                    <a:lnTo>
                      <a:pt x="286" y="11"/>
                    </a:lnTo>
                    <a:lnTo>
                      <a:pt x="296" y="24"/>
                    </a:lnTo>
                    <a:lnTo>
                      <a:pt x="300" y="29"/>
                    </a:lnTo>
                    <a:lnTo>
                      <a:pt x="304" y="35"/>
                    </a:lnTo>
                    <a:lnTo>
                      <a:pt x="311" y="40"/>
                    </a:lnTo>
                    <a:lnTo>
                      <a:pt x="318" y="43"/>
                    </a:lnTo>
                    <a:lnTo>
                      <a:pt x="318" y="43"/>
                    </a:lnTo>
                    <a:lnTo>
                      <a:pt x="320" y="53"/>
                    </a:lnTo>
                    <a:lnTo>
                      <a:pt x="318" y="61"/>
                    </a:lnTo>
                    <a:lnTo>
                      <a:pt x="316" y="70"/>
                    </a:lnTo>
                    <a:lnTo>
                      <a:pt x="311" y="78"/>
                    </a:lnTo>
                    <a:lnTo>
                      <a:pt x="306" y="87"/>
                    </a:lnTo>
                    <a:lnTo>
                      <a:pt x="299" y="94"/>
                    </a:lnTo>
                    <a:lnTo>
                      <a:pt x="292" y="101"/>
                    </a:lnTo>
                    <a:lnTo>
                      <a:pt x="282" y="106"/>
                    </a:lnTo>
                    <a:lnTo>
                      <a:pt x="262" y="119"/>
                    </a:lnTo>
                    <a:lnTo>
                      <a:pt x="241" y="127"/>
                    </a:lnTo>
                    <a:lnTo>
                      <a:pt x="220" y="134"/>
                    </a:lnTo>
                    <a:lnTo>
                      <a:pt x="199" y="140"/>
                    </a:lnTo>
                    <a:lnTo>
                      <a:pt x="199" y="140"/>
                    </a:lnTo>
                    <a:lnTo>
                      <a:pt x="174" y="144"/>
                    </a:lnTo>
                    <a:lnTo>
                      <a:pt x="146" y="146"/>
                    </a:lnTo>
                    <a:lnTo>
                      <a:pt x="119" y="146"/>
                    </a:lnTo>
                    <a:lnTo>
                      <a:pt x="92" y="144"/>
                    </a:lnTo>
                    <a:lnTo>
                      <a:pt x="92" y="144"/>
                    </a:lnTo>
                    <a:lnTo>
                      <a:pt x="64" y="141"/>
                    </a:lnTo>
                    <a:lnTo>
                      <a:pt x="52" y="140"/>
                    </a:lnTo>
                    <a:lnTo>
                      <a:pt x="39" y="137"/>
                    </a:lnTo>
                    <a:lnTo>
                      <a:pt x="28" y="133"/>
                    </a:lnTo>
                    <a:lnTo>
                      <a:pt x="17" y="129"/>
                    </a:lnTo>
                    <a:lnTo>
                      <a:pt x="8" y="123"/>
                    </a:lnTo>
                    <a:lnTo>
                      <a:pt x="0" y="116"/>
                    </a:lnTo>
                    <a:lnTo>
                      <a:pt x="0" y="116"/>
                    </a:lnTo>
                    <a:lnTo>
                      <a:pt x="1" y="104"/>
                    </a:lnTo>
                    <a:lnTo>
                      <a:pt x="3" y="91"/>
                    </a:lnTo>
                    <a:lnTo>
                      <a:pt x="7" y="78"/>
                    </a:lnTo>
                    <a:lnTo>
                      <a:pt x="12" y="66"/>
                    </a:lnTo>
                    <a:lnTo>
                      <a:pt x="19" y="54"/>
                    </a:lnTo>
                    <a:lnTo>
                      <a:pt x="26" y="45"/>
                    </a:lnTo>
                    <a:lnTo>
                      <a:pt x="35" y="36"/>
                    </a:lnTo>
                    <a:lnTo>
                      <a:pt x="43" y="28"/>
                    </a:lnTo>
                    <a:lnTo>
                      <a:pt x="43" y="28"/>
                    </a:lnTo>
                    <a:close/>
                    <a:moveTo>
                      <a:pt x="210" y="33"/>
                    </a:moveTo>
                    <a:lnTo>
                      <a:pt x="210" y="33"/>
                    </a:lnTo>
                    <a:lnTo>
                      <a:pt x="168" y="43"/>
                    </a:lnTo>
                    <a:lnTo>
                      <a:pt x="146" y="47"/>
                    </a:lnTo>
                    <a:lnTo>
                      <a:pt x="125" y="49"/>
                    </a:lnTo>
                    <a:lnTo>
                      <a:pt x="125" y="49"/>
                    </a:lnTo>
                    <a:lnTo>
                      <a:pt x="104" y="47"/>
                    </a:lnTo>
                    <a:lnTo>
                      <a:pt x="83" y="45"/>
                    </a:lnTo>
                    <a:lnTo>
                      <a:pt x="83" y="45"/>
                    </a:lnTo>
                    <a:lnTo>
                      <a:pt x="64" y="43"/>
                    </a:lnTo>
                    <a:lnTo>
                      <a:pt x="56" y="43"/>
                    </a:lnTo>
                    <a:lnTo>
                      <a:pt x="47" y="43"/>
                    </a:lnTo>
                    <a:lnTo>
                      <a:pt x="47" y="43"/>
                    </a:lnTo>
                    <a:lnTo>
                      <a:pt x="43" y="45"/>
                    </a:lnTo>
                    <a:lnTo>
                      <a:pt x="38" y="49"/>
                    </a:lnTo>
                    <a:lnTo>
                      <a:pt x="35" y="52"/>
                    </a:lnTo>
                    <a:lnTo>
                      <a:pt x="31" y="57"/>
                    </a:lnTo>
                    <a:lnTo>
                      <a:pt x="25" y="68"/>
                    </a:lnTo>
                    <a:lnTo>
                      <a:pt x="19" y="80"/>
                    </a:lnTo>
                    <a:lnTo>
                      <a:pt x="19" y="80"/>
                    </a:lnTo>
                    <a:lnTo>
                      <a:pt x="15" y="91"/>
                    </a:lnTo>
                    <a:lnTo>
                      <a:pt x="12" y="98"/>
                    </a:lnTo>
                    <a:lnTo>
                      <a:pt x="12" y="102"/>
                    </a:lnTo>
                    <a:lnTo>
                      <a:pt x="14" y="106"/>
                    </a:lnTo>
                    <a:lnTo>
                      <a:pt x="18" y="115"/>
                    </a:lnTo>
                    <a:lnTo>
                      <a:pt x="18" y="115"/>
                    </a:lnTo>
                    <a:lnTo>
                      <a:pt x="31" y="119"/>
                    </a:lnTo>
                    <a:lnTo>
                      <a:pt x="42" y="125"/>
                    </a:lnTo>
                    <a:lnTo>
                      <a:pt x="42" y="125"/>
                    </a:lnTo>
                    <a:lnTo>
                      <a:pt x="62" y="127"/>
                    </a:lnTo>
                    <a:lnTo>
                      <a:pt x="83" y="130"/>
                    </a:lnTo>
                    <a:lnTo>
                      <a:pt x="108" y="132"/>
                    </a:lnTo>
                    <a:lnTo>
                      <a:pt x="135" y="132"/>
                    </a:lnTo>
                    <a:lnTo>
                      <a:pt x="161" y="130"/>
                    </a:lnTo>
                    <a:lnTo>
                      <a:pt x="188" y="127"/>
                    </a:lnTo>
                    <a:lnTo>
                      <a:pt x="213" y="123"/>
                    </a:lnTo>
                    <a:lnTo>
                      <a:pt x="236" y="116"/>
                    </a:lnTo>
                    <a:lnTo>
                      <a:pt x="236" y="116"/>
                    </a:lnTo>
                    <a:lnTo>
                      <a:pt x="252" y="109"/>
                    </a:lnTo>
                    <a:lnTo>
                      <a:pt x="268" y="102"/>
                    </a:lnTo>
                    <a:lnTo>
                      <a:pt x="268" y="102"/>
                    </a:lnTo>
                    <a:lnTo>
                      <a:pt x="281" y="94"/>
                    </a:lnTo>
                    <a:lnTo>
                      <a:pt x="288" y="87"/>
                    </a:lnTo>
                    <a:lnTo>
                      <a:pt x="295" y="81"/>
                    </a:lnTo>
                    <a:lnTo>
                      <a:pt x="300" y="73"/>
                    </a:lnTo>
                    <a:lnTo>
                      <a:pt x="304" y="66"/>
                    </a:lnTo>
                    <a:lnTo>
                      <a:pt x="306" y="59"/>
                    </a:lnTo>
                    <a:lnTo>
                      <a:pt x="304" y="54"/>
                    </a:lnTo>
                    <a:lnTo>
                      <a:pt x="303" y="52"/>
                    </a:lnTo>
                    <a:lnTo>
                      <a:pt x="303" y="52"/>
                    </a:lnTo>
                    <a:lnTo>
                      <a:pt x="289" y="33"/>
                    </a:lnTo>
                    <a:lnTo>
                      <a:pt x="281" y="25"/>
                    </a:lnTo>
                    <a:lnTo>
                      <a:pt x="272" y="18"/>
                    </a:lnTo>
                    <a:lnTo>
                      <a:pt x="272" y="18"/>
                    </a:lnTo>
                    <a:lnTo>
                      <a:pt x="258" y="24"/>
                    </a:lnTo>
                    <a:lnTo>
                      <a:pt x="244" y="28"/>
                    </a:lnTo>
                    <a:lnTo>
                      <a:pt x="210" y="33"/>
                    </a:lnTo>
                    <a:lnTo>
                      <a:pt x="210" y="3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22"/>
              <p:cNvSpPr>
                <a:spLocks noEditPoints="1"/>
              </p:cNvSpPr>
              <p:nvPr/>
            </p:nvSpPr>
            <p:spPr bwMode="auto">
              <a:xfrm>
                <a:off x="2498726" y="319088"/>
                <a:ext cx="131763" cy="47625"/>
              </a:xfrm>
              <a:custGeom>
                <a:avLst/>
                <a:gdLst/>
                <a:ahLst/>
                <a:cxnLst>
                  <a:cxn ang="0">
                    <a:pos x="12" y="28"/>
                  </a:cxn>
                  <a:cxn ang="0">
                    <a:pos x="66" y="33"/>
                  </a:cxn>
                  <a:cxn ang="0">
                    <a:pos x="102" y="35"/>
                  </a:cxn>
                  <a:cxn ang="0">
                    <a:pos x="115" y="34"/>
                  </a:cxn>
                  <a:cxn ang="0">
                    <a:pos x="136" y="31"/>
                  </a:cxn>
                  <a:cxn ang="0">
                    <a:pos x="148" y="30"/>
                  </a:cxn>
                  <a:cxn ang="0">
                    <a:pos x="172" y="24"/>
                  </a:cxn>
                  <a:cxn ang="0">
                    <a:pos x="186" y="21"/>
                  </a:cxn>
                  <a:cxn ang="0">
                    <a:pos x="207" y="12"/>
                  </a:cxn>
                  <a:cxn ang="0">
                    <a:pos x="230" y="0"/>
                  </a:cxn>
                  <a:cxn ang="0">
                    <a:pos x="238" y="14"/>
                  </a:cxn>
                  <a:cxn ang="0">
                    <a:pos x="247" y="31"/>
                  </a:cxn>
                  <a:cxn ang="0">
                    <a:pos x="244" y="42"/>
                  </a:cxn>
                  <a:cxn ang="0">
                    <a:pos x="238" y="48"/>
                  </a:cxn>
                  <a:cxn ang="0">
                    <a:pos x="224" y="56"/>
                  </a:cxn>
                  <a:cxn ang="0">
                    <a:pos x="202" y="71"/>
                  </a:cxn>
                  <a:cxn ang="0">
                    <a:pos x="181" y="85"/>
                  </a:cxn>
                  <a:cxn ang="0">
                    <a:pos x="147" y="90"/>
                  </a:cxn>
                  <a:cxn ang="0">
                    <a:pos x="134" y="92"/>
                  </a:cxn>
                  <a:cxn ang="0">
                    <a:pos x="97" y="89"/>
                  </a:cxn>
                  <a:cxn ang="0">
                    <a:pos x="67" y="89"/>
                  </a:cxn>
                  <a:cxn ang="0">
                    <a:pos x="54" y="86"/>
                  </a:cxn>
                  <a:cxn ang="0">
                    <a:pos x="24" y="83"/>
                  </a:cxn>
                  <a:cxn ang="0">
                    <a:pos x="7" y="82"/>
                  </a:cxn>
                  <a:cxn ang="0">
                    <a:pos x="1" y="69"/>
                  </a:cxn>
                  <a:cxn ang="0">
                    <a:pos x="1" y="55"/>
                  </a:cxn>
                  <a:cxn ang="0">
                    <a:pos x="12" y="28"/>
                  </a:cxn>
                  <a:cxn ang="0">
                    <a:pos x="109" y="75"/>
                  </a:cxn>
                  <a:cxn ang="0">
                    <a:pos x="116" y="78"/>
                  </a:cxn>
                  <a:cxn ang="0">
                    <a:pos x="140" y="79"/>
                  </a:cxn>
                  <a:cxn ang="0">
                    <a:pos x="172" y="72"/>
                  </a:cxn>
                  <a:cxn ang="0">
                    <a:pos x="203" y="58"/>
                  </a:cxn>
                  <a:cxn ang="0">
                    <a:pos x="228" y="40"/>
                  </a:cxn>
                  <a:cxn ang="0">
                    <a:pos x="230" y="34"/>
                  </a:cxn>
                  <a:cxn ang="0">
                    <a:pos x="233" y="28"/>
                  </a:cxn>
                  <a:cxn ang="0">
                    <a:pos x="227" y="24"/>
                  </a:cxn>
                  <a:cxn ang="0">
                    <a:pos x="223" y="17"/>
                  </a:cxn>
                  <a:cxn ang="0">
                    <a:pos x="221" y="21"/>
                  </a:cxn>
                  <a:cxn ang="0">
                    <a:pos x="214" y="26"/>
                  </a:cxn>
                  <a:cxn ang="0">
                    <a:pos x="203" y="31"/>
                  </a:cxn>
                  <a:cxn ang="0">
                    <a:pos x="161" y="41"/>
                  </a:cxn>
                  <a:cxn ang="0">
                    <a:pos x="143" y="44"/>
                  </a:cxn>
                  <a:cxn ang="0">
                    <a:pos x="105" y="47"/>
                  </a:cxn>
                  <a:cxn ang="0">
                    <a:pos x="90" y="49"/>
                  </a:cxn>
                  <a:cxn ang="0">
                    <a:pos x="70" y="47"/>
                  </a:cxn>
                  <a:cxn ang="0">
                    <a:pos x="43" y="42"/>
                  </a:cxn>
                  <a:cxn ang="0">
                    <a:pos x="25" y="45"/>
                  </a:cxn>
                  <a:cxn ang="0">
                    <a:pos x="15" y="48"/>
                  </a:cxn>
                  <a:cxn ang="0">
                    <a:pos x="14" y="51"/>
                  </a:cxn>
                  <a:cxn ang="0">
                    <a:pos x="15" y="61"/>
                  </a:cxn>
                  <a:cxn ang="0">
                    <a:pos x="18" y="66"/>
                  </a:cxn>
                  <a:cxn ang="0">
                    <a:pos x="39" y="71"/>
                  </a:cxn>
                  <a:cxn ang="0">
                    <a:pos x="85" y="75"/>
                  </a:cxn>
                  <a:cxn ang="0">
                    <a:pos x="109" y="75"/>
                  </a:cxn>
                </a:cxnLst>
                <a:rect l="0" t="0" r="r" b="b"/>
                <a:pathLst>
                  <a:path w="247" h="92">
                    <a:moveTo>
                      <a:pt x="12" y="28"/>
                    </a:moveTo>
                    <a:lnTo>
                      <a:pt x="12" y="28"/>
                    </a:lnTo>
                    <a:lnTo>
                      <a:pt x="39" y="30"/>
                    </a:lnTo>
                    <a:lnTo>
                      <a:pt x="66" y="33"/>
                    </a:lnTo>
                    <a:lnTo>
                      <a:pt x="90" y="35"/>
                    </a:lnTo>
                    <a:lnTo>
                      <a:pt x="102" y="35"/>
                    </a:lnTo>
                    <a:lnTo>
                      <a:pt x="115" y="34"/>
                    </a:lnTo>
                    <a:lnTo>
                      <a:pt x="115" y="34"/>
                    </a:lnTo>
                    <a:lnTo>
                      <a:pt x="125" y="33"/>
                    </a:lnTo>
                    <a:lnTo>
                      <a:pt x="136" y="31"/>
                    </a:lnTo>
                    <a:lnTo>
                      <a:pt x="136" y="31"/>
                    </a:lnTo>
                    <a:lnTo>
                      <a:pt x="148" y="30"/>
                    </a:lnTo>
                    <a:lnTo>
                      <a:pt x="160" y="27"/>
                    </a:lnTo>
                    <a:lnTo>
                      <a:pt x="172" y="24"/>
                    </a:lnTo>
                    <a:lnTo>
                      <a:pt x="186" y="21"/>
                    </a:lnTo>
                    <a:lnTo>
                      <a:pt x="186" y="21"/>
                    </a:lnTo>
                    <a:lnTo>
                      <a:pt x="196" y="16"/>
                    </a:lnTo>
                    <a:lnTo>
                      <a:pt x="207" y="12"/>
                    </a:lnTo>
                    <a:lnTo>
                      <a:pt x="220" y="6"/>
                    </a:lnTo>
                    <a:lnTo>
                      <a:pt x="230" y="0"/>
                    </a:lnTo>
                    <a:lnTo>
                      <a:pt x="230" y="0"/>
                    </a:lnTo>
                    <a:lnTo>
                      <a:pt x="238" y="14"/>
                    </a:lnTo>
                    <a:lnTo>
                      <a:pt x="245" y="26"/>
                    </a:lnTo>
                    <a:lnTo>
                      <a:pt x="247" y="31"/>
                    </a:lnTo>
                    <a:lnTo>
                      <a:pt x="247" y="37"/>
                    </a:lnTo>
                    <a:lnTo>
                      <a:pt x="244" y="42"/>
                    </a:lnTo>
                    <a:lnTo>
                      <a:pt x="238" y="48"/>
                    </a:lnTo>
                    <a:lnTo>
                      <a:pt x="238" y="48"/>
                    </a:lnTo>
                    <a:lnTo>
                      <a:pt x="231" y="52"/>
                    </a:lnTo>
                    <a:lnTo>
                      <a:pt x="224" y="56"/>
                    </a:lnTo>
                    <a:lnTo>
                      <a:pt x="224" y="56"/>
                    </a:lnTo>
                    <a:lnTo>
                      <a:pt x="202" y="71"/>
                    </a:lnTo>
                    <a:lnTo>
                      <a:pt x="181" y="85"/>
                    </a:lnTo>
                    <a:lnTo>
                      <a:pt x="181" y="85"/>
                    </a:lnTo>
                    <a:lnTo>
                      <a:pt x="160" y="89"/>
                    </a:lnTo>
                    <a:lnTo>
                      <a:pt x="147" y="90"/>
                    </a:lnTo>
                    <a:lnTo>
                      <a:pt x="134" y="92"/>
                    </a:lnTo>
                    <a:lnTo>
                      <a:pt x="134" y="92"/>
                    </a:lnTo>
                    <a:lnTo>
                      <a:pt x="116" y="92"/>
                    </a:lnTo>
                    <a:lnTo>
                      <a:pt x="97" y="89"/>
                    </a:lnTo>
                    <a:lnTo>
                      <a:pt x="80" y="89"/>
                    </a:lnTo>
                    <a:lnTo>
                      <a:pt x="67" y="89"/>
                    </a:lnTo>
                    <a:lnTo>
                      <a:pt x="67" y="89"/>
                    </a:lnTo>
                    <a:lnTo>
                      <a:pt x="54" y="86"/>
                    </a:lnTo>
                    <a:lnTo>
                      <a:pt x="40" y="85"/>
                    </a:lnTo>
                    <a:lnTo>
                      <a:pt x="24" y="83"/>
                    </a:lnTo>
                    <a:lnTo>
                      <a:pt x="7" y="82"/>
                    </a:lnTo>
                    <a:lnTo>
                      <a:pt x="7" y="82"/>
                    </a:lnTo>
                    <a:lnTo>
                      <a:pt x="2" y="76"/>
                    </a:lnTo>
                    <a:lnTo>
                      <a:pt x="1" y="69"/>
                    </a:lnTo>
                    <a:lnTo>
                      <a:pt x="0" y="62"/>
                    </a:lnTo>
                    <a:lnTo>
                      <a:pt x="1" y="55"/>
                    </a:lnTo>
                    <a:lnTo>
                      <a:pt x="7" y="40"/>
                    </a:lnTo>
                    <a:lnTo>
                      <a:pt x="12" y="28"/>
                    </a:lnTo>
                    <a:lnTo>
                      <a:pt x="12" y="28"/>
                    </a:lnTo>
                    <a:close/>
                    <a:moveTo>
                      <a:pt x="109" y="75"/>
                    </a:moveTo>
                    <a:lnTo>
                      <a:pt x="109" y="75"/>
                    </a:lnTo>
                    <a:lnTo>
                      <a:pt x="116" y="78"/>
                    </a:lnTo>
                    <a:lnTo>
                      <a:pt x="125" y="79"/>
                    </a:lnTo>
                    <a:lnTo>
                      <a:pt x="140" y="79"/>
                    </a:lnTo>
                    <a:lnTo>
                      <a:pt x="155" y="76"/>
                    </a:lnTo>
                    <a:lnTo>
                      <a:pt x="172" y="72"/>
                    </a:lnTo>
                    <a:lnTo>
                      <a:pt x="188" y="65"/>
                    </a:lnTo>
                    <a:lnTo>
                      <a:pt x="203" y="58"/>
                    </a:lnTo>
                    <a:lnTo>
                      <a:pt x="217" y="49"/>
                    </a:lnTo>
                    <a:lnTo>
                      <a:pt x="228" y="40"/>
                    </a:lnTo>
                    <a:lnTo>
                      <a:pt x="228" y="40"/>
                    </a:lnTo>
                    <a:lnTo>
                      <a:pt x="230" y="34"/>
                    </a:lnTo>
                    <a:lnTo>
                      <a:pt x="233" y="28"/>
                    </a:lnTo>
                    <a:lnTo>
                      <a:pt x="233" y="28"/>
                    </a:lnTo>
                    <a:lnTo>
                      <a:pt x="230" y="27"/>
                    </a:lnTo>
                    <a:lnTo>
                      <a:pt x="227" y="24"/>
                    </a:lnTo>
                    <a:lnTo>
                      <a:pt x="226" y="20"/>
                    </a:lnTo>
                    <a:lnTo>
                      <a:pt x="223" y="17"/>
                    </a:lnTo>
                    <a:lnTo>
                      <a:pt x="223" y="17"/>
                    </a:lnTo>
                    <a:lnTo>
                      <a:pt x="221" y="21"/>
                    </a:lnTo>
                    <a:lnTo>
                      <a:pt x="220" y="23"/>
                    </a:lnTo>
                    <a:lnTo>
                      <a:pt x="214" y="26"/>
                    </a:lnTo>
                    <a:lnTo>
                      <a:pt x="214" y="26"/>
                    </a:lnTo>
                    <a:lnTo>
                      <a:pt x="203" y="31"/>
                    </a:lnTo>
                    <a:lnTo>
                      <a:pt x="189" y="35"/>
                    </a:lnTo>
                    <a:lnTo>
                      <a:pt x="161" y="41"/>
                    </a:lnTo>
                    <a:lnTo>
                      <a:pt x="161" y="41"/>
                    </a:lnTo>
                    <a:lnTo>
                      <a:pt x="143" y="44"/>
                    </a:lnTo>
                    <a:lnTo>
                      <a:pt x="123" y="45"/>
                    </a:lnTo>
                    <a:lnTo>
                      <a:pt x="105" y="47"/>
                    </a:lnTo>
                    <a:lnTo>
                      <a:pt x="90" y="49"/>
                    </a:lnTo>
                    <a:lnTo>
                      <a:pt x="90" y="49"/>
                    </a:lnTo>
                    <a:lnTo>
                      <a:pt x="80" y="48"/>
                    </a:lnTo>
                    <a:lnTo>
                      <a:pt x="70" y="47"/>
                    </a:lnTo>
                    <a:lnTo>
                      <a:pt x="52" y="44"/>
                    </a:lnTo>
                    <a:lnTo>
                      <a:pt x="43" y="42"/>
                    </a:lnTo>
                    <a:lnTo>
                      <a:pt x="35" y="42"/>
                    </a:lnTo>
                    <a:lnTo>
                      <a:pt x="25" y="45"/>
                    </a:lnTo>
                    <a:lnTo>
                      <a:pt x="15" y="48"/>
                    </a:lnTo>
                    <a:lnTo>
                      <a:pt x="15" y="48"/>
                    </a:lnTo>
                    <a:lnTo>
                      <a:pt x="15" y="49"/>
                    </a:lnTo>
                    <a:lnTo>
                      <a:pt x="14" y="51"/>
                    </a:lnTo>
                    <a:lnTo>
                      <a:pt x="14" y="51"/>
                    </a:lnTo>
                    <a:lnTo>
                      <a:pt x="15" y="61"/>
                    </a:lnTo>
                    <a:lnTo>
                      <a:pt x="17" y="64"/>
                    </a:lnTo>
                    <a:lnTo>
                      <a:pt x="18" y="66"/>
                    </a:lnTo>
                    <a:lnTo>
                      <a:pt x="18" y="66"/>
                    </a:lnTo>
                    <a:lnTo>
                      <a:pt x="39" y="71"/>
                    </a:lnTo>
                    <a:lnTo>
                      <a:pt x="61" y="73"/>
                    </a:lnTo>
                    <a:lnTo>
                      <a:pt x="85" y="75"/>
                    </a:lnTo>
                    <a:lnTo>
                      <a:pt x="109" y="75"/>
                    </a:lnTo>
                    <a:lnTo>
                      <a:pt x="109" y="75"/>
                    </a:lnTo>
                    <a:close/>
                  </a:path>
                </a:pathLst>
              </a:custGeom>
              <a:solidFill>
                <a:schemeClr val="accent5"/>
              </a:solidFill>
              <a:ln w="952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23"/>
              <p:cNvSpPr>
                <a:spLocks noEditPoints="1"/>
              </p:cNvSpPr>
              <p:nvPr/>
            </p:nvSpPr>
            <p:spPr bwMode="auto">
              <a:xfrm>
                <a:off x="2506663" y="233363"/>
                <a:ext cx="92075" cy="69850"/>
              </a:xfrm>
              <a:custGeom>
                <a:avLst/>
                <a:gdLst/>
                <a:ahLst/>
                <a:cxnLst>
                  <a:cxn ang="0">
                    <a:pos x="84" y="0"/>
                  </a:cxn>
                  <a:cxn ang="0">
                    <a:pos x="97" y="4"/>
                  </a:cxn>
                  <a:cxn ang="0">
                    <a:pos x="127" y="5"/>
                  </a:cxn>
                  <a:cxn ang="0">
                    <a:pos x="139" y="10"/>
                  </a:cxn>
                  <a:cxn ang="0">
                    <a:pos x="141" y="15"/>
                  </a:cxn>
                  <a:cxn ang="0">
                    <a:pos x="146" y="21"/>
                  </a:cxn>
                  <a:cxn ang="0">
                    <a:pos x="154" y="28"/>
                  </a:cxn>
                  <a:cxn ang="0">
                    <a:pos x="163" y="34"/>
                  </a:cxn>
                  <a:cxn ang="0">
                    <a:pos x="168" y="42"/>
                  </a:cxn>
                  <a:cxn ang="0">
                    <a:pos x="174" y="59"/>
                  </a:cxn>
                  <a:cxn ang="0">
                    <a:pos x="171" y="74"/>
                  </a:cxn>
                  <a:cxn ang="0">
                    <a:pos x="163" y="91"/>
                  </a:cxn>
                  <a:cxn ang="0">
                    <a:pos x="157" y="98"/>
                  </a:cxn>
                  <a:cxn ang="0">
                    <a:pos x="144" y="109"/>
                  </a:cxn>
                  <a:cxn ang="0">
                    <a:pos x="129" y="119"/>
                  </a:cxn>
                  <a:cxn ang="0">
                    <a:pos x="88" y="129"/>
                  </a:cxn>
                  <a:cxn ang="0">
                    <a:pos x="67" y="132"/>
                  </a:cxn>
                  <a:cxn ang="0">
                    <a:pos x="49" y="132"/>
                  </a:cxn>
                  <a:cxn ang="0">
                    <a:pos x="46" y="130"/>
                  </a:cxn>
                  <a:cxn ang="0">
                    <a:pos x="36" y="123"/>
                  </a:cxn>
                  <a:cxn ang="0">
                    <a:pos x="25" y="118"/>
                  </a:cxn>
                  <a:cxn ang="0">
                    <a:pos x="8" y="107"/>
                  </a:cxn>
                  <a:cxn ang="0">
                    <a:pos x="1" y="97"/>
                  </a:cxn>
                  <a:cxn ang="0">
                    <a:pos x="0" y="91"/>
                  </a:cxn>
                  <a:cxn ang="0">
                    <a:pos x="0" y="74"/>
                  </a:cxn>
                  <a:cxn ang="0">
                    <a:pos x="5" y="59"/>
                  </a:cxn>
                  <a:cxn ang="0">
                    <a:pos x="15" y="45"/>
                  </a:cxn>
                  <a:cxn ang="0">
                    <a:pos x="42" y="22"/>
                  </a:cxn>
                  <a:cxn ang="0">
                    <a:pos x="84" y="0"/>
                  </a:cxn>
                  <a:cxn ang="0">
                    <a:pos x="52" y="32"/>
                  </a:cxn>
                  <a:cxn ang="0">
                    <a:pos x="42" y="39"/>
                  </a:cxn>
                  <a:cxn ang="0">
                    <a:pos x="21" y="59"/>
                  </a:cxn>
                  <a:cxn ang="0">
                    <a:pos x="15" y="67"/>
                  </a:cxn>
                  <a:cxn ang="0">
                    <a:pos x="14" y="77"/>
                  </a:cxn>
                  <a:cxn ang="0">
                    <a:pos x="18" y="94"/>
                  </a:cxn>
                  <a:cxn ang="0">
                    <a:pos x="28" y="107"/>
                  </a:cxn>
                  <a:cxn ang="0">
                    <a:pos x="42" y="116"/>
                  </a:cxn>
                  <a:cxn ang="0">
                    <a:pos x="47" y="118"/>
                  </a:cxn>
                  <a:cxn ang="0">
                    <a:pos x="74" y="119"/>
                  </a:cxn>
                  <a:cxn ang="0">
                    <a:pos x="105" y="112"/>
                  </a:cxn>
                  <a:cxn ang="0">
                    <a:pos x="134" y="101"/>
                  </a:cxn>
                  <a:cxn ang="0">
                    <a:pos x="153" y="87"/>
                  </a:cxn>
                  <a:cxn ang="0">
                    <a:pos x="157" y="81"/>
                  </a:cxn>
                  <a:cxn ang="0">
                    <a:pos x="161" y="70"/>
                  </a:cxn>
                  <a:cxn ang="0">
                    <a:pos x="161" y="60"/>
                  </a:cxn>
                  <a:cxn ang="0">
                    <a:pos x="156" y="48"/>
                  </a:cxn>
                  <a:cxn ang="0">
                    <a:pos x="141" y="32"/>
                  </a:cxn>
                  <a:cxn ang="0">
                    <a:pos x="122" y="18"/>
                  </a:cxn>
                  <a:cxn ang="0">
                    <a:pos x="102" y="18"/>
                  </a:cxn>
                  <a:cxn ang="0">
                    <a:pos x="66" y="25"/>
                  </a:cxn>
                  <a:cxn ang="0">
                    <a:pos x="52" y="32"/>
                  </a:cxn>
                </a:cxnLst>
                <a:rect l="0" t="0" r="r" b="b"/>
                <a:pathLst>
                  <a:path w="174" h="133">
                    <a:moveTo>
                      <a:pt x="84" y="0"/>
                    </a:moveTo>
                    <a:lnTo>
                      <a:pt x="84" y="0"/>
                    </a:lnTo>
                    <a:lnTo>
                      <a:pt x="90" y="3"/>
                    </a:lnTo>
                    <a:lnTo>
                      <a:pt x="97" y="4"/>
                    </a:lnTo>
                    <a:lnTo>
                      <a:pt x="113" y="4"/>
                    </a:lnTo>
                    <a:lnTo>
                      <a:pt x="127" y="5"/>
                    </a:lnTo>
                    <a:lnTo>
                      <a:pt x="134" y="7"/>
                    </a:lnTo>
                    <a:lnTo>
                      <a:pt x="139" y="10"/>
                    </a:lnTo>
                    <a:lnTo>
                      <a:pt x="139" y="10"/>
                    </a:lnTo>
                    <a:lnTo>
                      <a:pt x="141" y="15"/>
                    </a:lnTo>
                    <a:lnTo>
                      <a:pt x="146" y="21"/>
                    </a:lnTo>
                    <a:lnTo>
                      <a:pt x="146" y="21"/>
                    </a:lnTo>
                    <a:lnTo>
                      <a:pt x="150" y="25"/>
                    </a:lnTo>
                    <a:lnTo>
                      <a:pt x="154" y="28"/>
                    </a:lnTo>
                    <a:lnTo>
                      <a:pt x="158" y="31"/>
                    </a:lnTo>
                    <a:lnTo>
                      <a:pt x="163" y="34"/>
                    </a:lnTo>
                    <a:lnTo>
                      <a:pt x="163" y="34"/>
                    </a:lnTo>
                    <a:lnTo>
                      <a:pt x="168" y="42"/>
                    </a:lnTo>
                    <a:lnTo>
                      <a:pt x="172" y="50"/>
                    </a:lnTo>
                    <a:lnTo>
                      <a:pt x="174" y="59"/>
                    </a:lnTo>
                    <a:lnTo>
                      <a:pt x="174" y="66"/>
                    </a:lnTo>
                    <a:lnTo>
                      <a:pt x="171" y="74"/>
                    </a:lnTo>
                    <a:lnTo>
                      <a:pt x="168" y="83"/>
                    </a:lnTo>
                    <a:lnTo>
                      <a:pt x="163" y="91"/>
                    </a:lnTo>
                    <a:lnTo>
                      <a:pt x="157" y="98"/>
                    </a:lnTo>
                    <a:lnTo>
                      <a:pt x="157" y="98"/>
                    </a:lnTo>
                    <a:lnTo>
                      <a:pt x="151" y="105"/>
                    </a:lnTo>
                    <a:lnTo>
                      <a:pt x="144" y="109"/>
                    </a:lnTo>
                    <a:lnTo>
                      <a:pt x="137" y="115"/>
                    </a:lnTo>
                    <a:lnTo>
                      <a:pt x="129" y="119"/>
                    </a:lnTo>
                    <a:lnTo>
                      <a:pt x="109" y="125"/>
                    </a:lnTo>
                    <a:lnTo>
                      <a:pt x="88" y="129"/>
                    </a:lnTo>
                    <a:lnTo>
                      <a:pt x="88" y="129"/>
                    </a:lnTo>
                    <a:lnTo>
                      <a:pt x="67" y="132"/>
                    </a:lnTo>
                    <a:lnTo>
                      <a:pt x="57" y="133"/>
                    </a:lnTo>
                    <a:lnTo>
                      <a:pt x="49" y="132"/>
                    </a:lnTo>
                    <a:lnTo>
                      <a:pt x="49" y="132"/>
                    </a:lnTo>
                    <a:lnTo>
                      <a:pt x="46" y="130"/>
                    </a:lnTo>
                    <a:lnTo>
                      <a:pt x="43" y="129"/>
                    </a:lnTo>
                    <a:lnTo>
                      <a:pt x="36" y="123"/>
                    </a:lnTo>
                    <a:lnTo>
                      <a:pt x="36" y="123"/>
                    </a:lnTo>
                    <a:lnTo>
                      <a:pt x="25" y="118"/>
                    </a:lnTo>
                    <a:lnTo>
                      <a:pt x="14" y="111"/>
                    </a:lnTo>
                    <a:lnTo>
                      <a:pt x="8" y="107"/>
                    </a:lnTo>
                    <a:lnTo>
                      <a:pt x="5" y="102"/>
                    </a:lnTo>
                    <a:lnTo>
                      <a:pt x="1" y="97"/>
                    </a:lnTo>
                    <a:lnTo>
                      <a:pt x="0" y="91"/>
                    </a:lnTo>
                    <a:lnTo>
                      <a:pt x="0" y="91"/>
                    </a:lnTo>
                    <a:lnTo>
                      <a:pt x="0" y="83"/>
                    </a:lnTo>
                    <a:lnTo>
                      <a:pt x="0" y="74"/>
                    </a:lnTo>
                    <a:lnTo>
                      <a:pt x="3" y="66"/>
                    </a:lnTo>
                    <a:lnTo>
                      <a:pt x="5" y="59"/>
                    </a:lnTo>
                    <a:lnTo>
                      <a:pt x="10" y="52"/>
                    </a:lnTo>
                    <a:lnTo>
                      <a:pt x="15" y="45"/>
                    </a:lnTo>
                    <a:lnTo>
                      <a:pt x="28" y="34"/>
                    </a:lnTo>
                    <a:lnTo>
                      <a:pt x="42" y="22"/>
                    </a:lnTo>
                    <a:lnTo>
                      <a:pt x="57" y="14"/>
                    </a:lnTo>
                    <a:lnTo>
                      <a:pt x="84" y="0"/>
                    </a:lnTo>
                    <a:lnTo>
                      <a:pt x="84" y="0"/>
                    </a:lnTo>
                    <a:close/>
                    <a:moveTo>
                      <a:pt x="52" y="32"/>
                    </a:moveTo>
                    <a:lnTo>
                      <a:pt x="52" y="32"/>
                    </a:lnTo>
                    <a:lnTo>
                      <a:pt x="42" y="39"/>
                    </a:lnTo>
                    <a:lnTo>
                      <a:pt x="31" y="49"/>
                    </a:lnTo>
                    <a:lnTo>
                      <a:pt x="21" y="59"/>
                    </a:lnTo>
                    <a:lnTo>
                      <a:pt x="18" y="63"/>
                    </a:lnTo>
                    <a:lnTo>
                      <a:pt x="15" y="67"/>
                    </a:lnTo>
                    <a:lnTo>
                      <a:pt x="15" y="67"/>
                    </a:lnTo>
                    <a:lnTo>
                      <a:pt x="14" y="77"/>
                    </a:lnTo>
                    <a:lnTo>
                      <a:pt x="15" y="86"/>
                    </a:lnTo>
                    <a:lnTo>
                      <a:pt x="18" y="94"/>
                    </a:lnTo>
                    <a:lnTo>
                      <a:pt x="22" y="101"/>
                    </a:lnTo>
                    <a:lnTo>
                      <a:pt x="28" y="107"/>
                    </a:lnTo>
                    <a:lnTo>
                      <a:pt x="35" y="112"/>
                    </a:lnTo>
                    <a:lnTo>
                      <a:pt x="42" y="116"/>
                    </a:lnTo>
                    <a:lnTo>
                      <a:pt x="47" y="118"/>
                    </a:lnTo>
                    <a:lnTo>
                      <a:pt x="47" y="118"/>
                    </a:lnTo>
                    <a:lnTo>
                      <a:pt x="60" y="119"/>
                    </a:lnTo>
                    <a:lnTo>
                      <a:pt x="74" y="119"/>
                    </a:lnTo>
                    <a:lnTo>
                      <a:pt x="90" y="116"/>
                    </a:lnTo>
                    <a:lnTo>
                      <a:pt x="105" y="112"/>
                    </a:lnTo>
                    <a:lnTo>
                      <a:pt x="120" y="108"/>
                    </a:lnTo>
                    <a:lnTo>
                      <a:pt x="134" y="101"/>
                    </a:lnTo>
                    <a:lnTo>
                      <a:pt x="146" y="94"/>
                    </a:lnTo>
                    <a:lnTo>
                      <a:pt x="153" y="87"/>
                    </a:lnTo>
                    <a:lnTo>
                      <a:pt x="153" y="87"/>
                    </a:lnTo>
                    <a:lnTo>
                      <a:pt x="157" y="81"/>
                    </a:lnTo>
                    <a:lnTo>
                      <a:pt x="160" y="76"/>
                    </a:lnTo>
                    <a:lnTo>
                      <a:pt x="161" y="70"/>
                    </a:lnTo>
                    <a:lnTo>
                      <a:pt x="163" y="66"/>
                    </a:lnTo>
                    <a:lnTo>
                      <a:pt x="161" y="60"/>
                    </a:lnTo>
                    <a:lnTo>
                      <a:pt x="161" y="56"/>
                    </a:lnTo>
                    <a:lnTo>
                      <a:pt x="156" y="48"/>
                    </a:lnTo>
                    <a:lnTo>
                      <a:pt x="150" y="39"/>
                    </a:lnTo>
                    <a:lnTo>
                      <a:pt x="141" y="32"/>
                    </a:lnTo>
                    <a:lnTo>
                      <a:pt x="122" y="18"/>
                    </a:lnTo>
                    <a:lnTo>
                      <a:pt x="122" y="18"/>
                    </a:lnTo>
                    <a:lnTo>
                      <a:pt x="112" y="18"/>
                    </a:lnTo>
                    <a:lnTo>
                      <a:pt x="102" y="18"/>
                    </a:lnTo>
                    <a:lnTo>
                      <a:pt x="83" y="21"/>
                    </a:lnTo>
                    <a:lnTo>
                      <a:pt x="66" y="25"/>
                    </a:lnTo>
                    <a:lnTo>
                      <a:pt x="52" y="32"/>
                    </a:lnTo>
                    <a:lnTo>
                      <a:pt x="52" y="3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24"/>
              <p:cNvSpPr>
                <a:spLocks noEditPoints="1"/>
              </p:cNvSpPr>
              <p:nvPr/>
            </p:nvSpPr>
            <p:spPr bwMode="auto">
              <a:xfrm>
                <a:off x="2528888" y="247650"/>
                <a:ext cx="53975" cy="41275"/>
              </a:xfrm>
              <a:custGeom>
                <a:avLst/>
                <a:gdLst/>
                <a:ahLst/>
                <a:cxnLst>
                  <a:cxn ang="0">
                    <a:pos x="90" y="7"/>
                  </a:cxn>
                  <a:cxn ang="0">
                    <a:pos x="99" y="24"/>
                  </a:cxn>
                  <a:cxn ang="0">
                    <a:pos x="102" y="38"/>
                  </a:cxn>
                  <a:cxn ang="0">
                    <a:pos x="99" y="49"/>
                  </a:cxn>
                  <a:cxn ang="0">
                    <a:pos x="92" y="60"/>
                  </a:cxn>
                  <a:cxn ang="0">
                    <a:pos x="81" y="67"/>
                  </a:cxn>
                  <a:cxn ang="0">
                    <a:pos x="52" y="77"/>
                  </a:cxn>
                  <a:cxn ang="0">
                    <a:pos x="38" y="77"/>
                  </a:cxn>
                  <a:cxn ang="0">
                    <a:pos x="24" y="76"/>
                  </a:cxn>
                  <a:cxn ang="0">
                    <a:pos x="12" y="69"/>
                  </a:cxn>
                  <a:cxn ang="0">
                    <a:pos x="5" y="60"/>
                  </a:cxn>
                  <a:cxn ang="0">
                    <a:pos x="1" y="50"/>
                  </a:cxn>
                  <a:cxn ang="0">
                    <a:pos x="0" y="39"/>
                  </a:cxn>
                  <a:cxn ang="0">
                    <a:pos x="4" y="28"/>
                  </a:cxn>
                  <a:cxn ang="0">
                    <a:pos x="11" y="17"/>
                  </a:cxn>
                  <a:cxn ang="0">
                    <a:pos x="21" y="8"/>
                  </a:cxn>
                  <a:cxn ang="0">
                    <a:pos x="35" y="4"/>
                  </a:cxn>
                  <a:cxn ang="0">
                    <a:pos x="57" y="0"/>
                  </a:cxn>
                  <a:cxn ang="0">
                    <a:pos x="71" y="3"/>
                  </a:cxn>
                  <a:cxn ang="0">
                    <a:pos x="78" y="7"/>
                  </a:cxn>
                  <a:cxn ang="0">
                    <a:pos x="85" y="7"/>
                  </a:cxn>
                  <a:cxn ang="0">
                    <a:pos x="90" y="7"/>
                  </a:cxn>
                  <a:cxn ang="0">
                    <a:pos x="88" y="25"/>
                  </a:cxn>
                  <a:cxn ang="0">
                    <a:pos x="84" y="21"/>
                  </a:cxn>
                  <a:cxn ang="0">
                    <a:pos x="71" y="15"/>
                  </a:cxn>
                  <a:cxn ang="0">
                    <a:pos x="57" y="14"/>
                  </a:cxn>
                  <a:cxn ang="0">
                    <a:pos x="45" y="17"/>
                  </a:cxn>
                  <a:cxn ang="0">
                    <a:pos x="38" y="21"/>
                  </a:cxn>
                  <a:cxn ang="0">
                    <a:pos x="29" y="21"/>
                  </a:cxn>
                  <a:cxn ang="0">
                    <a:pos x="24" y="25"/>
                  </a:cxn>
                  <a:cxn ang="0">
                    <a:pos x="12" y="35"/>
                  </a:cxn>
                  <a:cxn ang="0">
                    <a:pos x="12" y="43"/>
                  </a:cxn>
                  <a:cxn ang="0">
                    <a:pos x="18" y="56"/>
                  </a:cxn>
                  <a:cxn ang="0">
                    <a:pos x="31" y="62"/>
                  </a:cxn>
                  <a:cxn ang="0">
                    <a:pos x="48" y="63"/>
                  </a:cxn>
                  <a:cxn ang="0">
                    <a:pos x="64" y="60"/>
                  </a:cxn>
                  <a:cxn ang="0">
                    <a:pos x="80" y="55"/>
                  </a:cxn>
                  <a:cxn ang="0">
                    <a:pos x="90" y="45"/>
                  </a:cxn>
                  <a:cxn ang="0">
                    <a:pos x="91" y="32"/>
                  </a:cxn>
                  <a:cxn ang="0">
                    <a:pos x="88" y="25"/>
                  </a:cxn>
                </a:cxnLst>
                <a:rect l="0" t="0" r="r" b="b"/>
                <a:pathLst>
                  <a:path w="102" h="77">
                    <a:moveTo>
                      <a:pt x="90" y="7"/>
                    </a:moveTo>
                    <a:lnTo>
                      <a:pt x="90" y="7"/>
                    </a:lnTo>
                    <a:lnTo>
                      <a:pt x="95" y="15"/>
                    </a:lnTo>
                    <a:lnTo>
                      <a:pt x="99" y="24"/>
                    </a:lnTo>
                    <a:lnTo>
                      <a:pt x="102" y="31"/>
                    </a:lnTo>
                    <a:lnTo>
                      <a:pt x="102" y="38"/>
                    </a:lnTo>
                    <a:lnTo>
                      <a:pt x="102" y="43"/>
                    </a:lnTo>
                    <a:lnTo>
                      <a:pt x="99" y="49"/>
                    </a:lnTo>
                    <a:lnTo>
                      <a:pt x="97" y="55"/>
                    </a:lnTo>
                    <a:lnTo>
                      <a:pt x="92" y="60"/>
                    </a:lnTo>
                    <a:lnTo>
                      <a:pt x="87" y="65"/>
                    </a:lnTo>
                    <a:lnTo>
                      <a:pt x="81" y="67"/>
                    </a:lnTo>
                    <a:lnTo>
                      <a:pt x="67" y="73"/>
                    </a:lnTo>
                    <a:lnTo>
                      <a:pt x="52" y="77"/>
                    </a:lnTo>
                    <a:lnTo>
                      <a:pt x="38" y="77"/>
                    </a:lnTo>
                    <a:lnTo>
                      <a:pt x="38" y="77"/>
                    </a:lnTo>
                    <a:lnTo>
                      <a:pt x="31" y="77"/>
                    </a:lnTo>
                    <a:lnTo>
                      <a:pt x="24" y="76"/>
                    </a:lnTo>
                    <a:lnTo>
                      <a:pt x="18" y="73"/>
                    </a:lnTo>
                    <a:lnTo>
                      <a:pt x="12" y="69"/>
                    </a:lnTo>
                    <a:lnTo>
                      <a:pt x="8" y="65"/>
                    </a:lnTo>
                    <a:lnTo>
                      <a:pt x="5" y="60"/>
                    </a:lnTo>
                    <a:lnTo>
                      <a:pt x="3" y="56"/>
                    </a:lnTo>
                    <a:lnTo>
                      <a:pt x="1" y="50"/>
                    </a:lnTo>
                    <a:lnTo>
                      <a:pt x="0" y="45"/>
                    </a:lnTo>
                    <a:lnTo>
                      <a:pt x="0" y="39"/>
                    </a:lnTo>
                    <a:lnTo>
                      <a:pt x="1" y="34"/>
                    </a:lnTo>
                    <a:lnTo>
                      <a:pt x="4" y="28"/>
                    </a:lnTo>
                    <a:lnTo>
                      <a:pt x="7" y="22"/>
                    </a:lnTo>
                    <a:lnTo>
                      <a:pt x="11" y="17"/>
                    </a:lnTo>
                    <a:lnTo>
                      <a:pt x="15" y="13"/>
                    </a:lnTo>
                    <a:lnTo>
                      <a:pt x="21" y="8"/>
                    </a:lnTo>
                    <a:lnTo>
                      <a:pt x="21" y="8"/>
                    </a:lnTo>
                    <a:lnTo>
                      <a:pt x="35" y="4"/>
                    </a:lnTo>
                    <a:lnTo>
                      <a:pt x="50" y="1"/>
                    </a:lnTo>
                    <a:lnTo>
                      <a:pt x="57" y="0"/>
                    </a:lnTo>
                    <a:lnTo>
                      <a:pt x="64" y="1"/>
                    </a:lnTo>
                    <a:lnTo>
                      <a:pt x="71" y="3"/>
                    </a:lnTo>
                    <a:lnTo>
                      <a:pt x="78" y="7"/>
                    </a:lnTo>
                    <a:lnTo>
                      <a:pt x="78" y="7"/>
                    </a:lnTo>
                    <a:lnTo>
                      <a:pt x="83" y="7"/>
                    </a:lnTo>
                    <a:lnTo>
                      <a:pt x="85" y="7"/>
                    </a:lnTo>
                    <a:lnTo>
                      <a:pt x="87" y="7"/>
                    </a:lnTo>
                    <a:lnTo>
                      <a:pt x="90" y="7"/>
                    </a:lnTo>
                    <a:lnTo>
                      <a:pt x="90" y="7"/>
                    </a:lnTo>
                    <a:close/>
                    <a:moveTo>
                      <a:pt x="88" y="25"/>
                    </a:moveTo>
                    <a:lnTo>
                      <a:pt x="88" y="25"/>
                    </a:lnTo>
                    <a:lnTo>
                      <a:pt x="84" y="21"/>
                    </a:lnTo>
                    <a:lnTo>
                      <a:pt x="78" y="17"/>
                    </a:lnTo>
                    <a:lnTo>
                      <a:pt x="71" y="15"/>
                    </a:lnTo>
                    <a:lnTo>
                      <a:pt x="64" y="14"/>
                    </a:lnTo>
                    <a:lnTo>
                      <a:pt x="57" y="14"/>
                    </a:lnTo>
                    <a:lnTo>
                      <a:pt x="50" y="15"/>
                    </a:lnTo>
                    <a:lnTo>
                      <a:pt x="45" y="17"/>
                    </a:lnTo>
                    <a:lnTo>
                      <a:pt x="38" y="21"/>
                    </a:lnTo>
                    <a:lnTo>
                      <a:pt x="38" y="21"/>
                    </a:lnTo>
                    <a:lnTo>
                      <a:pt x="34" y="21"/>
                    </a:lnTo>
                    <a:lnTo>
                      <a:pt x="29" y="21"/>
                    </a:lnTo>
                    <a:lnTo>
                      <a:pt x="26" y="22"/>
                    </a:lnTo>
                    <a:lnTo>
                      <a:pt x="24" y="25"/>
                    </a:lnTo>
                    <a:lnTo>
                      <a:pt x="18" y="29"/>
                    </a:lnTo>
                    <a:lnTo>
                      <a:pt x="12" y="35"/>
                    </a:lnTo>
                    <a:lnTo>
                      <a:pt x="12" y="35"/>
                    </a:lnTo>
                    <a:lnTo>
                      <a:pt x="12" y="43"/>
                    </a:lnTo>
                    <a:lnTo>
                      <a:pt x="14" y="50"/>
                    </a:lnTo>
                    <a:lnTo>
                      <a:pt x="18" y="56"/>
                    </a:lnTo>
                    <a:lnTo>
                      <a:pt x="24" y="59"/>
                    </a:lnTo>
                    <a:lnTo>
                      <a:pt x="31" y="62"/>
                    </a:lnTo>
                    <a:lnTo>
                      <a:pt x="39" y="63"/>
                    </a:lnTo>
                    <a:lnTo>
                      <a:pt x="48" y="63"/>
                    </a:lnTo>
                    <a:lnTo>
                      <a:pt x="56" y="63"/>
                    </a:lnTo>
                    <a:lnTo>
                      <a:pt x="64" y="60"/>
                    </a:lnTo>
                    <a:lnTo>
                      <a:pt x="73" y="58"/>
                    </a:lnTo>
                    <a:lnTo>
                      <a:pt x="80" y="55"/>
                    </a:lnTo>
                    <a:lnTo>
                      <a:pt x="85" y="49"/>
                    </a:lnTo>
                    <a:lnTo>
                      <a:pt x="90" y="45"/>
                    </a:lnTo>
                    <a:lnTo>
                      <a:pt x="92" y="39"/>
                    </a:lnTo>
                    <a:lnTo>
                      <a:pt x="91" y="32"/>
                    </a:lnTo>
                    <a:lnTo>
                      <a:pt x="88" y="25"/>
                    </a:lnTo>
                    <a:lnTo>
                      <a:pt x="88" y="25"/>
                    </a:lnTo>
                    <a:close/>
                  </a:path>
                </a:pathLst>
              </a:custGeom>
              <a:solidFill>
                <a:schemeClr val="accent5"/>
              </a:solidFill>
              <a:ln w="952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25"/>
              <p:cNvSpPr>
                <a:spLocks noEditPoints="1"/>
              </p:cNvSpPr>
              <p:nvPr/>
            </p:nvSpPr>
            <p:spPr bwMode="auto">
              <a:xfrm>
                <a:off x="2065338" y="11113"/>
                <a:ext cx="704850" cy="876300"/>
              </a:xfrm>
              <a:custGeom>
                <a:avLst/>
                <a:gdLst/>
                <a:ahLst/>
                <a:cxnLst>
                  <a:cxn ang="0">
                    <a:pos x="607" y="1"/>
                  </a:cxn>
                  <a:cxn ang="0">
                    <a:pos x="1109" y="376"/>
                  </a:cxn>
                  <a:cxn ang="0">
                    <a:pos x="1175" y="1529"/>
                  </a:cxn>
                  <a:cxn ang="0">
                    <a:pos x="292" y="1646"/>
                  </a:cxn>
                  <a:cxn ang="0">
                    <a:pos x="77" y="1126"/>
                  </a:cxn>
                  <a:cxn ang="0">
                    <a:pos x="1304" y="896"/>
                  </a:cxn>
                  <a:cxn ang="0">
                    <a:pos x="598" y="1610"/>
                  </a:cxn>
                  <a:cxn ang="0">
                    <a:pos x="1035" y="355"/>
                  </a:cxn>
                  <a:cxn ang="0">
                    <a:pos x="503" y="1525"/>
                  </a:cxn>
                  <a:cxn ang="0">
                    <a:pos x="698" y="774"/>
                  </a:cxn>
                  <a:cxn ang="0">
                    <a:pos x="643" y="873"/>
                  </a:cxn>
                  <a:cxn ang="0">
                    <a:pos x="732" y="817"/>
                  </a:cxn>
                  <a:cxn ang="0">
                    <a:pos x="600" y="1589"/>
                  </a:cxn>
                  <a:cxn ang="0">
                    <a:pos x="1210" y="733"/>
                  </a:cxn>
                  <a:cxn ang="0">
                    <a:pos x="360" y="482"/>
                  </a:cxn>
                  <a:cxn ang="0">
                    <a:pos x="434" y="1369"/>
                  </a:cxn>
                  <a:cxn ang="0">
                    <a:pos x="681" y="352"/>
                  </a:cxn>
                  <a:cxn ang="0">
                    <a:pos x="567" y="243"/>
                  </a:cxn>
                  <a:cxn ang="0">
                    <a:pos x="287" y="520"/>
                  </a:cxn>
                  <a:cxn ang="0">
                    <a:pos x="180" y="861"/>
                  </a:cxn>
                  <a:cxn ang="0">
                    <a:pos x="636" y="164"/>
                  </a:cxn>
                  <a:cxn ang="0">
                    <a:pos x="121" y="1074"/>
                  </a:cxn>
                  <a:cxn ang="0">
                    <a:pos x="417" y="174"/>
                  </a:cxn>
                  <a:cxn ang="0">
                    <a:pos x="702" y="138"/>
                  </a:cxn>
                  <a:cxn ang="0">
                    <a:pos x="486" y="1039"/>
                  </a:cxn>
                  <a:cxn ang="0">
                    <a:pos x="499" y="107"/>
                  </a:cxn>
                  <a:cxn ang="0">
                    <a:pos x="313" y="225"/>
                  </a:cxn>
                  <a:cxn ang="0">
                    <a:pos x="447" y="882"/>
                  </a:cxn>
                  <a:cxn ang="0">
                    <a:pos x="605" y="1488"/>
                  </a:cxn>
                  <a:cxn ang="0">
                    <a:pos x="574" y="1480"/>
                  </a:cxn>
                  <a:cxn ang="0">
                    <a:pos x="466" y="1613"/>
                  </a:cxn>
                  <a:cxn ang="0">
                    <a:pos x="483" y="1332"/>
                  </a:cxn>
                  <a:cxn ang="0">
                    <a:pos x="438" y="1626"/>
                  </a:cxn>
                  <a:cxn ang="0">
                    <a:pos x="469" y="1047"/>
                  </a:cxn>
                  <a:cxn ang="0">
                    <a:pos x="458" y="1151"/>
                  </a:cxn>
                  <a:cxn ang="0">
                    <a:pos x="455" y="1501"/>
                  </a:cxn>
                  <a:cxn ang="0">
                    <a:pos x="458" y="1052"/>
                  </a:cxn>
                  <a:cxn ang="0">
                    <a:pos x="400" y="295"/>
                  </a:cxn>
                  <a:cxn ang="0">
                    <a:pos x="273" y="459"/>
                  </a:cxn>
                  <a:cxn ang="0">
                    <a:pos x="215" y="685"/>
                  </a:cxn>
                  <a:cxn ang="0">
                    <a:pos x="218" y="890"/>
                  </a:cxn>
                  <a:cxn ang="0">
                    <a:pos x="367" y="1219"/>
                  </a:cxn>
                  <a:cxn ang="0">
                    <a:pos x="350" y="1351"/>
                  </a:cxn>
                  <a:cxn ang="0">
                    <a:pos x="268" y="1478"/>
                  </a:cxn>
                  <a:cxn ang="0">
                    <a:pos x="350" y="1474"/>
                  </a:cxn>
                  <a:cxn ang="0">
                    <a:pos x="348" y="350"/>
                  </a:cxn>
                  <a:cxn ang="0">
                    <a:pos x="310" y="1302"/>
                  </a:cxn>
                  <a:cxn ang="0">
                    <a:pos x="306" y="1140"/>
                  </a:cxn>
                  <a:cxn ang="0">
                    <a:pos x="295" y="1310"/>
                  </a:cxn>
                  <a:cxn ang="0">
                    <a:pos x="257" y="1135"/>
                  </a:cxn>
                  <a:cxn ang="0">
                    <a:pos x="235" y="1394"/>
                  </a:cxn>
                  <a:cxn ang="0">
                    <a:pos x="216" y="595"/>
                  </a:cxn>
                  <a:cxn ang="0">
                    <a:pos x="209" y="1146"/>
                  </a:cxn>
                  <a:cxn ang="0">
                    <a:pos x="225" y="966"/>
                  </a:cxn>
                  <a:cxn ang="0">
                    <a:pos x="111" y="1591"/>
                  </a:cxn>
                  <a:cxn ang="0">
                    <a:pos x="194" y="1019"/>
                  </a:cxn>
                  <a:cxn ang="0">
                    <a:pos x="201" y="750"/>
                  </a:cxn>
                  <a:cxn ang="0">
                    <a:pos x="143" y="1147"/>
                  </a:cxn>
                  <a:cxn ang="0">
                    <a:pos x="148" y="1181"/>
                  </a:cxn>
                  <a:cxn ang="0">
                    <a:pos x="28" y="1386"/>
                  </a:cxn>
                  <a:cxn ang="0">
                    <a:pos x="118" y="1189"/>
                  </a:cxn>
                  <a:cxn ang="0">
                    <a:pos x="100" y="1327"/>
                  </a:cxn>
                  <a:cxn ang="0">
                    <a:pos x="41" y="1537"/>
                  </a:cxn>
                </a:cxnLst>
                <a:rect l="0" t="0" r="r" b="b"/>
                <a:pathLst>
                  <a:path w="1331" h="1657">
                    <a:moveTo>
                      <a:pt x="111" y="1050"/>
                    </a:moveTo>
                    <a:lnTo>
                      <a:pt x="111" y="1050"/>
                    </a:lnTo>
                    <a:lnTo>
                      <a:pt x="118" y="1021"/>
                    </a:lnTo>
                    <a:lnTo>
                      <a:pt x="122" y="991"/>
                    </a:lnTo>
                    <a:lnTo>
                      <a:pt x="129" y="932"/>
                    </a:lnTo>
                    <a:lnTo>
                      <a:pt x="129" y="932"/>
                    </a:lnTo>
                    <a:lnTo>
                      <a:pt x="127" y="849"/>
                    </a:lnTo>
                    <a:lnTo>
                      <a:pt x="124" y="754"/>
                    </a:lnTo>
                    <a:lnTo>
                      <a:pt x="122" y="705"/>
                    </a:lnTo>
                    <a:lnTo>
                      <a:pt x="122" y="654"/>
                    </a:lnTo>
                    <a:lnTo>
                      <a:pt x="122" y="604"/>
                    </a:lnTo>
                    <a:lnTo>
                      <a:pt x="125" y="556"/>
                    </a:lnTo>
                    <a:lnTo>
                      <a:pt x="125" y="556"/>
                    </a:lnTo>
                    <a:lnTo>
                      <a:pt x="128" y="517"/>
                    </a:lnTo>
                    <a:lnTo>
                      <a:pt x="131" y="497"/>
                    </a:lnTo>
                    <a:lnTo>
                      <a:pt x="135" y="476"/>
                    </a:lnTo>
                    <a:lnTo>
                      <a:pt x="135" y="476"/>
                    </a:lnTo>
                    <a:lnTo>
                      <a:pt x="143" y="448"/>
                    </a:lnTo>
                    <a:lnTo>
                      <a:pt x="153" y="420"/>
                    </a:lnTo>
                    <a:lnTo>
                      <a:pt x="164" y="392"/>
                    </a:lnTo>
                    <a:lnTo>
                      <a:pt x="179" y="365"/>
                    </a:lnTo>
                    <a:lnTo>
                      <a:pt x="179" y="365"/>
                    </a:lnTo>
                    <a:lnTo>
                      <a:pt x="198" y="331"/>
                    </a:lnTo>
                    <a:lnTo>
                      <a:pt x="218" y="299"/>
                    </a:lnTo>
                    <a:lnTo>
                      <a:pt x="229" y="284"/>
                    </a:lnTo>
                    <a:lnTo>
                      <a:pt x="240" y="270"/>
                    </a:lnTo>
                    <a:lnTo>
                      <a:pt x="253" y="257"/>
                    </a:lnTo>
                    <a:lnTo>
                      <a:pt x="267" y="244"/>
                    </a:lnTo>
                    <a:lnTo>
                      <a:pt x="267" y="244"/>
                    </a:lnTo>
                    <a:lnTo>
                      <a:pt x="281" y="230"/>
                    </a:lnTo>
                    <a:lnTo>
                      <a:pt x="289" y="226"/>
                    </a:lnTo>
                    <a:lnTo>
                      <a:pt x="294" y="225"/>
                    </a:lnTo>
                    <a:lnTo>
                      <a:pt x="299" y="225"/>
                    </a:lnTo>
                    <a:lnTo>
                      <a:pt x="299" y="225"/>
                    </a:lnTo>
                    <a:lnTo>
                      <a:pt x="296" y="209"/>
                    </a:lnTo>
                    <a:lnTo>
                      <a:pt x="296" y="195"/>
                    </a:lnTo>
                    <a:lnTo>
                      <a:pt x="298" y="181"/>
                    </a:lnTo>
                    <a:lnTo>
                      <a:pt x="301" y="169"/>
                    </a:lnTo>
                    <a:lnTo>
                      <a:pt x="305" y="155"/>
                    </a:lnTo>
                    <a:lnTo>
                      <a:pt x="309" y="143"/>
                    </a:lnTo>
                    <a:lnTo>
                      <a:pt x="316" y="131"/>
                    </a:lnTo>
                    <a:lnTo>
                      <a:pt x="323" y="119"/>
                    </a:lnTo>
                    <a:lnTo>
                      <a:pt x="323" y="119"/>
                    </a:lnTo>
                    <a:lnTo>
                      <a:pt x="334" y="104"/>
                    </a:lnTo>
                    <a:lnTo>
                      <a:pt x="347" y="89"/>
                    </a:lnTo>
                    <a:lnTo>
                      <a:pt x="360" y="76"/>
                    </a:lnTo>
                    <a:lnTo>
                      <a:pt x="375" y="65"/>
                    </a:lnTo>
                    <a:lnTo>
                      <a:pt x="392" y="53"/>
                    </a:lnTo>
                    <a:lnTo>
                      <a:pt x="409" y="44"/>
                    </a:lnTo>
                    <a:lnTo>
                      <a:pt x="428" y="35"/>
                    </a:lnTo>
                    <a:lnTo>
                      <a:pt x="449" y="28"/>
                    </a:lnTo>
                    <a:lnTo>
                      <a:pt x="449" y="28"/>
                    </a:lnTo>
                    <a:lnTo>
                      <a:pt x="479" y="20"/>
                    </a:lnTo>
                    <a:lnTo>
                      <a:pt x="510" y="13"/>
                    </a:lnTo>
                    <a:lnTo>
                      <a:pt x="510" y="13"/>
                    </a:lnTo>
                    <a:lnTo>
                      <a:pt x="541" y="4"/>
                    </a:lnTo>
                    <a:lnTo>
                      <a:pt x="556" y="1"/>
                    </a:lnTo>
                    <a:lnTo>
                      <a:pt x="572" y="0"/>
                    </a:lnTo>
                    <a:lnTo>
                      <a:pt x="572" y="0"/>
                    </a:lnTo>
                    <a:lnTo>
                      <a:pt x="576" y="0"/>
                    </a:lnTo>
                    <a:lnTo>
                      <a:pt x="580" y="1"/>
                    </a:lnTo>
                    <a:lnTo>
                      <a:pt x="590" y="3"/>
                    </a:lnTo>
                    <a:lnTo>
                      <a:pt x="590" y="3"/>
                    </a:lnTo>
                    <a:lnTo>
                      <a:pt x="607" y="1"/>
                    </a:lnTo>
                    <a:lnTo>
                      <a:pt x="615" y="1"/>
                    </a:lnTo>
                    <a:lnTo>
                      <a:pt x="624" y="3"/>
                    </a:lnTo>
                    <a:lnTo>
                      <a:pt x="624" y="3"/>
                    </a:lnTo>
                    <a:lnTo>
                      <a:pt x="645" y="7"/>
                    </a:lnTo>
                    <a:lnTo>
                      <a:pt x="666" y="16"/>
                    </a:lnTo>
                    <a:lnTo>
                      <a:pt x="687" y="25"/>
                    </a:lnTo>
                    <a:lnTo>
                      <a:pt x="705" y="37"/>
                    </a:lnTo>
                    <a:lnTo>
                      <a:pt x="705" y="37"/>
                    </a:lnTo>
                    <a:lnTo>
                      <a:pt x="716" y="44"/>
                    </a:lnTo>
                    <a:lnTo>
                      <a:pt x="726" y="51"/>
                    </a:lnTo>
                    <a:lnTo>
                      <a:pt x="733" y="59"/>
                    </a:lnTo>
                    <a:lnTo>
                      <a:pt x="736" y="63"/>
                    </a:lnTo>
                    <a:lnTo>
                      <a:pt x="739" y="70"/>
                    </a:lnTo>
                    <a:lnTo>
                      <a:pt x="739" y="70"/>
                    </a:lnTo>
                    <a:lnTo>
                      <a:pt x="748" y="74"/>
                    </a:lnTo>
                    <a:lnTo>
                      <a:pt x="757" y="81"/>
                    </a:lnTo>
                    <a:lnTo>
                      <a:pt x="772" y="94"/>
                    </a:lnTo>
                    <a:lnTo>
                      <a:pt x="786" y="110"/>
                    </a:lnTo>
                    <a:lnTo>
                      <a:pt x="800" y="126"/>
                    </a:lnTo>
                    <a:lnTo>
                      <a:pt x="800" y="126"/>
                    </a:lnTo>
                    <a:lnTo>
                      <a:pt x="809" y="136"/>
                    </a:lnTo>
                    <a:lnTo>
                      <a:pt x="817" y="147"/>
                    </a:lnTo>
                    <a:lnTo>
                      <a:pt x="823" y="159"/>
                    </a:lnTo>
                    <a:lnTo>
                      <a:pt x="827" y="171"/>
                    </a:lnTo>
                    <a:lnTo>
                      <a:pt x="827" y="171"/>
                    </a:lnTo>
                    <a:lnTo>
                      <a:pt x="844" y="174"/>
                    </a:lnTo>
                    <a:lnTo>
                      <a:pt x="859" y="177"/>
                    </a:lnTo>
                    <a:lnTo>
                      <a:pt x="873" y="178"/>
                    </a:lnTo>
                    <a:lnTo>
                      <a:pt x="886" y="183"/>
                    </a:lnTo>
                    <a:lnTo>
                      <a:pt x="886" y="183"/>
                    </a:lnTo>
                    <a:lnTo>
                      <a:pt x="890" y="184"/>
                    </a:lnTo>
                    <a:lnTo>
                      <a:pt x="894" y="187"/>
                    </a:lnTo>
                    <a:lnTo>
                      <a:pt x="897" y="191"/>
                    </a:lnTo>
                    <a:lnTo>
                      <a:pt x="901" y="194"/>
                    </a:lnTo>
                    <a:lnTo>
                      <a:pt x="901" y="194"/>
                    </a:lnTo>
                    <a:lnTo>
                      <a:pt x="911" y="197"/>
                    </a:lnTo>
                    <a:lnTo>
                      <a:pt x="917" y="198"/>
                    </a:lnTo>
                    <a:lnTo>
                      <a:pt x="923" y="201"/>
                    </a:lnTo>
                    <a:lnTo>
                      <a:pt x="923" y="201"/>
                    </a:lnTo>
                    <a:lnTo>
                      <a:pt x="937" y="209"/>
                    </a:lnTo>
                    <a:lnTo>
                      <a:pt x="944" y="212"/>
                    </a:lnTo>
                    <a:lnTo>
                      <a:pt x="955" y="213"/>
                    </a:lnTo>
                    <a:lnTo>
                      <a:pt x="955" y="213"/>
                    </a:lnTo>
                    <a:lnTo>
                      <a:pt x="959" y="218"/>
                    </a:lnTo>
                    <a:lnTo>
                      <a:pt x="959" y="220"/>
                    </a:lnTo>
                    <a:lnTo>
                      <a:pt x="958" y="225"/>
                    </a:lnTo>
                    <a:lnTo>
                      <a:pt x="958" y="225"/>
                    </a:lnTo>
                    <a:lnTo>
                      <a:pt x="972" y="230"/>
                    </a:lnTo>
                    <a:lnTo>
                      <a:pt x="987" y="235"/>
                    </a:lnTo>
                    <a:lnTo>
                      <a:pt x="1001" y="240"/>
                    </a:lnTo>
                    <a:lnTo>
                      <a:pt x="1014" y="247"/>
                    </a:lnTo>
                    <a:lnTo>
                      <a:pt x="1014" y="247"/>
                    </a:lnTo>
                    <a:lnTo>
                      <a:pt x="1019" y="250"/>
                    </a:lnTo>
                    <a:lnTo>
                      <a:pt x="1026" y="257"/>
                    </a:lnTo>
                    <a:lnTo>
                      <a:pt x="1040" y="271"/>
                    </a:lnTo>
                    <a:lnTo>
                      <a:pt x="1055" y="286"/>
                    </a:lnTo>
                    <a:lnTo>
                      <a:pt x="1064" y="301"/>
                    </a:lnTo>
                    <a:lnTo>
                      <a:pt x="1064" y="301"/>
                    </a:lnTo>
                    <a:lnTo>
                      <a:pt x="1071" y="315"/>
                    </a:lnTo>
                    <a:lnTo>
                      <a:pt x="1078" y="330"/>
                    </a:lnTo>
                    <a:lnTo>
                      <a:pt x="1090" y="358"/>
                    </a:lnTo>
                    <a:lnTo>
                      <a:pt x="1090" y="358"/>
                    </a:lnTo>
                    <a:lnTo>
                      <a:pt x="1102" y="371"/>
                    </a:lnTo>
                    <a:lnTo>
                      <a:pt x="1109" y="376"/>
                    </a:lnTo>
                    <a:lnTo>
                      <a:pt x="1118" y="381"/>
                    </a:lnTo>
                    <a:lnTo>
                      <a:pt x="1118" y="381"/>
                    </a:lnTo>
                    <a:lnTo>
                      <a:pt x="1132" y="400"/>
                    </a:lnTo>
                    <a:lnTo>
                      <a:pt x="1146" y="418"/>
                    </a:lnTo>
                    <a:lnTo>
                      <a:pt x="1158" y="438"/>
                    </a:lnTo>
                    <a:lnTo>
                      <a:pt x="1170" y="459"/>
                    </a:lnTo>
                    <a:lnTo>
                      <a:pt x="1181" y="480"/>
                    </a:lnTo>
                    <a:lnTo>
                      <a:pt x="1192" y="501"/>
                    </a:lnTo>
                    <a:lnTo>
                      <a:pt x="1210" y="548"/>
                    </a:lnTo>
                    <a:lnTo>
                      <a:pt x="1227" y="594"/>
                    </a:lnTo>
                    <a:lnTo>
                      <a:pt x="1241" y="643"/>
                    </a:lnTo>
                    <a:lnTo>
                      <a:pt x="1252" y="695"/>
                    </a:lnTo>
                    <a:lnTo>
                      <a:pt x="1264" y="748"/>
                    </a:lnTo>
                    <a:lnTo>
                      <a:pt x="1264" y="748"/>
                    </a:lnTo>
                    <a:lnTo>
                      <a:pt x="1268" y="757"/>
                    </a:lnTo>
                    <a:lnTo>
                      <a:pt x="1272" y="765"/>
                    </a:lnTo>
                    <a:lnTo>
                      <a:pt x="1274" y="774"/>
                    </a:lnTo>
                    <a:lnTo>
                      <a:pt x="1274" y="779"/>
                    </a:lnTo>
                    <a:lnTo>
                      <a:pt x="1272" y="784"/>
                    </a:lnTo>
                    <a:lnTo>
                      <a:pt x="1272" y="784"/>
                    </a:lnTo>
                    <a:lnTo>
                      <a:pt x="1282" y="798"/>
                    </a:lnTo>
                    <a:lnTo>
                      <a:pt x="1290" y="814"/>
                    </a:lnTo>
                    <a:lnTo>
                      <a:pt x="1297" y="833"/>
                    </a:lnTo>
                    <a:lnTo>
                      <a:pt x="1304" y="851"/>
                    </a:lnTo>
                    <a:lnTo>
                      <a:pt x="1309" y="872"/>
                    </a:lnTo>
                    <a:lnTo>
                      <a:pt x="1313" y="893"/>
                    </a:lnTo>
                    <a:lnTo>
                      <a:pt x="1320" y="935"/>
                    </a:lnTo>
                    <a:lnTo>
                      <a:pt x="1320" y="935"/>
                    </a:lnTo>
                    <a:lnTo>
                      <a:pt x="1323" y="969"/>
                    </a:lnTo>
                    <a:lnTo>
                      <a:pt x="1324" y="1007"/>
                    </a:lnTo>
                    <a:lnTo>
                      <a:pt x="1324" y="1046"/>
                    </a:lnTo>
                    <a:lnTo>
                      <a:pt x="1327" y="1088"/>
                    </a:lnTo>
                    <a:lnTo>
                      <a:pt x="1327" y="1088"/>
                    </a:lnTo>
                    <a:lnTo>
                      <a:pt x="1328" y="1116"/>
                    </a:lnTo>
                    <a:lnTo>
                      <a:pt x="1331" y="1144"/>
                    </a:lnTo>
                    <a:lnTo>
                      <a:pt x="1331" y="1144"/>
                    </a:lnTo>
                    <a:lnTo>
                      <a:pt x="1330" y="1158"/>
                    </a:lnTo>
                    <a:lnTo>
                      <a:pt x="1328" y="1172"/>
                    </a:lnTo>
                    <a:lnTo>
                      <a:pt x="1325" y="1186"/>
                    </a:lnTo>
                    <a:lnTo>
                      <a:pt x="1324" y="1200"/>
                    </a:lnTo>
                    <a:lnTo>
                      <a:pt x="1324" y="1200"/>
                    </a:lnTo>
                    <a:lnTo>
                      <a:pt x="1318" y="1257"/>
                    </a:lnTo>
                    <a:lnTo>
                      <a:pt x="1311" y="1311"/>
                    </a:lnTo>
                    <a:lnTo>
                      <a:pt x="1307" y="1338"/>
                    </a:lnTo>
                    <a:lnTo>
                      <a:pt x="1303" y="1365"/>
                    </a:lnTo>
                    <a:lnTo>
                      <a:pt x="1296" y="1390"/>
                    </a:lnTo>
                    <a:lnTo>
                      <a:pt x="1290" y="1414"/>
                    </a:lnTo>
                    <a:lnTo>
                      <a:pt x="1290" y="1414"/>
                    </a:lnTo>
                    <a:lnTo>
                      <a:pt x="1285" y="1431"/>
                    </a:lnTo>
                    <a:lnTo>
                      <a:pt x="1278" y="1445"/>
                    </a:lnTo>
                    <a:lnTo>
                      <a:pt x="1269" y="1459"/>
                    </a:lnTo>
                    <a:lnTo>
                      <a:pt x="1261" y="1473"/>
                    </a:lnTo>
                    <a:lnTo>
                      <a:pt x="1251" y="1486"/>
                    </a:lnTo>
                    <a:lnTo>
                      <a:pt x="1241" y="1497"/>
                    </a:lnTo>
                    <a:lnTo>
                      <a:pt x="1230" y="1507"/>
                    </a:lnTo>
                    <a:lnTo>
                      <a:pt x="1217" y="1515"/>
                    </a:lnTo>
                    <a:lnTo>
                      <a:pt x="1217" y="1515"/>
                    </a:lnTo>
                    <a:lnTo>
                      <a:pt x="1213" y="1521"/>
                    </a:lnTo>
                    <a:lnTo>
                      <a:pt x="1210" y="1526"/>
                    </a:lnTo>
                    <a:lnTo>
                      <a:pt x="1210" y="1526"/>
                    </a:lnTo>
                    <a:lnTo>
                      <a:pt x="1193" y="1526"/>
                    </a:lnTo>
                    <a:lnTo>
                      <a:pt x="1184" y="1528"/>
                    </a:lnTo>
                    <a:lnTo>
                      <a:pt x="1175" y="1529"/>
                    </a:lnTo>
                    <a:lnTo>
                      <a:pt x="1175" y="1529"/>
                    </a:lnTo>
                    <a:lnTo>
                      <a:pt x="1149" y="1528"/>
                    </a:lnTo>
                    <a:lnTo>
                      <a:pt x="1123" y="1528"/>
                    </a:lnTo>
                    <a:lnTo>
                      <a:pt x="1073" y="1529"/>
                    </a:lnTo>
                    <a:lnTo>
                      <a:pt x="1025" y="1532"/>
                    </a:lnTo>
                    <a:lnTo>
                      <a:pt x="977" y="1533"/>
                    </a:lnTo>
                    <a:lnTo>
                      <a:pt x="977" y="1533"/>
                    </a:lnTo>
                    <a:lnTo>
                      <a:pt x="956" y="1535"/>
                    </a:lnTo>
                    <a:lnTo>
                      <a:pt x="935" y="1536"/>
                    </a:lnTo>
                    <a:lnTo>
                      <a:pt x="935" y="1536"/>
                    </a:lnTo>
                    <a:lnTo>
                      <a:pt x="892" y="1543"/>
                    </a:lnTo>
                    <a:lnTo>
                      <a:pt x="848" y="1554"/>
                    </a:lnTo>
                    <a:lnTo>
                      <a:pt x="806" y="1567"/>
                    </a:lnTo>
                    <a:lnTo>
                      <a:pt x="765" y="1581"/>
                    </a:lnTo>
                    <a:lnTo>
                      <a:pt x="765" y="1581"/>
                    </a:lnTo>
                    <a:lnTo>
                      <a:pt x="718" y="1601"/>
                    </a:lnTo>
                    <a:lnTo>
                      <a:pt x="694" y="1610"/>
                    </a:lnTo>
                    <a:lnTo>
                      <a:pt x="668" y="1617"/>
                    </a:lnTo>
                    <a:lnTo>
                      <a:pt x="643" y="1625"/>
                    </a:lnTo>
                    <a:lnTo>
                      <a:pt x="618" y="1629"/>
                    </a:lnTo>
                    <a:lnTo>
                      <a:pt x="604" y="1629"/>
                    </a:lnTo>
                    <a:lnTo>
                      <a:pt x="591" y="1629"/>
                    </a:lnTo>
                    <a:lnTo>
                      <a:pt x="577" y="1627"/>
                    </a:lnTo>
                    <a:lnTo>
                      <a:pt x="565" y="1626"/>
                    </a:lnTo>
                    <a:lnTo>
                      <a:pt x="565" y="1626"/>
                    </a:lnTo>
                    <a:lnTo>
                      <a:pt x="560" y="1626"/>
                    </a:lnTo>
                    <a:lnTo>
                      <a:pt x="558" y="1629"/>
                    </a:lnTo>
                    <a:lnTo>
                      <a:pt x="556" y="1630"/>
                    </a:lnTo>
                    <a:lnTo>
                      <a:pt x="553" y="1632"/>
                    </a:lnTo>
                    <a:lnTo>
                      <a:pt x="553" y="1632"/>
                    </a:lnTo>
                    <a:lnTo>
                      <a:pt x="551" y="1627"/>
                    </a:lnTo>
                    <a:lnTo>
                      <a:pt x="548" y="1625"/>
                    </a:lnTo>
                    <a:lnTo>
                      <a:pt x="542" y="1622"/>
                    </a:lnTo>
                    <a:lnTo>
                      <a:pt x="535" y="1622"/>
                    </a:lnTo>
                    <a:lnTo>
                      <a:pt x="528" y="1623"/>
                    </a:lnTo>
                    <a:lnTo>
                      <a:pt x="521" y="1626"/>
                    </a:lnTo>
                    <a:lnTo>
                      <a:pt x="514" y="1630"/>
                    </a:lnTo>
                    <a:lnTo>
                      <a:pt x="503" y="1637"/>
                    </a:lnTo>
                    <a:lnTo>
                      <a:pt x="503" y="1637"/>
                    </a:lnTo>
                    <a:lnTo>
                      <a:pt x="492" y="1640"/>
                    </a:lnTo>
                    <a:lnTo>
                      <a:pt x="482" y="1643"/>
                    </a:lnTo>
                    <a:lnTo>
                      <a:pt x="461" y="1648"/>
                    </a:lnTo>
                    <a:lnTo>
                      <a:pt x="461" y="1648"/>
                    </a:lnTo>
                    <a:lnTo>
                      <a:pt x="440" y="1654"/>
                    </a:lnTo>
                    <a:lnTo>
                      <a:pt x="430" y="1657"/>
                    </a:lnTo>
                    <a:lnTo>
                      <a:pt x="420" y="1657"/>
                    </a:lnTo>
                    <a:lnTo>
                      <a:pt x="420" y="1657"/>
                    </a:lnTo>
                    <a:lnTo>
                      <a:pt x="410" y="1654"/>
                    </a:lnTo>
                    <a:lnTo>
                      <a:pt x="398" y="1647"/>
                    </a:lnTo>
                    <a:lnTo>
                      <a:pt x="385" y="1640"/>
                    </a:lnTo>
                    <a:lnTo>
                      <a:pt x="375" y="1633"/>
                    </a:lnTo>
                    <a:lnTo>
                      <a:pt x="375" y="1633"/>
                    </a:lnTo>
                    <a:lnTo>
                      <a:pt x="369" y="1627"/>
                    </a:lnTo>
                    <a:lnTo>
                      <a:pt x="367" y="1622"/>
                    </a:lnTo>
                    <a:lnTo>
                      <a:pt x="362" y="1616"/>
                    </a:lnTo>
                    <a:lnTo>
                      <a:pt x="357" y="1612"/>
                    </a:lnTo>
                    <a:lnTo>
                      <a:pt x="357" y="1612"/>
                    </a:lnTo>
                    <a:lnTo>
                      <a:pt x="353" y="1619"/>
                    </a:lnTo>
                    <a:lnTo>
                      <a:pt x="346" y="1625"/>
                    </a:lnTo>
                    <a:lnTo>
                      <a:pt x="340" y="1630"/>
                    </a:lnTo>
                    <a:lnTo>
                      <a:pt x="332" y="1634"/>
                    </a:lnTo>
                    <a:lnTo>
                      <a:pt x="315" y="1641"/>
                    </a:lnTo>
                    <a:lnTo>
                      <a:pt x="299" y="1648"/>
                    </a:lnTo>
                    <a:lnTo>
                      <a:pt x="299" y="1648"/>
                    </a:lnTo>
                    <a:lnTo>
                      <a:pt x="292" y="1646"/>
                    </a:lnTo>
                    <a:lnTo>
                      <a:pt x="284" y="1644"/>
                    </a:lnTo>
                    <a:lnTo>
                      <a:pt x="264" y="1643"/>
                    </a:lnTo>
                    <a:lnTo>
                      <a:pt x="245" y="1643"/>
                    </a:lnTo>
                    <a:lnTo>
                      <a:pt x="230" y="1643"/>
                    </a:lnTo>
                    <a:lnTo>
                      <a:pt x="230" y="1643"/>
                    </a:lnTo>
                    <a:lnTo>
                      <a:pt x="226" y="1641"/>
                    </a:lnTo>
                    <a:lnTo>
                      <a:pt x="223" y="1640"/>
                    </a:lnTo>
                    <a:lnTo>
                      <a:pt x="221" y="1639"/>
                    </a:lnTo>
                    <a:lnTo>
                      <a:pt x="218" y="1637"/>
                    </a:lnTo>
                    <a:lnTo>
                      <a:pt x="218" y="1637"/>
                    </a:lnTo>
                    <a:lnTo>
                      <a:pt x="214" y="1637"/>
                    </a:lnTo>
                    <a:lnTo>
                      <a:pt x="209" y="1637"/>
                    </a:lnTo>
                    <a:lnTo>
                      <a:pt x="207" y="1637"/>
                    </a:lnTo>
                    <a:lnTo>
                      <a:pt x="202" y="1637"/>
                    </a:lnTo>
                    <a:lnTo>
                      <a:pt x="202" y="1637"/>
                    </a:lnTo>
                    <a:lnTo>
                      <a:pt x="197" y="1634"/>
                    </a:lnTo>
                    <a:lnTo>
                      <a:pt x="193" y="1632"/>
                    </a:lnTo>
                    <a:lnTo>
                      <a:pt x="188" y="1629"/>
                    </a:lnTo>
                    <a:lnTo>
                      <a:pt x="183" y="1626"/>
                    </a:lnTo>
                    <a:lnTo>
                      <a:pt x="183" y="1626"/>
                    </a:lnTo>
                    <a:lnTo>
                      <a:pt x="173" y="1623"/>
                    </a:lnTo>
                    <a:lnTo>
                      <a:pt x="163" y="1622"/>
                    </a:lnTo>
                    <a:lnTo>
                      <a:pt x="153" y="1620"/>
                    </a:lnTo>
                    <a:lnTo>
                      <a:pt x="143" y="1617"/>
                    </a:lnTo>
                    <a:lnTo>
                      <a:pt x="143" y="1617"/>
                    </a:lnTo>
                    <a:lnTo>
                      <a:pt x="134" y="1612"/>
                    </a:lnTo>
                    <a:lnTo>
                      <a:pt x="122" y="1606"/>
                    </a:lnTo>
                    <a:lnTo>
                      <a:pt x="122" y="1606"/>
                    </a:lnTo>
                    <a:lnTo>
                      <a:pt x="110" y="1602"/>
                    </a:lnTo>
                    <a:lnTo>
                      <a:pt x="104" y="1601"/>
                    </a:lnTo>
                    <a:lnTo>
                      <a:pt x="99" y="1599"/>
                    </a:lnTo>
                    <a:lnTo>
                      <a:pt x="99" y="1599"/>
                    </a:lnTo>
                    <a:lnTo>
                      <a:pt x="93" y="1595"/>
                    </a:lnTo>
                    <a:lnTo>
                      <a:pt x="87" y="1589"/>
                    </a:lnTo>
                    <a:lnTo>
                      <a:pt x="75" y="1578"/>
                    </a:lnTo>
                    <a:lnTo>
                      <a:pt x="75" y="1578"/>
                    </a:lnTo>
                    <a:lnTo>
                      <a:pt x="58" y="1567"/>
                    </a:lnTo>
                    <a:lnTo>
                      <a:pt x="41" y="1554"/>
                    </a:lnTo>
                    <a:lnTo>
                      <a:pt x="34" y="1549"/>
                    </a:lnTo>
                    <a:lnTo>
                      <a:pt x="26" y="1542"/>
                    </a:lnTo>
                    <a:lnTo>
                      <a:pt x="20" y="1533"/>
                    </a:lnTo>
                    <a:lnTo>
                      <a:pt x="14" y="1525"/>
                    </a:lnTo>
                    <a:lnTo>
                      <a:pt x="14" y="1525"/>
                    </a:lnTo>
                    <a:lnTo>
                      <a:pt x="14" y="1498"/>
                    </a:lnTo>
                    <a:lnTo>
                      <a:pt x="13" y="1470"/>
                    </a:lnTo>
                    <a:lnTo>
                      <a:pt x="9" y="1442"/>
                    </a:lnTo>
                    <a:lnTo>
                      <a:pt x="7" y="1414"/>
                    </a:lnTo>
                    <a:lnTo>
                      <a:pt x="7" y="1414"/>
                    </a:lnTo>
                    <a:lnTo>
                      <a:pt x="9" y="1398"/>
                    </a:lnTo>
                    <a:lnTo>
                      <a:pt x="10" y="1383"/>
                    </a:lnTo>
                    <a:lnTo>
                      <a:pt x="9" y="1375"/>
                    </a:lnTo>
                    <a:lnTo>
                      <a:pt x="7" y="1368"/>
                    </a:lnTo>
                    <a:lnTo>
                      <a:pt x="4" y="1362"/>
                    </a:lnTo>
                    <a:lnTo>
                      <a:pt x="0" y="1355"/>
                    </a:lnTo>
                    <a:lnTo>
                      <a:pt x="0" y="1355"/>
                    </a:lnTo>
                    <a:lnTo>
                      <a:pt x="7" y="1328"/>
                    </a:lnTo>
                    <a:lnTo>
                      <a:pt x="14" y="1302"/>
                    </a:lnTo>
                    <a:lnTo>
                      <a:pt x="24" y="1275"/>
                    </a:lnTo>
                    <a:lnTo>
                      <a:pt x="34" y="1248"/>
                    </a:lnTo>
                    <a:lnTo>
                      <a:pt x="54" y="1195"/>
                    </a:lnTo>
                    <a:lnTo>
                      <a:pt x="63" y="1168"/>
                    </a:lnTo>
                    <a:lnTo>
                      <a:pt x="72" y="1143"/>
                    </a:lnTo>
                    <a:lnTo>
                      <a:pt x="72" y="1143"/>
                    </a:lnTo>
                    <a:lnTo>
                      <a:pt x="77" y="1126"/>
                    </a:lnTo>
                    <a:lnTo>
                      <a:pt x="82" y="1112"/>
                    </a:lnTo>
                    <a:lnTo>
                      <a:pt x="82" y="1112"/>
                    </a:lnTo>
                    <a:lnTo>
                      <a:pt x="83" y="1098"/>
                    </a:lnTo>
                    <a:lnTo>
                      <a:pt x="84" y="1084"/>
                    </a:lnTo>
                    <a:lnTo>
                      <a:pt x="86" y="1073"/>
                    </a:lnTo>
                    <a:lnTo>
                      <a:pt x="87" y="1067"/>
                    </a:lnTo>
                    <a:lnTo>
                      <a:pt x="90" y="1063"/>
                    </a:lnTo>
                    <a:lnTo>
                      <a:pt x="90" y="1063"/>
                    </a:lnTo>
                    <a:lnTo>
                      <a:pt x="94" y="1057"/>
                    </a:lnTo>
                    <a:lnTo>
                      <a:pt x="100" y="1053"/>
                    </a:lnTo>
                    <a:lnTo>
                      <a:pt x="106" y="1050"/>
                    </a:lnTo>
                    <a:lnTo>
                      <a:pt x="111" y="1050"/>
                    </a:lnTo>
                    <a:lnTo>
                      <a:pt x="111" y="1050"/>
                    </a:lnTo>
                    <a:close/>
                    <a:moveTo>
                      <a:pt x="736" y="1584"/>
                    </a:moveTo>
                    <a:lnTo>
                      <a:pt x="736" y="1584"/>
                    </a:lnTo>
                    <a:lnTo>
                      <a:pt x="770" y="1570"/>
                    </a:lnTo>
                    <a:lnTo>
                      <a:pt x="803" y="1559"/>
                    </a:lnTo>
                    <a:lnTo>
                      <a:pt x="837" y="1549"/>
                    </a:lnTo>
                    <a:lnTo>
                      <a:pt x="873" y="1539"/>
                    </a:lnTo>
                    <a:lnTo>
                      <a:pt x="873" y="1539"/>
                    </a:lnTo>
                    <a:lnTo>
                      <a:pt x="893" y="1535"/>
                    </a:lnTo>
                    <a:lnTo>
                      <a:pt x="911" y="1530"/>
                    </a:lnTo>
                    <a:lnTo>
                      <a:pt x="951" y="1526"/>
                    </a:lnTo>
                    <a:lnTo>
                      <a:pt x="989" y="1523"/>
                    </a:lnTo>
                    <a:lnTo>
                      <a:pt x="1028" y="1522"/>
                    </a:lnTo>
                    <a:lnTo>
                      <a:pt x="1028" y="1522"/>
                    </a:lnTo>
                    <a:lnTo>
                      <a:pt x="1064" y="1519"/>
                    </a:lnTo>
                    <a:lnTo>
                      <a:pt x="1101" y="1516"/>
                    </a:lnTo>
                    <a:lnTo>
                      <a:pt x="1101" y="1516"/>
                    </a:lnTo>
                    <a:lnTo>
                      <a:pt x="1120" y="1516"/>
                    </a:lnTo>
                    <a:lnTo>
                      <a:pt x="1142" y="1516"/>
                    </a:lnTo>
                    <a:lnTo>
                      <a:pt x="1163" y="1518"/>
                    </a:lnTo>
                    <a:lnTo>
                      <a:pt x="1184" y="1516"/>
                    </a:lnTo>
                    <a:lnTo>
                      <a:pt x="1184" y="1516"/>
                    </a:lnTo>
                    <a:lnTo>
                      <a:pt x="1196" y="1514"/>
                    </a:lnTo>
                    <a:lnTo>
                      <a:pt x="1208" y="1509"/>
                    </a:lnTo>
                    <a:lnTo>
                      <a:pt x="1219" y="1504"/>
                    </a:lnTo>
                    <a:lnTo>
                      <a:pt x="1229" y="1495"/>
                    </a:lnTo>
                    <a:lnTo>
                      <a:pt x="1238" y="1487"/>
                    </a:lnTo>
                    <a:lnTo>
                      <a:pt x="1247" y="1477"/>
                    </a:lnTo>
                    <a:lnTo>
                      <a:pt x="1254" y="1467"/>
                    </a:lnTo>
                    <a:lnTo>
                      <a:pt x="1261" y="1457"/>
                    </a:lnTo>
                    <a:lnTo>
                      <a:pt x="1261" y="1457"/>
                    </a:lnTo>
                    <a:lnTo>
                      <a:pt x="1268" y="1442"/>
                    </a:lnTo>
                    <a:lnTo>
                      <a:pt x="1275" y="1425"/>
                    </a:lnTo>
                    <a:lnTo>
                      <a:pt x="1281" y="1405"/>
                    </a:lnTo>
                    <a:lnTo>
                      <a:pt x="1286" y="1386"/>
                    </a:lnTo>
                    <a:lnTo>
                      <a:pt x="1286" y="1386"/>
                    </a:lnTo>
                    <a:lnTo>
                      <a:pt x="1295" y="1347"/>
                    </a:lnTo>
                    <a:lnTo>
                      <a:pt x="1303" y="1306"/>
                    </a:lnTo>
                    <a:lnTo>
                      <a:pt x="1309" y="1265"/>
                    </a:lnTo>
                    <a:lnTo>
                      <a:pt x="1314" y="1222"/>
                    </a:lnTo>
                    <a:lnTo>
                      <a:pt x="1314" y="1222"/>
                    </a:lnTo>
                    <a:lnTo>
                      <a:pt x="1318" y="1172"/>
                    </a:lnTo>
                    <a:lnTo>
                      <a:pt x="1320" y="1150"/>
                    </a:lnTo>
                    <a:lnTo>
                      <a:pt x="1320" y="1130"/>
                    </a:lnTo>
                    <a:lnTo>
                      <a:pt x="1320" y="1130"/>
                    </a:lnTo>
                    <a:lnTo>
                      <a:pt x="1318" y="1080"/>
                    </a:lnTo>
                    <a:lnTo>
                      <a:pt x="1317" y="1036"/>
                    </a:lnTo>
                    <a:lnTo>
                      <a:pt x="1316" y="996"/>
                    </a:lnTo>
                    <a:lnTo>
                      <a:pt x="1314" y="976"/>
                    </a:lnTo>
                    <a:lnTo>
                      <a:pt x="1313" y="956"/>
                    </a:lnTo>
                    <a:lnTo>
                      <a:pt x="1313" y="956"/>
                    </a:lnTo>
                    <a:lnTo>
                      <a:pt x="1304" y="896"/>
                    </a:lnTo>
                    <a:lnTo>
                      <a:pt x="1299" y="868"/>
                    </a:lnTo>
                    <a:lnTo>
                      <a:pt x="1292" y="841"/>
                    </a:lnTo>
                    <a:lnTo>
                      <a:pt x="1286" y="828"/>
                    </a:lnTo>
                    <a:lnTo>
                      <a:pt x="1282" y="817"/>
                    </a:lnTo>
                    <a:lnTo>
                      <a:pt x="1275" y="807"/>
                    </a:lnTo>
                    <a:lnTo>
                      <a:pt x="1268" y="798"/>
                    </a:lnTo>
                    <a:lnTo>
                      <a:pt x="1259" y="789"/>
                    </a:lnTo>
                    <a:lnTo>
                      <a:pt x="1251" y="782"/>
                    </a:lnTo>
                    <a:lnTo>
                      <a:pt x="1240" y="776"/>
                    </a:lnTo>
                    <a:lnTo>
                      <a:pt x="1229" y="772"/>
                    </a:lnTo>
                    <a:lnTo>
                      <a:pt x="1229" y="772"/>
                    </a:lnTo>
                    <a:lnTo>
                      <a:pt x="1198" y="774"/>
                    </a:lnTo>
                    <a:lnTo>
                      <a:pt x="1168" y="774"/>
                    </a:lnTo>
                    <a:lnTo>
                      <a:pt x="1139" y="771"/>
                    </a:lnTo>
                    <a:lnTo>
                      <a:pt x="1111" y="768"/>
                    </a:lnTo>
                    <a:lnTo>
                      <a:pt x="1083" y="764"/>
                    </a:lnTo>
                    <a:lnTo>
                      <a:pt x="1055" y="762"/>
                    </a:lnTo>
                    <a:lnTo>
                      <a:pt x="1028" y="761"/>
                    </a:lnTo>
                    <a:lnTo>
                      <a:pt x="1001" y="764"/>
                    </a:lnTo>
                    <a:lnTo>
                      <a:pt x="1001" y="764"/>
                    </a:lnTo>
                    <a:lnTo>
                      <a:pt x="934" y="774"/>
                    </a:lnTo>
                    <a:lnTo>
                      <a:pt x="866" y="786"/>
                    </a:lnTo>
                    <a:lnTo>
                      <a:pt x="866" y="786"/>
                    </a:lnTo>
                    <a:lnTo>
                      <a:pt x="851" y="791"/>
                    </a:lnTo>
                    <a:lnTo>
                      <a:pt x="834" y="795"/>
                    </a:lnTo>
                    <a:lnTo>
                      <a:pt x="819" y="802"/>
                    </a:lnTo>
                    <a:lnTo>
                      <a:pt x="803" y="810"/>
                    </a:lnTo>
                    <a:lnTo>
                      <a:pt x="803" y="810"/>
                    </a:lnTo>
                    <a:lnTo>
                      <a:pt x="774" y="826"/>
                    </a:lnTo>
                    <a:lnTo>
                      <a:pt x="760" y="834"/>
                    </a:lnTo>
                    <a:lnTo>
                      <a:pt x="747" y="842"/>
                    </a:lnTo>
                    <a:lnTo>
                      <a:pt x="747" y="842"/>
                    </a:lnTo>
                    <a:lnTo>
                      <a:pt x="736" y="854"/>
                    </a:lnTo>
                    <a:lnTo>
                      <a:pt x="726" y="865"/>
                    </a:lnTo>
                    <a:lnTo>
                      <a:pt x="719" y="879"/>
                    </a:lnTo>
                    <a:lnTo>
                      <a:pt x="712" y="893"/>
                    </a:lnTo>
                    <a:lnTo>
                      <a:pt x="706" y="908"/>
                    </a:lnTo>
                    <a:lnTo>
                      <a:pt x="702" y="925"/>
                    </a:lnTo>
                    <a:lnTo>
                      <a:pt x="694" y="962"/>
                    </a:lnTo>
                    <a:lnTo>
                      <a:pt x="694" y="962"/>
                    </a:lnTo>
                    <a:lnTo>
                      <a:pt x="688" y="997"/>
                    </a:lnTo>
                    <a:lnTo>
                      <a:pt x="685" y="1015"/>
                    </a:lnTo>
                    <a:lnTo>
                      <a:pt x="682" y="1033"/>
                    </a:lnTo>
                    <a:lnTo>
                      <a:pt x="682" y="1033"/>
                    </a:lnTo>
                    <a:lnTo>
                      <a:pt x="681" y="1069"/>
                    </a:lnTo>
                    <a:lnTo>
                      <a:pt x="681" y="1106"/>
                    </a:lnTo>
                    <a:lnTo>
                      <a:pt x="681" y="1143"/>
                    </a:lnTo>
                    <a:lnTo>
                      <a:pt x="680" y="1179"/>
                    </a:lnTo>
                    <a:lnTo>
                      <a:pt x="680" y="1179"/>
                    </a:lnTo>
                    <a:lnTo>
                      <a:pt x="677" y="1248"/>
                    </a:lnTo>
                    <a:lnTo>
                      <a:pt x="671" y="1314"/>
                    </a:lnTo>
                    <a:lnTo>
                      <a:pt x="671" y="1314"/>
                    </a:lnTo>
                    <a:lnTo>
                      <a:pt x="664" y="1394"/>
                    </a:lnTo>
                    <a:lnTo>
                      <a:pt x="660" y="1434"/>
                    </a:lnTo>
                    <a:lnTo>
                      <a:pt x="654" y="1473"/>
                    </a:lnTo>
                    <a:lnTo>
                      <a:pt x="646" y="1509"/>
                    </a:lnTo>
                    <a:lnTo>
                      <a:pt x="642" y="1526"/>
                    </a:lnTo>
                    <a:lnTo>
                      <a:pt x="636" y="1543"/>
                    </a:lnTo>
                    <a:lnTo>
                      <a:pt x="631" y="1560"/>
                    </a:lnTo>
                    <a:lnTo>
                      <a:pt x="624" y="1574"/>
                    </a:lnTo>
                    <a:lnTo>
                      <a:pt x="615" y="1588"/>
                    </a:lnTo>
                    <a:lnTo>
                      <a:pt x="605" y="1601"/>
                    </a:lnTo>
                    <a:lnTo>
                      <a:pt x="605" y="1601"/>
                    </a:lnTo>
                    <a:lnTo>
                      <a:pt x="598" y="1610"/>
                    </a:lnTo>
                    <a:lnTo>
                      <a:pt x="595" y="1615"/>
                    </a:lnTo>
                    <a:lnTo>
                      <a:pt x="595" y="1617"/>
                    </a:lnTo>
                    <a:lnTo>
                      <a:pt x="595" y="1620"/>
                    </a:lnTo>
                    <a:lnTo>
                      <a:pt x="595" y="1620"/>
                    </a:lnTo>
                    <a:lnTo>
                      <a:pt x="633" y="1615"/>
                    </a:lnTo>
                    <a:lnTo>
                      <a:pt x="668" y="1608"/>
                    </a:lnTo>
                    <a:lnTo>
                      <a:pt x="704" y="1596"/>
                    </a:lnTo>
                    <a:lnTo>
                      <a:pt x="736" y="1584"/>
                    </a:lnTo>
                    <a:lnTo>
                      <a:pt x="736" y="1584"/>
                    </a:lnTo>
                    <a:close/>
                    <a:moveTo>
                      <a:pt x="1161" y="754"/>
                    </a:moveTo>
                    <a:lnTo>
                      <a:pt x="1161" y="754"/>
                    </a:lnTo>
                    <a:lnTo>
                      <a:pt x="1139" y="754"/>
                    </a:lnTo>
                    <a:lnTo>
                      <a:pt x="1120" y="755"/>
                    </a:lnTo>
                    <a:lnTo>
                      <a:pt x="1120" y="755"/>
                    </a:lnTo>
                    <a:lnTo>
                      <a:pt x="1115" y="755"/>
                    </a:lnTo>
                    <a:lnTo>
                      <a:pt x="1112" y="755"/>
                    </a:lnTo>
                    <a:lnTo>
                      <a:pt x="1112" y="757"/>
                    </a:lnTo>
                    <a:lnTo>
                      <a:pt x="1112" y="757"/>
                    </a:lnTo>
                    <a:lnTo>
                      <a:pt x="1118" y="757"/>
                    </a:lnTo>
                    <a:lnTo>
                      <a:pt x="1118" y="757"/>
                    </a:lnTo>
                    <a:lnTo>
                      <a:pt x="1182" y="760"/>
                    </a:lnTo>
                    <a:lnTo>
                      <a:pt x="1215" y="761"/>
                    </a:lnTo>
                    <a:lnTo>
                      <a:pt x="1245" y="761"/>
                    </a:lnTo>
                    <a:lnTo>
                      <a:pt x="1245" y="761"/>
                    </a:lnTo>
                    <a:lnTo>
                      <a:pt x="1252" y="768"/>
                    </a:lnTo>
                    <a:lnTo>
                      <a:pt x="1257" y="769"/>
                    </a:lnTo>
                    <a:lnTo>
                      <a:pt x="1258" y="769"/>
                    </a:lnTo>
                    <a:lnTo>
                      <a:pt x="1259" y="768"/>
                    </a:lnTo>
                    <a:lnTo>
                      <a:pt x="1259" y="768"/>
                    </a:lnTo>
                    <a:lnTo>
                      <a:pt x="1257" y="762"/>
                    </a:lnTo>
                    <a:lnTo>
                      <a:pt x="1254" y="758"/>
                    </a:lnTo>
                    <a:lnTo>
                      <a:pt x="1250" y="754"/>
                    </a:lnTo>
                    <a:lnTo>
                      <a:pt x="1245" y="751"/>
                    </a:lnTo>
                    <a:lnTo>
                      <a:pt x="1240" y="750"/>
                    </a:lnTo>
                    <a:lnTo>
                      <a:pt x="1234" y="748"/>
                    </a:lnTo>
                    <a:lnTo>
                      <a:pt x="1222" y="748"/>
                    </a:lnTo>
                    <a:lnTo>
                      <a:pt x="1208" y="750"/>
                    </a:lnTo>
                    <a:lnTo>
                      <a:pt x="1192" y="751"/>
                    </a:lnTo>
                    <a:lnTo>
                      <a:pt x="1177" y="753"/>
                    </a:lnTo>
                    <a:lnTo>
                      <a:pt x="1161" y="754"/>
                    </a:lnTo>
                    <a:lnTo>
                      <a:pt x="1161" y="754"/>
                    </a:lnTo>
                    <a:close/>
                    <a:moveTo>
                      <a:pt x="1229" y="642"/>
                    </a:moveTo>
                    <a:lnTo>
                      <a:pt x="1229" y="642"/>
                    </a:lnTo>
                    <a:lnTo>
                      <a:pt x="1216" y="597"/>
                    </a:lnTo>
                    <a:lnTo>
                      <a:pt x="1209" y="576"/>
                    </a:lnTo>
                    <a:lnTo>
                      <a:pt x="1202" y="555"/>
                    </a:lnTo>
                    <a:lnTo>
                      <a:pt x="1202" y="555"/>
                    </a:lnTo>
                    <a:lnTo>
                      <a:pt x="1198" y="545"/>
                    </a:lnTo>
                    <a:lnTo>
                      <a:pt x="1192" y="535"/>
                    </a:lnTo>
                    <a:lnTo>
                      <a:pt x="1182" y="515"/>
                    </a:lnTo>
                    <a:lnTo>
                      <a:pt x="1182" y="515"/>
                    </a:lnTo>
                    <a:lnTo>
                      <a:pt x="1172" y="493"/>
                    </a:lnTo>
                    <a:lnTo>
                      <a:pt x="1161" y="470"/>
                    </a:lnTo>
                    <a:lnTo>
                      <a:pt x="1150" y="448"/>
                    </a:lnTo>
                    <a:lnTo>
                      <a:pt x="1136" y="427"/>
                    </a:lnTo>
                    <a:lnTo>
                      <a:pt x="1122" y="409"/>
                    </a:lnTo>
                    <a:lnTo>
                      <a:pt x="1106" y="390"/>
                    </a:lnTo>
                    <a:lnTo>
                      <a:pt x="1088" y="376"/>
                    </a:lnTo>
                    <a:lnTo>
                      <a:pt x="1080" y="369"/>
                    </a:lnTo>
                    <a:lnTo>
                      <a:pt x="1070" y="364"/>
                    </a:lnTo>
                    <a:lnTo>
                      <a:pt x="1070" y="364"/>
                    </a:lnTo>
                    <a:lnTo>
                      <a:pt x="1059" y="359"/>
                    </a:lnTo>
                    <a:lnTo>
                      <a:pt x="1047" y="357"/>
                    </a:lnTo>
                    <a:lnTo>
                      <a:pt x="1035" y="355"/>
                    </a:lnTo>
                    <a:lnTo>
                      <a:pt x="1022" y="354"/>
                    </a:lnTo>
                    <a:lnTo>
                      <a:pt x="996" y="354"/>
                    </a:lnTo>
                    <a:lnTo>
                      <a:pt x="967" y="352"/>
                    </a:lnTo>
                    <a:lnTo>
                      <a:pt x="967" y="352"/>
                    </a:lnTo>
                    <a:lnTo>
                      <a:pt x="935" y="352"/>
                    </a:lnTo>
                    <a:lnTo>
                      <a:pt x="906" y="351"/>
                    </a:lnTo>
                    <a:lnTo>
                      <a:pt x="906" y="351"/>
                    </a:lnTo>
                    <a:lnTo>
                      <a:pt x="886" y="351"/>
                    </a:lnTo>
                    <a:lnTo>
                      <a:pt x="865" y="351"/>
                    </a:lnTo>
                    <a:lnTo>
                      <a:pt x="844" y="351"/>
                    </a:lnTo>
                    <a:lnTo>
                      <a:pt x="821" y="351"/>
                    </a:lnTo>
                    <a:lnTo>
                      <a:pt x="821" y="351"/>
                    </a:lnTo>
                    <a:lnTo>
                      <a:pt x="795" y="357"/>
                    </a:lnTo>
                    <a:lnTo>
                      <a:pt x="767" y="364"/>
                    </a:lnTo>
                    <a:lnTo>
                      <a:pt x="741" y="372"/>
                    </a:lnTo>
                    <a:lnTo>
                      <a:pt x="716" y="382"/>
                    </a:lnTo>
                    <a:lnTo>
                      <a:pt x="716" y="382"/>
                    </a:lnTo>
                    <a:lnTo>
                      <a:pt x="694" y="395"/>
                    </a:lnTo>
                    <a:lnTo>
                      <a:pt x="671" y="407"/>
                    </a:lnTo>
                    <a:lnTo>
                      <a:pt x="650" y="421"/>
                    </a:lnTo>
                    <a:lnTo>
                      <a:pt x="629" y="435"/>
                    </a:lnTo>
                    <a:lnTo>
                      <a:pt x="629" y="435"/>
                    </a:lnTo>
                    <a:lnTo>
                      <a:pt x="624" y="444"/>
                    </a:lnTo>
                    <a:lnTo>
                      <a:pt x="618" y="452"/>
                    </a:lnTo>
                    <a:lnTo>
                      <a:pt x="610" y="459"/>
                    </a:lnTo>
                    <a:lnTo>
                      <a:pt x="601" y="465"/>
                    </a:lnTo>
                    <a:lnTo>
                      <a:pt x="601" y="465"/>
                    </a:lnTo>
                    <a:lnTo>
                      <a:pt x="591" y="482"/>
                    </a:lnTo>
                    <a:lnTo>
                      <a:pt x="580" y="497"/>
                    </a:lnTo>
                    <a:lnTo>
                      <a:pt x="569" y="514"/>
                    </a:lnTo>
                    <a:lnTo>
                      <a:pt x="563" y="522"/>
                    </a:lnTo>
                    <a:lnTo>
                      <a:pt x="560" y="531"/>
                    </a:lnTo>
                    <a:lnTo>
                      <a:pt x="560" y="531"/>
                    </a:lnTo>
                    <a:lnTo>
                      <a:pt x="556" y="545"/>
                    </a:lnTo>
                    <a:lnTo>
                      <a:pt x="552" y="560"/>
                    </a:lnTo>
                    <a:lnTo>
                      <a:pt x="546" y="590"/>
                    </a:lnTo>
                    <a:lnTo>
                      <a:pt x="546" y="590"/>
                    </a:lnTo>
                    <a:lnTo>
                      <a:pt x="538" y="619"/>
                    </a:lnTo>
                    <a:lnTo>
                      <a:pt x="531" y="647"/>
                    </a:lnTo>
                    <a:lnTo>
                      <a:pt x="531" y="647"/>
                    </a:lnTo>
                    <a:lnTo>
                      <a:pt x="525" y="674"/>
                    </a:lnTo>
                    <a:lnTo>
                      <a:pt x="522" y="701"/>
                    </a:lnTo>
                    <a:lnTo>
                      <a:pt x="517" y="754"/>
                    </a:lnTo>
                    <a:lnTo>
                      <a:pt x="517" y="754"/>
                    </a:lnTo>
                    <a:lnTo>
                      <a:pt x="508" y="807"/>
                    </a:lnTo>
                    <a:lnTo>
                      <a:pt x="503" y="861"/>
                    </a:lnTo>
                    <a:lnTo>
                      <a:pt x="499" y="913"/>
                    </a:lnTo>
                    <a:lnTo>
                      <a:pt x="499" y="938"/>
                    </a:lnTo>
                    <a:lnTo>
                      <a:pt x="500" y="965"/>
                    </a:lnTo>
                    <a:lnTo>
                      <a:pt x="500" y="965"/>
                    </a:lnTo>
                    <a:lnTo>
                      <a:pt x="501" y="988"/>
                    </a:lnTo>
                    <a:lnTo>
                      <a:pt x="504" y="1014"/>
                    </a:lnTo>
                    <a:lnTo>
                      <a:pt x="507" y="1038"/>
                    </a:lnTo>
                    <a:lnTo>
                      <a:pt x="510" y="1063"/>
                    </a:lnTo>
                    <a:lnTo>
                      <a:pt x="510" y="1063"/>
                    </a:lnTo>
                    <a:lnTo>
                      <a:pt x="511" y="1108"/>
                    </a:lnTo>
                    <a:lnTo>
                      <a:pt x="514" y="1151"/>
                    </a:lnTo>
                    <a:lnTo>
                      <a:pt x="515" y="1237"/>
                    </a:lnTo>
                    <a:lnTo>
                      <a:pt x="515" y="1410"/>
                    </a:lnTo>
                    <a:lnTo>
                      <a:pt x="515" y="1410"/>
                    </a:lnTo>
                    <a:lnTo>
                      <a:pt x="514" y="1439"/>
                    </a:lnTo>
                    <a:lnTo>
                      <a:pt x="511" y="1467"/>
                    </a:lnTo>
                    <a:lnTo>
                      <a:pt x="508" y="1497"/>
                    </a:lnTo>
                    <a:lnTo>
                      <a:pt x="503" y="1525"/>
                    </a:lnTo>
                    <a:lnTo>
                      <a:pt x="496" y="1553"/>
                    </a:lnTo>
                    <a:lnTo>
                      <a:pt x="489" y="1580"/>
                    </a:lnTo>
                    <a:lnTo>
                      <a:pt x="480" y="1606"/>
                    </a:lnTo>
                    <a:lnTo>
                      <a:pt x="472" y="1633"/>
                    </a:lnTo>
                    <a:lnTo>
                      <a:pt x="472" y="1633"/>
                    </a:lnTo>
                    <a:lnTo>
                      <a:pt x="479" y="1632"/>
                    </a:lnTo>
                    <a:lnTo>
                      <a:pt x="486" y="1629"/>
                    </a:lnTo>
                    <a:lnTo>
                      <a:pt x="499" y="1622"/>
                    </a:lnTo>
                    <a:lnTo>
                      <a:pt x="511" y="1615"/>
                    </a:lnTo>
                    <a:lnTo>
                      <a:pt x="525" y="1609"/>
                    </a:lnTo>
                    <a:lnTo>
                      <a:pt x="525" y="1609"/>
                    </a:lnTo>
                    <a:lnTo>
                      <a:pt x="529" y="1585"/>
                    </a:lnTo>
                    <a:lnTo>
                      <a:pt x="535" y="1563"/>
                    </a:lnTo>
                    <a:lnTo>
                      <a:pt x="541" y="1540"/>
                    </a:lnTo>
                    <a:lnTo>
                      <a:pt x="546" y="1516"/>
                    </a:lnTo>
                    <a:lnTo>
                      <a:pt x="546" y="1516"/>
                    </a:lnTo>
                    <a:lnTo>
                      <a:pt x="541" y="1512"/>
                    </a:lnTo>
                    <a:lnTo>
                      <a:pt x="537" y="1505"/>
                    </a:lnTo>
                    <a:lnTo>
                      <a:pt x="534" y="1498"/>
                    </a:lnTo>
                    <a:lnTo>
                      <a:pt x="534" y="1491"/>
                    </a:lnTo>
                    <a:lnTo>
                      <a:pt x="532" y="1474"/>
                    </a:lnTo>
                    <a:lnTo>
                      <a:pt x="534" y="1459"/>
                    </a:lnTo>
                    <a:lnTo>
                      <a:pt x="534" y="1459"/>
                    </a:lnTo>
                    <a:lnTo>
                      <a:pt x="537" y="1450"/>
                    </a:lnTo>
                    <a:lnTo>
                      <a:pt x="541" y="1442"/>
                    </a:lnTo>
                    <a:lnTo>
                      <a:pt x="552" y="1427"/>
                    </a:lnTo>
                    <a:lnTo>
                      <a:pt x="563" y="1411"/>
                    </a:lnTo>
                    <a:lnTo>
                      <a:pt x="567" y="1403"/>
                    </a:lnTo>
                    <a:lnTo>
                      <a:pt x="572" y="1394"/>
                    </a:lnTo>
                    <a:lnTo>
                      <a:pt x="572" y="1394"/>
                    </a:lnTo>
                    <a:lnTo>
                      <a:pt x="573" y="1384"/>
                    </a:lnTo>
                    <a:lnTo>
                      <a:pt x="574" y="1375"/>
                    </a:lnTo>
                    <a:lnTo>
                      <a:pt x="579" y="1351"/>
                    </a:lnTo>
                    <a:lnTo>
                      <a:pt x="579" y="1351"/>
                    </a:lnTo>
                    <a:lnTo>
                      <a:pt x="583" y="1330"/>
                    </a:lnTo>
                    <a:lnTo>
                      <a:pt x="587" y="1309"/>
                    </a:lnTo>
                    <a:lnTo>
                      <a:pt x="587" y="1309"/>
                    </a:lnTo>
                    <a:lnTo>
                      <a:pt x="595" y="1266"/>
                    </a:lnTo>
                    <a:lnTo>
                      <a:pt x="601" y="1223"/>
                    </a:lnTo>
                    <a:lnTo>
                      <a:pt x="605" y="1178"/>
                    </a:lnTo>
                    <a:lnTo>
                      <a:pt x="607" y="1133"/>
                    </a:lnTo>
                    <a:lnTo>
                      <a:pt x="607" y="1133"/>
                    </a:lnTo>
                    <a:lnTo>
                      <a:pt x="610" y="1109"/>
                    </a:lnTo>
                    <a:lnTo>
                      <a:pt x="612" y="1088"/>
                    </a:lnTo>
                    <a:lnTo>
                      <a:pt x="615" y="1067"/>
                    </a:lnTo>
                    <a:lnTo>
                      <a:pt x="617" y="1046"/>
                    </a:lnTo>
                    <a:lnTo>
                      <a:pt x="617" y="1046"/>
                    </a:lnTo>
                    <a:lnTo>
                      <a:pt x="618" y="1022"/>
                    </a:lnTo>
                    <a:lnTo>
                      <a:pt x="617" y="997"/>
                    </a:lnTo>
                    <a:lnTo>
                      <a:pt x="617" y="972"/>
                    </a:lnTo>
                    <a:lnTo>
                      <a:pt x="617" y="946"/>
                    </a:lnTo>
                    <a:lnTo>
                      <a:pt x="617" y="946"/>
                    </a:lnTo>
                    <a:lnTo>
                      <a:pt x="621" y="920"/>
                    </a:lnTo>
                    <a:lnTo>
                      <a:pt x="625" y="893"/>
                    </a:lnTo>
                    <a:lnTo>
                      <a:pt x="632" y="868"/>
                    </a:lnTo>
                    <a:lnTo>
                      <a:pt x="642" y="844"/>
                    </a:lnTo>
                    <a:lnTo>
                      <a:pt x="652" y="823"/>
                    </a:lnTo>
                    <a:lnTo>
                      <a:pt x="659" y="813"/>
                    </a:lnTo>
                    <a:lnTo>
                      <a:pt x="666" y="803"/>
                    </a:lnTo>
                    <a:lnTo>
                      <a:pt x="673" y="795"/>
                    </a:lnTo>
                    <a:lnTo>
                      <a:pt x="681" y="786"/>
                    </a:lnTo>
                    <a:lnTo>
                      <a:pt x="690" y="779"/>
                    </a:lnTo>
                    <a:lnTo>
                      <a:pt x="698" y="774"/>
                    </a:lnTo>
                    <a:lnTo>
                      <a:pt x="698" y="774"/>
                    </a:lnTo>
                    <a:lnTo>
                      <a:pt x="720" y="765"/>
                    </a:lnTo>
                    <a:lnTo>
                      <a:pt x="743" y="758"/>
                    </a:lnTo>
                    <a:lnTo>
                      <a:pt x="765" y="753"/>
                    </a:lnTo>
                    <a:lnTo>
                      <a:pt x="789" y="747"/>
                    </a:lnTo>
                    <a:lnTo>
                      <a:pt x="789" y="747"/>
                    </a:lnTo>
                    <a:lnTo>
                      <a:pt x="827" y="741"/>
                    </a:lnTo>
                    <a:lnTo>
                      <a:pt x="864" y="737"/>
                    </a:lnTo>
                    <a:lnTo>
                      <a:pt x="901" y="733"/>
                    </a:lnTo>
                    <a:lnTo>
                      <a:pt x="939" y="730"/>
                    </a:lnTo>
                    <a:lnTo>
                      <a:pt x="1014" y="727"/>
                    </a:lnTo>
                    <a:lnTo>
                      <a:pt x="1087" y="727"/>
                    </a:lnTo>
                    <a:lnTo>
                      <a:pt x="1087" y="727"/>
                    </a:lnTo>
                    <a:lnTo>
                      <a:pt x="1106" y="726"/>
                    </a:lnTo>
                    <a:lnTo>
                      <a:pt x="1128" y="723"/>
                    </a:lnTo>
                    <a:lnTo>
                      <a:pt x="1128" y="723"/>
                    </a:lnTo>
                    <a:lnTo>
                      <a:pt x="1146" y="720"/>
                    </a:lnTo>
                    <a:lnTo>
                      <a:pt x="1154" y="719"/>
                    </a:lnTo>
                    <a:lnTo>
                      <a:pt x="1163" y="718"/>
                    </a:lnTo>
                    <a:lnTo>
                      <a:pt x="1163" y="718"/>
                    </a:lnTo>
                    <a:lnTo>
                      <a:pt x="1172" y="713"/>
                    </a:lnTo>
                    <a:lnTo>
                      <a:pt x="1181" y="709"/>
                    </a:lnTo>
                    <a:lnTo>
                      <a:pt x="1189" y="706"/>
                    </a:lnTo>
                    <a:lnTo>
                      <a:pt x="1199" y="705"/>
                    </a:lnTo>
                    <a:lnTo>
                      <a:pt x="1199" y="705"/>
                    </a:lnTo>
                    <a:lnTo>
                      <a:pt x="1206" y="706"/>
                    </a:lnTo>
                    <a:lnTo>
                      <a:pt x="1213" y="709"/>
                    </a:lnTo>
                    <a:lnTo>
                      <a:pt x="1227" y="715"/>
                    </a:lnTo>
                    <a:lnTo>
                      <a:pt x="1227" y="715"/>
                    </a:lnTo>
                    <a:lnTo>
                      <a:pt x="1230" y="723"/>
                    </a:lnTo>
                    <a:lnTo>
                      <a:pt x="1234" y="730"/>
                    </a:lnTo>
                    <a:lnTo>
                      <a:pt x="1237" y="734"/>
                    </a:lnTo>
                    <a:lnTo>
                      <a:pt x="1241" y="736"/>
                    </a:lnTo>
                    <a:lnTo>
                      <a:pt x="1245" y="739"/>
                    </a:lnTo>
                    <a:lnTo>
                      <a:pt x="1251" y="739"/>
                    </a:lnTo>
                    <a:lnTo>
                      <a:pt x="1251" y="739"/>
                    </a:lnTo>
                    <a:lnTo>
                      <a:pt x="1247" y="713"/>
                    </a:lnTo>
                    <a:lnTo>
                      <a:pt x="1241" y="689"/>
                    </a:lnTo>
                    <a:lnTo>
                      <a:pt x="1229" y="642"/>
                    </a:lnTo>
                    <a:lnTo>
                      <a:pt x="1229" y="642"/>
                    </a:lnTo>
                    <a:close/>
                    <a:moveTo>
                      <a:pt x="1149" y="734"/>
                    </a:moveTo>
                    <a:lnTo>
                      <a:pt x="1149" y="734"/>
                    </a:lnTo>
                    <a:lnTo>
                      <a:pt x="1123" y="737"/>
                    </a:lnTo>
                    <a:lnTo>
                      <a:pt x="1098" y="740"/>
                    </a:lnTo>
                    <a:lnTo>
                      <a:pt x="1043" y="741"/>
                    </a:lnTo>
                    <a:lnTo>
                      <a:pt x="987" y="741"/>
                    </a:lnTo>
                    <a:lnTo>
                      <a:pt x="959" y="743"/>
                    </a:lnTo>
                    <a:lnTo>
                      <a:pt x="932" y="744"/>
                    </a:lnTo>
                    <a:lnTo>
                      <a:pt x="932" y="744"/>
                    </a:lnTo>
                    <a:lnTo>
                      <a:pt x="893" y="747"/>
                    </a:lnTo>
                    <a:lnTo>
                      <a:pt x="854" y="750"/>
                    </a:lnTo>
                    <a:lnTo>
                      <a:pt x="854" y="750"/>
                    </a:lnTo>
                    <a:lnTo>
                      <a:pt x="814" y="755"/>
                    </a:lnTo>
                    <a:lnTo>
                      <a:pt x="778" y="761"/>
                    </a:lnTo>
                    <a:lnTo>
                      <a:pt x="743" y="771"/>
                    </a:lnTo>
                    <a:lnTo>
                      <a:pt x="727" y="776"/>
                    </a:lnTo>
                    <a:lnTo>
                      <a:pt x="712" y="782"/>
                    </a:lnTo>
                    <a:lnTo>
                      <a:pt x="712" y="782"/>
                    </a:lnTo>
                    <a:lnTo>
                      <a:pt x="695" y="791"/>
                    </a:lnTo>
                    <a:lnTo>
                      <a:pt x="681" y="802"/>
                    </a:lnTo>
                    <a:lnTo>
                      <a:pt x="670" y="816"/>
                    </a:lnTo>
                    <a:lnTo>
                      <a:pt x="660" y="830"/>
                    </a:lnTo>
                    <a:lnTo>
                      <a:pt x="660" y="830"/>
                    </a:lnTo>
                    <a:lnTo>
                      <a:pt x="650" y="851"/>
                    </a:lnTo>
                    <a:lnTo>
                      <a:pt x="643" y="873"/>
                    </a:lnTo>
                    <a:lnTo>
                      <a:pt x="638" y="897"/>
                    </a:lnTo>
                    <a:lnTo>
                      <a:pt x="633" y="922"/>
                    </a:lnTo>
                    <a:lnTo>
                      <a:pt x="629" y="948"/>
                    </a:lnTo>
                    <a:lnTo>
                      <a:pt x="628" y="974"/>
                    </a:lnTo>
                    <a:lnTo>
                      <a:pt x="625" y="1029"/>
                    </a:lnTo>
                    <a:lnTo>
                      <a:pt x="625" y="1029"/>
                    </a:lnTo>
                    <a:lnTo>
                      <a:pt x="622" y="1077"/>
                    </a:lnTo>
                    <a:lnTo>
                      <a:pt x="618" y="1127"/>
                    </a:lnTo>
                    <a:lnTo>
                      <a:pt x="618" y="1127"/>
                    </a:lnTo>
                    <a:lnTo>
                      <a:pt x="614" y="1182"/>
                    </a:lnTo>
                    <a:lnTo>
                      <a:pt x="610" y="1237"/>
                    </a:lnTo>
                    <a:lnTo>
                      <a:pt x="605" y="1264"/>
                    </a:lnTo>
                    <a:lnTo>
                      <a:pt x="601" y="1290"/>
                    </a:lnTo>
                    <a:lnTo>
                      <a:pt x="597" y="1314"/>
                    </a:lnTo>
                    <a:lnTo>
                      <a:pt x="590" y="1338"/>
                    </a:lnTo>
                    <a:lnTo>
                      <a:pt x="590" y="1338"/>
                    </a:lnTo>
                    <a:lnTo>
                      <a:pt x="597" y="1339"/>
                    </a:lnTo>
                    <a:lnTo>
                      <a:pt x="602" y="1341"/>
                    </a:lnTo>
                    <a:lnTo>
                      <a:pt x="610" y="1344"/>
                    </a:lnTo>
                    <a:lnTo>
                      <a:pt x="618" y="1345"/>
                    </a:lnTo>
                    <a:lnTo>
                      <a:pt x="618" y="1345"/>
                    </a:lnTo>
                    <a:lnTo>
                      <a:pt x="622" y="1299"/>
                    </a:lnTo>
                    <a:lnTo>
                      <a:pt x="626" y="1250"/>
                    </a:lnTo>
                    <a:lnTo>
                      <a:pt x="631" y="1202"/>
                    </a:lnTo>
                    <a:lnTo>
                      <a:pt x="633" y="1151"/>
                    </a:lnTo>
                    <a:lnTo>
                      <a:pt x="633" y="1151"/>
                    </a:lnTo>
                    <a:lnTo>
                      <a:pt x="638" y="1102"/>
                    </a:lnTo>
                    <a:lnTo>
                      <a:pt x="645" y="1053"/>
                    </a:lnTo>
                    <a:lnTo>
                      <a:pt x="652" y="1005"/>
                    </a:lnTo>
                    <a:lnTo>
                      <a:pt x="656" y="958"/>
                    </a:lnTo>
                    <a:lnTo>
                      <a:pt x="656" y="958"/>
                    </a:lnTo>
                    <a:lnTo>
                      <a:pt x="659" y="925"/>
                    </a:lnTo>
                    <a:lnTo>
                      <a:pt x="661" y="908"/>
                    </a:lnTo>
                    <a:lnTo>
                      <a:pt x="664" y="893"/>
                    </a:lnTo>
                    <a:lnTo>
                      <a:pt x="664" y="893"/>
                    </a:lnTo>
                    <a:lnTo>
                      <a:pt x="670" y="878"/>
                    </a:lnTo>
                    <a:lnTo>
                      <a:pt x="675" y="865"/>
                    </a:lnTo>
                    <a:lnTo>
                      <a:pt x="688" y="838"/>
                    </a:lnTo>
                    <a:lnTo>
                      <a:pt x="688" y="838"/>
                    </a:lnTo>
                    <a:lnTo>
                      <a:pt x="701" y="826"/>
                    </a:lnTo>
                    <a:lnTo>
                      <a:pt x="716" y="816"/>
                    </a:lnTo>
                    <a:lnTo>
                      <a:pt x="732" y="806"/>
                    </a:lnTo>
                    <a:lnTo>
                      <a:pt x="748" y="799"/>
                    </a:lnTo>
                    <a:lnTo>
                      <a:pt x="767" y="792"/>
                    </a:lnTo>
                    <a:lnTo>
                      <a:pt x="785" y="786"/>
                    </a:lnTo>
                    <a:lnTo>
                      <a:pt x="820" y="775"/>
                    </a:lnTo>
                    <a:lnTo>
                      <a:pt x="820" y="775"/>
                    </a:lnTo>
                    <a:lnTo>
                      <a:pt x="833" y="769"/>
                    </a:lnTo>
                    <a:lnTo>
                      <a:pt x="840" y="767"/>
                    </a:lnTo>
                    <a:lnTo>
                      <a:pt x="843" y="767"/>
                    </a:lnTo>
                    <a:lnTo>
                      <a:pt x="845" y="768"/>
                    </a:lnTo>
                    <a:lnTo>
                      <a:pt x="845" y="768"/>
                    </a:lnTo>
                    <a:lnTo>
                      <a:pt x="845" y="771"/>
                    </a:lnTo>
                    <a:lnTo>
                      <a:pt x="843" y="774"/>
                    </a:lnTo>
                    <a:lnTo>
                      <a:pt x="838" y="776"/>
                    </a:lnTo>
                    <a:lnTo>
                      <a:pt x="833" y="779"/>
                    </a:lnTo>
                    <a:lnTo>
                      <a:pt x="830" y="781"/>
                    </a:lnTo>
                    <a:lnTo>
                      <a:pt x="828" y="784"/>
                    </a:lnTo>
                    <a:lnTo>
                      <a:pt x="828" y="784"/>
                    </a:lnTo>
                    <a:lnTo>
                      <a:pt x="800" y="792"/>
                    </a:lnTo>
                    <a:lnTo>
                      <a:pt x="772" y="802"/>
                    </a:lnTo>
                    <a:lnTo>
                      <a:pt x="772" y="802"/>
                    </a:lnTo>
                    <a:lnTo>
                      <a:pt x="744" y="812"/>
                    </a:lnTo>
                    <a:lnTo>
                      <a:pt x="732" y="817"/>
                    </a:lnTo>
                    <a:lnTo>
                      <a:pt x="719" y="824"/>
                    </a:lnTo>
                    <a:lnTo>
                      <a:pt x="719" y="824"/>
                    </a:lnTo>
                    <a:lnTo>
                      <a:pt x="711" y="831"/>
                    </a:lnTo>
                    <a:lnTo>
                      <a:pt x="702" y="840"/>
                    </a:lnTo>
                    <a:lnTo>
                      <a:pt x="695" y="851"/>
                    </a:lnTo>
                    <a:lnTo>
                      <a:pt x="688" y="862"/>
                    </a:lnTo>
                    <a:lnTo>
                      <a:pt x="681" y="875"/>
                    </a:lnTo>
                    <a:lnTo>
                      <a:pt x="677" y="887"/>
                    </a:lnTo>
                    <a:lnTo>
                      <a:pt x="673" y="900"/>
                    </a:lnTo>
                    <a:lnTo>
                      <a:pt x="668" y="913"/>
                    </a:lnTo>
                    <a:lnTo>
                      <a:pt x="668" y="913"/>
                    </a:lnTo>
                    <a:lnTo>
                      <a:pt x="666" y="938"/>
                    </a:lnTo>
                    <a:lnTo>
                      <a:pt x="663" y="965"/>
                    </a:lnTo>
                    <a:lnTo>
                      <a:pt x="660" y="1018"/>
                    </a:lnTo>
                    <a:lnTo>
                      <a:pt x="660" y="1018"/>
                    </a:lnTo>
                    <a:lnTo>
                      <a:pt x="657" y="1045"/>
                    </a:lnTo>
                    <a:lnTo>
                      <a:pt x="654" y="1071"/>
                    </a:lnTo>
                    <a:lnTo>
                      <a:pt x="646" y="1127"/>
                    </a:lnTo>
                    <a:lnTo>
                      <a:pt x="646" y="1127"/>
                    </a:lnTo>
                    <a:lnTo>
                      <a:pt x="642" y="1168"/>
                    </a:lnTo>
                    <a:lnTo>
                      <a:pt x="639" y="1209"/>
                    </a:lnTo>
                    <a:lnTo>
                      <a:pt x="633" y="1292"/>
                    </a:lnTo>
                    <a:lnTo>
                      <a:pt x="633" y="1292"/>
                    </a:lnTo>
                    <a:lnTo>
                      <a:pt x="632" y="1320"/>
                    </a:lnTo>
                    <a:lnTo>
                      <a:pt x="631" y="1334"/>
                    </a:lnTo>
                    <a:lnTo>
                      <a:pt x="626" y="1347"/>
                    </a:lnTo>
                    <a:lnTo>
                      <a:pt x="626" y="1347"/>
                    </a:lnTo>
                    <a:lnTo>
                      <a:pt x="632" y="1349"/>
                    </a:lnTo>
                    <a:lnTo>
                      <a:pt x="636" y="1352"/>
                    </a:lnTo>
                    <a:lnTo>
                      <a:pt x="639" y="1356"/>
                    </a:lnTo>
                    <a:lnTo>
                      <a:pt x="642" y="1362"/>
                    </a:lnTo>
                    <a:lnTo>
                      <a:pt x="643" y="1369"/>
                    </a:lnTo>
                    <a:lnTo>
                      <a:pt x="643" y="1376"/>
                    </a:lnTo>
                    <a:lnTo>
                      <a:pt x="642" y="1390"/>
                    </a:lnTo>
                    <a:lnTo>
                      <a:pt x="642" y="1390"/>
                    </a:lnTo>
                    <a:lnTo>
                      <a:pt x="640" y="1396"/>
                    </a:lnTo>
                    <a:lnTo>
                      <a:pt x="636" y="1401"/>
                    </a:lnTo>
                    <a:lnTo>
                      <a:pt x="633" y="1407"/>
                    </a:lnTo>
                    <a:lnTo>
                      <a:pt x="629" y="1412"/>
                    </a:lnTo>
                    <a:lnTo>
                      <a:pt x="629" y="1412"/>
                    </a:lnTo>
                    <a:lnTo>
                      <a:pt x="626" y="1427"/>
                    </a:lnTo>
                    <a:lnTo>
                      <a:pt x="626" y="1442"/>
                    </a:lnTo>
                    <a:lnTo>
                      <a:pt x="626" y="1473"/>
                    </a:lnTo>
                    <a:lnTo>
                      <a:pt x="628" y="1487"/>
                    </a:lnTo>
                    <a:lnTo>
                      <a:pt x="626" y="1501"/>
                    </a:lnTo>
                    <a:lnTo>
                      <a:pt x="624" y="1514"/>
                    </a:lnTo>
                    <a:lnTo>
                      <a:pt x="621" y="1519"/>
                    </a:lnTo>
                    <a:lnTo>
                      <a:pt x="617" y="1523"/>
                    </a:lnTo>
                    <a:lnTo>
                      <a:pt x="617" y="1523"/>
                    </a:lnTo>
                    <a:lnTo>
                      <a:pt x="604" y="1523"/>
                    </a:lnTo>
                    <a:lnTo>
                      <a:pt x="593" y="1525"/>
                    </a:lnTo>
                    <a:lnTo>
                      <a:pt x="593" y="1525"/>
                    </a:lnTo>
                    <a:lnTo>
                      <a:pt x="587" y="1549"/>
                    </a:lnTo>
                    <a:lnTo>
                      <a:pt x="580" y="1571"/>
                    </a:lnTo>
                    <a:lnTo>
                      <a:pt x="565" y="1615"/>
                    </a:lnTo>
                    <a:lnTo>
                      <a:pt x="565" y="1615"/>
                    </a:lnTo>
                    <a:lnTo>
                      <a:pt x="569" y="1617"/>
                    </a:lnTo>
                    <a:lnTo>
                      <a:pt x="574" y="1617"/>
                    </a:lnTo>
                    <a:lnTo>
                      <a:pt x="577" y="1616"/>
                    </a:lnTo>
                    <a:lnTo>
                      <a:pt x="581" y="1615"/>
                    </a:lnTo>
                    <a:lnTo>
                      <a:pt x="587" y="1608"/>
                    </a:lnTo>
                    <a:lnTo>
                      <a:pt x="591" y="1601"/>
                    </a:lnTo>
                    <a:lnTo>
                      <a:pt x="591" y="1601"/>
                    </a:lnTo>
                    <a:lnTo>
                      <a:pt x="600" y="1589"/>
                    </a:lnTo>
                    <a:lnTo>
                      <a:pt x="607" y="1577"/>
                    </a:lnTo>
                    <a:lnTo>
                      <a:pt x="612" y="1564"/>
                    </a:lnTo>
                    <a:lnTo>
                      <a:pt x="618" y="1551"/>
                    </a:lnTo>
                    <a:lnTo>
                      <a:pt x="626" y="1525"/>
                    </a:lnTo>
                    <a:lnTo>
                      <a:pt x="633" y="1494"/>
                    </a:lnTo>
                    <a:lnTo>
                      <a:pt x="633" y="1494"/>
                    </a:lnTo>
                    <a:lnTo>
                      <a:pt x="645" y="1453"/>
                    </a:lnTo>
                    <a:lnTo>
                      <a:pt x="650" y="1434"/>
                    </a:lnTo>
                    <a:lnTo>
                      <a:pt x="653" y="1412"/>
                    </a:lnTo>
                    <a:lnTo>
                      <a:pt x="653" y="1412"/>
                    </a:lnTo>
                    <a:lnTo>
                      <a:pt x="656" y="1391"/>
                    </a:lnTo>
                    <a:lnTo>
                      <a:pt x="659" y="1369"/>
                    </a:lnTo>
                    <a:lnTo>
                      <a:pt x="660" y="1324"/>
                    </a:lnTo>
                    <a:lnTo>
                      <a:pt x="660" y="1324"/>
                    </a:lnTo>
                    <a:lnTo>
                      <a:pt x="664" y="1281"/>
                    </a:lnTo>
                    <a:lnTo>
                      <a:pt x="667" y="1236"/>
                    </a:lnTo>
                    <a:lnTo>
                      <a:pt x="667" y="1236"/>
                    </a:lnTo>
                    <a:lnTo>
                      <a:pt x="671" y="1146"/>
                    </a:lnTo>
                    <a:lnTo>
                      <a:pt x="673" y="1057"/>
                    </a:lnTo>
                    <a:lnTo>
                      <a:pt x="673" y="1057"/>
                    </a:lnTo>
                    <a:lnTo>
                      <a:pt x="674" y="1035"/>
                    </a:lnTo>
                    <a:lnTo>
                      <a:pt x="677" y="1012"/>
                    </a:lnTo>
                    <a:lnTo>
                      <a:pt x="682" y="970"/>
                    </a:lnTo>
                    <a:lnTo>
                      <a:pt x="691" y="928"/>
                    </a:lnTo>
                    <a:lnTo>
                      <a:pt x="698" y="886"/>
                    </a:lnTo>
                    <a:lnTo>
                      <a:pt x="698" y="886"/>
                    </a:lnTo>
                    <a:lnTo>
                      <a:pt x="705" y="873"/>
                    </a:lnTo>
                    <a:lnTo>
                      <a:pt x="713" y="861"/>
                    </a:lnTo>
                    <a:lnTo>
                      <a:pt x="722" y="851"/>
                    </a:lnTo>
                    <a:lnTo>
                      <a:pt x="730" y="842"/>
                    </a:lnTo>
                    <a:lnTo>
                      <a:pt x="741" y="834"/>
                    </a:lnTo>
                    <a:lnTo>
                      <a:pt x="753" y="826"/>
                    </a:lnTo>
                    <a:lnTo>
                      <a:pt x="777" y="812"/>
                    </a:lnTo>
                    <a:lnTo>
                      <a:pt x="777" y="812"/>
                    </a:lnTo>
                    <a:lnTo>
                      <a:pt x="799" y="799"/>
                    </a:lnTo>
                    <a:lnTo>
                      <a:pt x="809" y="793"/>
                    </a:lnTo>
                    <a:lnTo>
                      <a:pt x="819" y="788"/>
                    </a:lnTo>
                    <a:lnTo>
                      <a:pt x="819" y="788"/>
                    </a:lnTo>
                    <a:lnTo>
                      <a:pt x="833" y="782"/>
                    </a:lnTo>
                    <a:lnTo>
                      <a:pt x="848" y="778"/>
                    </a:lnTo>
                    <a:lnTo>
                      <a:pt x="878" y="771"/>
                    </a:lnTo>
                    <a:lnTo>
                      <a:pt x="911" y="765"/>
                    </a:lnTo>
                    <a:lnTo>
                      <a:pt x="944" y="761"/>
                    </a:lnTo>
                    <a:lnTo>
                      <a:pt x="944" y="761"/>
                    </a:lnTo>
                    <a:lnTo>
                      <a:pt x="1008" y="753"/>
                    </a:lnTo>
                    <a:lnTo>
                      <a:pt x="1040" y="751"/>
                    </a:lnTo>
                    <a:lnTo>
                      <a:pt x="1057" y="751"/>
                    </a:lnTo>
                    <a:lnTo>
                      <a:pt x="1073" y="753"/>
                    </a:lnTo>
                    <a:lnTo>
                      <a:pt x="1073" y="753"/>
                    </a:lnTo>
                    <a:lnTo>
                      <a:pt x="1083" y="750"/>
                    </a:lnTo>
                    <a:lnTo>
                      <a:pt x="1092" y="748"/>
                    </a:lnTo>
                    <a:lnTo>
                      <a:pt x="1115" y="746"/>
                    </a:lnTo>
                    <a:lnTo>
                      <a:pt x="1128" y="746"/>
                    </a:lnTo>
                    <a:lnTo>
                      <a:pt x="1139" y="744"/>
                    </a:lnTo>
                    <a:lnTo>
                      <a:pt x="1149" y="741"/>
                    </a:lnTo>
                    <a:lnTo>
                      <a:pt x="1158" y="737"/>
                    </a:lnTo>
                    <a:lnTo>
                      <a:pt x="1158" y="737"/>
                    </a:lnTo>
                    <a:lnTo>
                      <a:pt x="1170" y="739"/>
                    </a:lnTo>
                    <a:lnTo>
                      <a:pt x="1182" y="740"/>
                    </a:lnTo>
                    <a:lnTo>
                      <a:pt x="1196" y="740"/>
                    </a:lnTo>
                    <a:lnTo>
                      <a:pt x="1203" y="739"/>
                    </a:lnTo>
                    <a:lnTo>
                      <a:pt x="1210" y="736"/>
                    </a:lnTo>
                    <a:lnTo>
                      <a:pt x="1210" y="736"/>
                    </a:lnTo>
                    <a:lnTo>
                      <a:pt x="1210" y="733"/>
                    </a:lnTo>
                    <a:lnTo>
                      <a:pt x="1209" y="730"/>
                    </a:lnTo>
                    <a:lnTo>
                      <a:pt x="1210" y="727"/>
                    </a:lnTo>
                    <a:lnTo>
                      <a:pt x="1210" y="726"/>
                    </a:lnTo>
                    <a:lnTo>
                      <a:pt x="1213" y="725"/>
                    </a:lnTo>
                    <a:lnTo>
                      <a:pt x="1213" y="725"/>
                    </a:lnTo>
                    <a:lnTo>
                      <a:pt x="1210" y="722"/>
                    </a:lnTo>
                    <a:lnTo>
                      <a:pt x="1208" y="719"/>
                    </a:lnTo>
                    <a:lnTo>
                      <a:pt x="1201" y="718"/>
                    </a:lnTo>
                    <a:lnTo>
                      <a:pt x="1192" y="718"/>
                    </a:lnTo>
                    <a:lnTo>
                      <a:pt x="1184" y="720"/>
                    </a:lnTo>
                    <a:lnTo>
                      <a:pt x="1167" y="729"/>
                    </a:lnTo>
                    <a:lnTo>
                      <a:pt x="1157" y="732"/>
                    </a:lnTo>
                    <a:lnTo>
                      <a:pt x="1149" y="734"/>
                    </a:lnTo>
                    <a:lnTo>
                      <a:pt x="1149" y="734"/>
                    </a:lnTo>
                    <a:close/>
                    <a:moveTo>
                      <a:pt x="1081" y="753"/>
                    </a:moveTo>
                    <a:lnTo>
                      <a:pt x="1081" y="753"/>
                    </a:lnTo>
                    <a:lnTo>
                      <a:pt x="1084" y="753"/>
                    </a:lnTo>
                    <a:lnTo>
                      <a:pt x="1088" y="754"/>
                    </a:lnTo>
                    <a:lnTo>
                      <a:pt x="1091" y="754"/>
                    </a:lnTo>
                    <a:lnTo>
                      <a:pt x="1094" y="753"/>
                    </a:lnTo>
                    <a:lnTo>
                      <a:pt x="1094" y="753"/>
                    </a:lnTo>
                    <a:lnTo>
                      <a:pt x="1090" y="753"/>
                    </a:lnTo>
                    <a:lnTo>
                      <a:pt x="1087" y="751"/>
                    </a:lnTo>
                    <a:lnTo>
                      <a:pt x="1084" y="751"/>
                    </a:lnTo>
                    <a:lnTo>
                      <a:pt x="1081" y="753"/>
                    </a:lnTo>
                    <a:lnTo>
                      <a:pt x="1081" y="753"/>
                    </a:lnTo>
                    <a:close/>
                    <a:moveTo>
                      <a:pt x="1015" y="263"/>
                    </a:moveTo>
                    <a:lnTo>
                      <a:pt x="1015" y="263"/>
                    </a:lnTo>
                    <a:lnTo>
                      <a:pt x="989" y="250"/>
                    </a:lnTo>
                    <a:lnTo>
                      <a:pt x="959" y="240"/>
                    </a:lnTo>
                    <a:lnTo>
                      <a:pt x="925" y="232"/>
                    </a:lnTo>
                    <a:lnTo>
                      <a:pt x="886" y="228"/>
                    </a:lnTo>
                    <a:lnTo>
                      <a:pt x="886" y="228"/>
                    </a:lnTo>
                    <a:lnTo>
                      <a:pt x="861" y="223"/>
                    </a:lnTo>
                    <a:lnTo>
                      <a:pt x="848" y="222"/>
                    </a:lnTo>
                    <a:lnTo>
                      <a:pt x="836" y="222"/>
                    </a:lnTo>
                    <a:lnTo>
                      <a:pt x="836" y="222"/>
                    </a:lnTo>
                    <a:lnTo>
                      <a:pt x="824" y="222"/>
                    </a:lnTo>
                    <a:lnTo>
                      <a:pt x="812" y="223"/>
                    </a:lnTo>
                    <a:lnTo>
                      <a:pt x="786" y="226"/>
                    </a:lnTo>
                    <a:lnTo>
                      <a:pt x="786" y="226"/>
                    </a:lnTo>
                    <a:lnTo>
                      <a:pt x="750" y="226"/>
                    </a:lnTo>
                    <a:lnTo>
                      <a:pt x="713" y="229"/>
                    </a:lnTo>
                    <a:lnTo>
                      <a:pt x="680" y="232"/>
                    </a:lnTo>
                    <a:lnTo>
                      <a:pt x="646" y="237"/>
                    </a:lnTo>
                    <a:lnTo>
                      <a:pt x="646" y="237"/>
                    </a:lnTo>
                    <a:lnTo>
                      <a:pt x="601" y="247"/>
                    </a:lnTo>
                    <a:lnTo>
                      <a:pt x="559" y="258"/>
                    </a:lnTo>
                    <a:lnTo>
                      <a:pt x="517" y="274"/>
                    </a:lnTo>
                    <a:lnTo>
                      <a:pt x="479" y="291"/>
                    </a:lnTo>
                    <a:lnTo>
                      <a:pt x="479" y="291"/>
                    </a:lnTo>
                    <a:lnTo>
                      <a:pt x="458" y="313"/>
                    </a:lnTo>
                    <a:lnTo>
                      <a:pt x="438" y="336"/>
                    </a:lnTo>
                    <a:lnTo>
                      <a:pt x="438" y="336"/>
                    </a:lnTo>
                    <a:lnTo>
                      <a:pt x="420" y="361"/>
                    </a:lnTo>
                    <a:lnTo>
                      <a:pt x="405" y="386"/>
                    </a:lnTo>
                    <a:lnTo>
                      <a:pt x="405" y="386"/>
                    </a:lnTo>
                    <a:lnTo>
                      <a:pt x="395" y="399"/>
                    </a:lnTo>
                    <a:lnTo>
                      <a:pt x="386" y="411"/>
                    </a:lnTo>
                    <a:lnTo>
                      <a:pt x="386" y="411"/>
                    </a:lnTo>
                    <a:lnTo>
                      <a:pt x="381" y="423"/>
                    </a:lnTo>
                    <a:lnTo>
                      <a:pt x="375" y="435"/>
                    </a:lnTo>
                    <a:lnTo>
                      <a:pt x="367" y="458"/>
                    </a:lnTo>
                    <a:lnTo>
                      <a:pt x="360" y="482"/>
                    </a:lnTo>
                    <a:lnTo>
                      <a:pt x="351" y="506"/>
                    </a:lnTo>
                    <a:lnTo>
                      <a:pt x="351" y="506"/>
                    </a:lnTo>
                    <a:lnTo>
                      <a:pt x="350" y="522"/>
                    </a:lnTo>
                    <a:lnTo>
                      <a:pt x="347" y="538"/>
                    </a:lnTo>
                    <a:lnTo>
                      <a:pt x="341" y="570"/>
                    </a:lnTo>
                    <a:lnTo>
                      <a:pt x="339" y="587"/>
                    </a:lnTo>
                    <a:lnTo>
                      <a:pt x="337" y="604"/>
                    </a:lnTo>
                    <a:lnTo>
                      <a:pt x="337" y="621"/>
                    </a:lnTo>
                    <a:lnTo>
                      <a:pt x="339" y="639"/>
                    </a:lnTo>
                    <a:lnTo>
                      <a:pt x="339" y="639"/>
                    </a:lnTo>
                    <a:lnTo>
                      <a:pt x="341" y="656"/>
                    </a:lnTo>
                    <a:lnTo>
                      <a:pt x="346" y="673"/>
                    </a:lnTo>
                    <a:lnTo>
                      <a:pt x="355" y="706"/>
                    </a:lnTo>
                    <a:lnTo>
                      <a:pt x="355" y="706"/>
                    </a:lnTo>
                    <a:lnTo>
                      <a:pt x="362" y="740"/>
                    </a:lnTo>
                    <a:lnTo>
                      <a:pt x="367" y="758"/>
                    </a:lnTo>
                    <a:lnTo>
                      <a:pt x="368" y="775"/>
                    </a:lnTo>
                    <a:lnTo>
                      <a:pt x="368" y="775"/>
                    </a:lnTo>
                    <a:lnTo>
                      <a:pt x="372" y="842"/>
                    </a:lnTo>
                    <a:lnTo>
                      <a:pt x="376" y="910"/>
                    </a:lnTo>
                    <a:lnTo>
                      <a:pt x="381" y="976"/>
                    </a:lnTo>
                    <a:lnTo>
                      <a:pt x="383" y="1045"/>
                    </a:lnTo>
                    <a:lnTo>
                      <a:pt x="383" y="1045"/>
                    </a:lnTo>
                    <a:lnTo>
                      <a:pt x="385" y="1123"/>
                    </a:lnTo>
                    <a:lnTo>
                      <a:pt x="385" y="1163"/>
                    </a:lnTo>
                    <a:lnTo>
                      <a:pt x="383" y="1202"/>
                    </a:lnTo>
                    <a:lnTo>
                      <a:pt x="383" y="1202"/>
                    </a:lnTo>
                    <a:lnTo>
                      <a:pt x="378" y="1285"/>
                    </a:lnTo>
                    <a:lnTo>
                      <a:pt x="376" y="1324"/>
                    </a:lnTo>
                    <a:lnTo>
                      <a:pt x="376" y="1363"/>
                    </a:lnTo>
                    <a:lnTo>
                      <a:pt x="376" y="1363"/>
                    </a:lnTo>
                    <a:lnTo>
                      <a:pt x="372" y="1384"/>
                    </a:lnTo>
                    <a:lnTo>
                      <a:pt x="369" y="1407"/>
                    </a:lnTo>
                    <a:lnTo>
                      <a:pt x="369" y="1429"/>
                    </a:lnTo>
                    <a:lnTo>
                      <a:pt x="371" y="1439"/>
                    </a:lnTo>
                    <a:lnTo>
                      <a:pt x="374" y="1448"/>
                    </a:lnTo>
                    <a:lnTo>
                      <a:pt x="374" y="1448"/>
                    </a:lnTo>
                    <a:lnTo>
                      <a:pt x="371" y="1452"/>
                    </a:lnTo>
                    <a:lnTo>
                      <a:pt x="369" y="1455"/>
                    </a:lnTo>
                    <a:lnTo>
                      <a:pt x="369" y="1463"/>
                    </a:lnTo>
                    <a:lnTo>
                      <a:pt x="369" y="1463"/>
                    </a:lnTo>
                    <a:lnTo>
                      <a:pt x="368" y="1493"/>
                    </a:lnTo>
                    <a:lnTo>
                      <a:pt x="368" y="1508"/>
                    </a:lnTo>
                    <a:lnTo>
                      <a:pt x="367" y="1523"/>
                    </a:lnTo>
                    <a:lnTo>
                      <a:pt x="367" y="1523"/>
                    </a:lnTo>
                    <a:lnTo>
                      <a:pt x="361" y="1553"/>
                    </a:lnTo>
                    <a:lnTo>
                      <a:pt x="358" y="1567"/>
                    </a:lnTo>
                    <a:lnTo>
                      <a:pt x="358" y="1578"/>
                    </a:lnTo>
                    <a:lnTo>
                      <a:pt x="358" y="1578"/>
                    </a:lnTo>
                    <a:lnTo>
                      <a:pt x="360" y="1588"/>
                    </a:lnTo>
                    <a:lnTo>
                      <a:pt x="362" y="1598"/>
                    </a:lnTo>
                    <a:lnTo>
                      <a:pt x="367" y="1606"/>
                    </a:lnTo>
                    <a:lnTo>
                      <a:pt x="372" y="1613"/>
                    </a:lnTo>
                    <a:lnTo>
                      <a:pt x="379" y="1620"/>
                    </a:lnTo>
                    <a:lnTo>
                      <a:pt x="386" y="1626"/>
                    </a:lnTo>
                    <a:lnTo>
                      <a:pt x="405" y="1636"/>
                    </a:lnTo>
                    <a:lnTo>
                      <a:pt x="405" y="1636"/>
                    </a:lnTo>
                    <a:lnTo>
                      <a:pt x="410" y="1615"/>
                    </a:lnTo>
                    <a:lnTo>
                      <a:pt x="414" y="1594"/>
                    </a:lnTo>
                    <a:lnTo>
                      <a:pt x="423" y="1550"/>
                    </a:lnTo>
                    <a:lnTo>
                      <a:pt x="427" y="1505"/>
                    </a:lnTo>
                    <a:lnTo>
                      <a:pt x="431" y="1460"/>
                    </a:lnTo>
                    <a:lnTo>
                      <a:pt x="433" y="1414"/>
                    </a:lnTo>
                    <a:lnTo>
                      <a:pt x="434" y="1369"/>
                    </a:lnTo>
                    <a:lnTo>
                      <a:pt x="437" y="1283"/>
                    </a:lnTo>
                    <a:lnTo>
                      <a:pt x="437" y="1283"/>
                    </a:lnTo>
                    <a:lnTo>
                      <a:pt x="438" y="1248"/>
                    </a:lnTo>
                    <a:lnTo>
                      <a:pt x="438" y="1210"/>
                    </a:lnTo>
                    <a:lnTo>
                      <a:pt x="437" y="1177"/>
                    </a:lnTo>
                    <a:lnTo>
                      <a:pt x="434" y="1147"/>
                    </a:lnTo>
                    <a:lnTo>
                      <a:pt x="434" y="1147"/>
                    </a:lnTo>
                    <a:lnTo>
                      <a:pt x="431" y="1127"/>
                    </a:lnTo>
                    <a:lnTo>
                      <a:pt x="428" y="1118"/>
                    </a:lnTo>
                    <a:lnTo>
                      <a:pt x="427" y="1112"/>
                    </a:lnTo>
                    <a:lnTo>
                      <a:pt x="427" y="1112"/>
                    </a:lnTo>
                    <a:lnTo>
                      <a:pt x="423" y="1106"/>
                    </a:lnTo>
                    <a:lnTo>
                      <a:pt x="417" y="1104"/>
                    </a:lnTo>
                    <a:lnTo>
                      <a:pt x="412" y="1099"/>
                    </a:lnTo>
                    <a:lnTo>
                      <a:pt x="407" y="1094"/>
                    </a:lnTo>
                    <a:lnTo>
                      <a:pt x="407" y="1094"/>
                    </a:lnTo>
                    <a:lnTo>
                      <a:pt x="405" y="1083"/>
                    </a:lnTo>
                    <a:lnTo>
                      <a:pt x="403" y="1071"/>
                    </a:lnTo>
                    <a:lnTo>
                      <a:pt x="403" y="1071"/>
                    </a:lnTo>
                    <a:lnTo>
                      <a:pt x="403" y="1050"/>
                    </a:lnTo>
                    <a:lnTo>
                      <a:pt x="405" y="1029"/>
                    </a:lnTo>
                    <a:lnTo>
                      <a:pt x="407" y="1010"/>
                    </a:lnTo>
                    <a:lnTo>
                      <a:pt x="413" y="993"/>
                    </a:lnTo>
                    <a:lnTo>
                      <a:pt x="413" y="993"/>
                    </a:lnTo>
                    <a:lnTo>
                      <a:pt x="410" y="987"/>
                    </a:lnTo>
                    <a:lnTo>
                      <a:pt x="407" y="979"/>
                    </a:lnTo>
                    <a:lnTo>
                      <a:pt x="405" y="959"/>
                    </a:lnTo>
                    <a:lnTo>
                      <a:pt x="405" y="939"/>
                    </a:lnTo>
                    <a:lnTo>
                      <a:pt x="405" y="932"/>
                    </a:lnTo>
                    <a:lnTo>
                      <a:pt x="407" y="927"/>
                    </a:lnTo>
                    <a:lnTo>
                      <a:pt x="407" y="927"/>
                    </a:lnTo>
                    <a:lnTo>
                      <a:pt x="410" y="922"/>
                    </a:lnTo>
                    <a:lnTo>
                      <a:pt x="414" y="921"/>
                    </a:lnTo>
                    <a:lnTo>
                      <a:pt x="419" y="921"/>
                    </a:lnTo>
                    <a:lnTo>
                      <a:pt x="423" y="918"/>
                    </a:lnTo>
                    <a:lnTo>
                      <a:pt x="423" y="918"/>
                    </a:lnTo>
                    <a:lnTo>
                      <a:pt x="421" y="882"/>
                    </a:lnTo>
                    <a:lnTo>
                      <a:pt x="423" y="845"/>
                    </a:lnTo>
                    <a:lnTo>
                      <a:pt x="428" y="807"/>
                    </a:lnTo>
                    <a:lnTo>
                      <a:pt x="434" y="771"/>
                    </a:lnTo>
                    <a:lnTo>
                      <a:pt x="449" y="696"/>
                    </a:lnTo>
                    <a:lnTo>
                      <a:pt x="465" y="622"/>
                    </a:lnTo>
                    <a:lnTo>
                      <a:pt x="465" y="622"/>
                    </a:lnTo>
                    <a:lnTo>
                      <a:pt x="469" y="600"/>
                    </a:lnTo>
                    <a:lnTo>
                      <a:pt x="478" y="579"/>
                    </a:lnTo>
                    <a:lnTo>
                      <a:pt x="486" y="557"/>
                    </a:lnTo>
                    <a:lnTo>
                      <a:pt x="494" y="538"/>
                    </a:lnTo>
                    <a:lnTo>
                      <a:pt x="513" y="498"/>
                    </a:lnTo>
                    <a:lnTo>
                      <a:pt x="521" y="479"/>
                    </a:lnTo>
                    <a:lnTo>
                      <a:pt x="528" y="459"/>
                    </a:lnTo>
                    <a:lnTo>
                      <a:pt x="528" y="459"/>
                    </a:lnTo>
                    <a:lnTo>
                      <a:pt x="532" y="454"/>
                    </a:lnTo>
                    <a:lnTo>
                      <a:pt x="537" y="448"/>
                    </a:lnTo>
                    <a:lnTo>
                      <a:pt x="545" y="435"/>
                    </a:lnTo>
                    <a:lnTo>
                      <a:pt x="552" y="423"/>
                    </a:lnTo>
                    <a:lnTo>
                      <a:pt x="556" y="417"/>
                    </a:lnTo>
                    <a:lnTo>
                      <a:pt x="562" y="411"/>
                    </a:lnTo>
                    <a:lnTo>
                      <a:pt x="562" y="411"/>
                    </a:lnTo>
                    <a:lnTo>
                      <a:pt x="579" y="399"/>
                    </a:lnTo>
                    <a:lnTo>
                      <a:pt x="597" y="386"/>
                    </a:lnTo>
                    <a:lnTo>
                      <a:pt x="617" y="376"/>
                    </a:lnTo>
                    <a:lnTo>
                      <a:pt x="636" y="367"/>
                    </a:lnTo>
                    <a:lnTo>
                      <a:pt x="659" y="359"/>
                    </a:lnTo>
                    <a:lnTo>
                      <a:pt x="681" y="352"/>
                    </a:lnTo>
                    <a:lnTo>
                      <a:pt x="706" y="347"/>
                    </a:lnTo>
                    <a:lnTo>
                      <a:pt x="732" y="341"/>
                    </a:lnTo>
                    <a:lnTo>
                      <a:pt x="732" y="341"/>
                    </a:lnTo>
                    <a:lnTo>
                      <a:pt x="744" y="340"/>
                    </a:lnTo>
                    <a:lnTo>
                      <a:pt x="755" y="336"/>
                    </a:lnTo>
                    <a:lnTo>
                      <a:pt x="767" y="333"/>
                    </a:lnTo>
                    <a:lnTo>
                      <a:pt x="778" y="330"/>
                    </a:lnTo>
                    <a:lnTo>
                      <a:pt x="778" y="330"/>
                    </a:lnTo>
                    <a:lnTo>
                      <a:pt x="803" y="329"/>
                    </a:lnTo>
                    <a:lnTo>
                      <a:pt x="830" y="329"/>
                    </a:lnTo>
                    <a:lnTo>
                      <a:pt x="855" y="330"/>
                    </a:lnTo>
                    <a:lnTo>
                      <a:pt x="879" y="333"/>
                    </a:lnTo>
                    <a:lnTo>
                      <a:pt x="879" y="333"/>
                    </a:lnTo>
                    <a:lnTo>
                      <a:pt x="885" y="337"/>
                    </a:lnTo>
                    <a:lnTo>
                      <a:pt x="892" y="338"/>
                    </a:lnTo>
                    <a:lnTo>
                      <a:pt x="906" y="340"/>
                    </a:lnTo>
                    <a:lnTo>
                      <a:pt x="921" y="341"/>
                    </a:lnTo>
                    <a:lnTo>
                      <a:pt x="938" y="340"/>
                    </a:lnTo>
                    <a:lnTo>
                      <a:pt x="938" y="340"/>
                    </a:lnTo>
                    <a:lnTo>
                      <a:pt x="974" y="340"/>
                    </a:lnTo>
                    <a:lnTo>
                      <a:pt x="1011" y="340"/>
                    </a:lnTo>
                    <a:lnTo>
                      <a:pt x="1029" y="341"/>
                    </a:lnTo>
                    <a:lnTo>
                      <a:pt x="1046" y="343"/>
                    </a:lnTo>
                    <a:lnTo>
                      <a:pt x="1062" y="347"/>
                    </a:lnTo>
                    <a:lnTo>
                      <a:pt x="1076" y="351"/>
                    </a:lnTo>
                    <a:lnTo>
                      <a:pt x="1076" y="351"/>
                    </a:lnTo>
                    <a:lnTo>
                      <a:pt x="1077" y="351"/>
                    </a:lnTo>
                    <a:lnTo>
                      <a:pt x="1077" y="350"/>
                    </a:lnTo>
                    <a:lnTo>
                      <a:pt x="1077" y="350"/>
                    </a:lnTo>
                    <a:lnTo>
                      <a:pt x="1063" y="324"/>
                    </a:lnTo>
                    <a:lnTo>
                      <a:pt x="1049" y="302"/>
                    </a:lnTo>
                    <a:lnTo>
                      <a:pt x="1033" y="281"/>
                    </a:lnTo>
                    <a:lnTo>
                      <a:pt x="1015" y="263"/>
                    </a:lnTo>
                    <a:lnTo>
                      <a:pt x="1015" y="263"/>
                    </a:lnTo>
                    <a:close/>
                    <a:moveTo>
                      <a:pt x="858" y="205"/>
                    </a:moveTo>
                    <a:lnTo>
                      <a:pt x="858" y="205"/>
                    </a:lnTo>
                    <a:lnTo>
                      <a:pt x="828" y="202"/>
                    </a:lnTo>
                    <a:lnTo>
                      <a:pt x="798" y="201"/>
                    </a:lnTo>
                    <a:lnTo>
                      <a:pt x="798" y="201"/>
                    </a:lnTo>
                    <a:lnTo>
                      <a:pt x="754" y="199"/>
                    </a:lnTo>
                    <a:lnTo>
                      <a:pt x="733" y="201"/>
                    </a:lnTo>
                    <a:lnTo>
                      <a:pt x="715" y="204"/>
                    </a:lnTo>
                    <a:lnTo>
                      <a:pt x="715" y="204"/>
                    </a:lnTo>
                    <a:lnTo>
                      <a:pt x="602" y="223"/>
                    </a:lnTo>
                    <a:lnTo>
                      <a:pt x="602" y="223"/>
                    </a:lnTo>
                    <a:lnTo>
                      <a:pt x="574" y="228"/>
                    </a:lnTo>
                    <a:lnTo>
                      <a:pt x="548" y="232"/>
                    </a:lnTo>
                    <a:lnTo>
                      <a:pt x="534" y="235"/>
                    </a:lnTo>
                    <a:lnTo>
                      <a:pt x="521" y="239"/>
                    </a:lnTo>
                    <a:lnTo>
                      <a:pt x="510" y="243"/>
                    </a:lnTo>
                    <a:lnTo>
                      <a:pt x="499" y="249"/>
                    </a:lnTo>
                    <a:lnTo>
                      <a:pt x="499" y="249"/>
                    </a:lnTo>
                    <a:lnTo>
                      <a:pt x="501" y="249"/>
                    </a:lnTo>
                    <a:lnTo>
                      <a:pt x="506" y="249"/>
                    </a:lnTo>
                    <a:lnTo>
                      <a:pt x="513" y="247"/>
                    </a:lnTo>
                    <a:lnTo>
                      <a:pt x="520" y="243"/>
                    </a:lnTo>
                    <a:lnTo>
                      <a:pt x="528" y="242"/>
                    </a:lnTo>
                    <a:lnTo>
                      <a:pt x="528" y="242"/>
                    </a:lnTo>
                    <a:lnTo>
                      <a:pt x="535" y="240"/>
                    </a:lnTo>
                    <a:lnTo>
                      <a:pt x="544" y="242"/>
                    </a:lnTo>
                    <a:lnTo>
                      <a:pt x="553" y="243"/>
                    </a:lnTo>
                    <a:lnTo>
                      <a:pt x="563" y="244"/>
                    </a:lnTo>
                    <a:lnTo>
                      <a:pt x="563" y="244"/>
                    </a:lnTo>
                    <a:lnTo>
                      <a:pt x="567" y="243"/>
                    </a:lnTo>
                    <a:lnTo>
                      <a:pt x="574" y="240"/>
                    </a:lnTo>
                    <a:lnTo>
                      <a:pt x="586" y="237"/>
                    </a:lnTo>
                    <a:lnTo>
                      <a:pt x="586" y="237"/>
                    </a:lnTo>
                    <a:lnTo>
                      <a:pt x="625" y="228"/>
                    </a:lnTo>
                    <a:lnTo>
                      <a:pt x="645" y="225"/>
                    </a:lnTo>
                    <a:lnTo>
                      <a:pt x="663" y="222"/>
                    </a:lnTo>
                    <a:lnTo>
                      <a:pt x="663" y="222"/>
                    </a:lnTo>
                    <a:lnTo>
                      <a:pt x="701" y="218"/>
                    </a:lnTo>
                    <a:lnTo>
                      <a:pt x="737" y="216"/>
                    </a:lnTo>
                    <a:lnTo>
                      <a:pt x="774" y="215"/>
                    </a:lnTo>
                    <a:lnTo>
                      <a:pt x="809" y="213"/>
                    </a:lnTo>
                    <a:lnTo>
                      <a:pt x="809" y="213"/>
                    </a:lnTo>
                    <a:lnTo>
                      <a:pt x="820" y="211"/>
                    </a:lnTo>
                    <a:lnTo>
                      <a:pt x="831" y="209"/>
                    </a:lnTo>
                    <a:lnTo>
                      <a:pt x="831" y="209"/>
                    </a:lnTo>
                    <a:lnTo>
                      <a:pt x="843" y="209"/>
                    </a:lnTo>
                    <a:lnTo>
                      <a:pt x="854" y="211"/>
                    </a:lnTo>
                    <a:lnTo>
                      <a:pt x="875" y="213"/>
                    </a:lnTo>
                    <a:lnTo>
                      <a:pt x="894" y="216"/>
                    </a:lnTo>
                    <a:lnTo>
                      <a:pt x="906" y="216"/>
                    </a:lnTo>
                    <a:lnTo>
                      <a:pt x="916" y="216"/>
                    </a:lnTo>
                    <a:lnTo>
                      <a:pt x="916" y="216"/>
                    </a:lnTo>
                    <a:lnTo>
                      <a:pt x="887" y="211"/>
                    </a:lnTo>
                    <a:lnTo>
                      <a:pt x="858" y="205"/>
                    </a:lnTo>
                    <a:lnTo>
                      <a:pt x="858" y="205"/>
                    </a:lnTo>
                    <a:close/>
                    <a:moveTo>
                      <a:pt x="869" y="195"/>
                    </a:moveTo>
                    <a:lnTo>
                      <a:pt x="869" y="195"/>
                    </a:lnTo>
                    <a:lnTo>
                      <a:pt x="875" y="195"/>
                    </a:lnTo>
                    <a:lnTo>
                      <a:pt x="880" y="197"/>
                    </a:lnTo>
                    <a:lnTo>
                      <a:pt x="885" y="198"/>
                    </a:lnTo>
                    <a:lnTo>
                      <a:pt x="889" y="198"/>
                    </a:lnTo>
                    <a:lnTo>
                      <a:pt x="889" y="198"/>
                    </a:lnTo>
                    <a:lnTo>
                      <a:pt x="879" y="194"/>
                    </a:lnTo>
                    <a:lnTo>
                      <a:pt x="875" y="194"/>
                    </a:lnTo>
                    <a:lnTo>
                      <a:pt x="869" y="195"/>
                    </a:lnTo>
                    <a:lnTo>
                      <a:pt x="869" y="195"/>
                    </a:lnTo>
                    <a:close/>
                    <a:moveTo>
                      <a:pt x="354" y="762"/>
                    </a:moveTo>
                    <a:lnTo>
                      <a:pt x="354" y="762"/>
                    </a:lnTo>
                    <a:lnTo>
                      <a:pt x="353" y="746"/>
                    </a:lnTo>
                    <a:lnTo>
                      <a:pt x="348" y="729"/>
                    </a:lnTo>
                    <a:lnTo>
                      <a:pt x="340" y="696"/>
                    </a:lnTo>
                    <a:lnTo>
                      <a:pt x="332" y="664"/>
                    </a:lnTo>
                    <a:lnTo>
                      <a:pt x="327" y="646"/>
                    </a:lnTo>
                    <a:lnTo>
                      <a:pt x="326" y="629"/>
                    </a:lnTo>
                    <a:lnTo>
                      <a:pt x="326" y="629"/>
                    </a:lnTo>
                    <a:lnTo>
                      <a:pt x="325" y="607"/>
                    </a:lnTo>
                    <a:lnTo>
                      <a:pt x="326" y="583"/>
                    </a:lnTo>
                    <a:lnTo>
                      <a:pt x="333" y="538"/>
                    </a:lnTo>
                    <a:lnTo>
                      <a:pt x="333" y="538"/>
                    </a:lnTo>
                    <a:lnTo>
                      <a:pt x="337" y="514"/>
                    </a:lnTo>
                    <a:lnTo>
                      <a:pt x="343" y="490"/>
                    </a:lnTo>
                    <a:lnTo>
                      <a:pt x="351" y="466"/>
                    </a:lnTo>
                    <a:lnTo>
                      <a:pt x="358" y="442"/>
                    </a:lnTo>
                    <a:lnTo>
                      <a:pt x="376" y="399"/>
                    </a:lnTo>
                    <a:lnTo>
                      <a:pt x="393" y="359"/>
                    </a:lnTo>
                    <a:lnTo>
                      <a:pt x="393" y="359"/>
                    </a:lnTo>
                    <a:lnTo>
                      <a:pt x="383" y="369"/>
                    </a:lnTo>
                    <a:lnTo>
                      <a:pt x="374" y="379"/>
                    </a:lnTo>
                    <a:lnTo>
                      <a:pt x="357" y="400"/>
                    </a:lnTo>
                    <a:lnTo>
                      <a:pt x="326" y="445"/>
                    </a:lnTo>
                    <a:lnTo>
                      <a:pt x="326" y="445"/>
                    </a:lnTo>
                    <a:lnTo>
                      <a:pt x="310" y="469"/>
                    </a:lnTo>
                    <a:lnTo>
                      <a:pt x="298" y="493"/>
                    </a:lnTo>
                    <a:lnTo>
                      <a:pt x="287" y="520"/>
                    </a:lnTo>
                    <a:lnTo>
                      <a:pt x="277" y="545"/>
                    </a:lnTo>
                    <a:lnTo>
                      <a:pt x="277" y="545"/>
                    </a:lnTo>
                    <a:lnTo>
                      <a:pt x="266" y="577"/>
                    </a:lnTo>
                    <a:lnTo>
                      <a:pt x="257" y="611"/>
                    </a:lnTo>
                    <a:lnTo>
                      <a:pt x="250" y="646"/>
                    </a:lnTo>
                    <a:lnTo>
                      <a:pt x="246" y="681"/>
                    </a:lnTo>
                    <a:lnTo>
                      <a:pt x="243" y="718"/>
                    </a:lnTo>
                    <a:lnTo>
                      <a:pt x="240" y="754"/>
                    </a:lnTo>
                    <a:lnTo>
                      <a:pt x="240" y="791"/>
                    </a:lnTo>
                    <a:lnTo>
                      <a:pt x="242" y="826"/>
                    </a:lnTo>
                    <a:lnTo>
                      <a:pt x="242" y="826"/>
                    </a:lnTo>
                    <a:lnTo>
                      <a:pt x="242" y="842"/>
                    </a:lnTo>
                    <a:lnTo>
                      <a:pt x="240" y="859"/>
                    </a:lnTo>
                    <a:lnTo>
                      <a:pt x="240" y="859"/>
                    </a:lnTo>
                    <a:lnTo>
                      <a:pt x="242" y="876"/>
                    </a:lnTo>
                    <a:lnTo>
                      <a:pt x="242" y="885"/>
                    </a:lnTo>
                    <a:lnTo>
                      <a:pt x="242" y="894"/>
                    </a:lnTo>
                    <a:lnTo>
                      <a:pt x="242" y="894"/>
                    </a:lnTo>
                    <a:lnTo>
                      <a:pt x="239" y="904"/>
                    </a:lnTo>
                    <a:lnTo>
                      <a:pt x="237" y="911"/>
                    </a:lnTo>
                    <a:lnTo>
                      <a:pt x="236" y="917"/>
                    </a:lnTo>
                    <a:lnTo>
                      <a:pt x="236" y="917"/>
                    </a:lnTo>
                    <a:lnTo>
                      <a:pt x="236" y="953"/>
                    </a:lnTo>
                    <a:lnTo>
                      <a:pt x="236" y="953"/>
                    </a:lnTo>
                    <a:lnTo>
                      <a:pt x="237" y="966"/>
                    </a:lnTo>
                    <a:lnTo>
                      <a:pt x="240" y="979"/>
                    </a:lnTo>
                    <a:lnTo>
                      <a:pt x="247" y="1004"/>
                    </a:lnTo>
                    <a:lnTo>
                      <a:pt x="250" y="1015"/>
                    </a:lnTo>
                    <a:lnTo>
                      <a:pt x="253" y="1026"/>
                    </a:lnTo>
                    <a:lnTo>
                      <a:pt x="253" y="1038"/>
                    </a:lnTo>
                    <a:lnTo>
                      <a:pt x="250" y="1047"/>
                    </a:lnTo>
                    <a:lnTo>
                      <a:pt x="250" y="1047"/>
                    </a:lnTo>
                    <a:lnTo>
                      <a:pt x="246" y="1054"/>
                    </a:lnTo>
                    <a:lnTo>
                      <a:pt x="239" y="1060"/>
                    </a:lnTo>
                    <a:lnTo>
                      <a:pt x="230" y="1066"/>
                    </a:lnTo>
                    <a:lnTo>
                      <a:pt x="221" y="1069"/>
                    </a:lnTo>
                    <a:lnTo>
                      <a:pt x="209" y="1070"/>
                    </a:lnTo>
                    <a:lnTo>
                      <a:pt x="200" y="1071"/>
                    </a:lnTo>
                    <a:lnTo>
                      <a:pt x="188" y="1070"/>
                    </a:lnTo>
                    <a:lnTo>
                      <a:pt x="179" y="1069"/>
                    </a:lnTo>
                    <a:lnTo>
                      <a:pt x="179" y="1069"/>
                    </a:lnTo>
                    <a:lnTo>
                      <a:pt x="170" y="1064"/>
                    </a:lnTo>
                    <a:lnTo>
                      <a:pt x="164" y="1060"/>
                    </a:lnTo>
                    <a:lnTo>
                      <a:pt x="159" y="1054"/>
                    </a:lnTo>
                    <a:lnTo>
                      <a:pt x="156" y="1047"/>
                    </a:lnTo>
                    <a:lnTo>
                      <a:pt x="153" y="1040"/>
                    </a:lnTo>
                    <a:lnTo>
                      <a:pt x="152" y="1032"/>
                    </a:lnTo>
                    <a:lnTo>
                      <a:pt x="152" y="1024"/>
                    </a:lnTo>
                    <a:lnTo>
                      <a:pt x="153" y="1015"/>
                    </a:lnTo>
                    <a:lnTo>
                      <a:pt x="157" y="997"/>
                    </a:lnTo>
                    <a:lnTo>
                      <a:pt x="163" y="980"/>
                    </a:lnTo>
                    <a:lnTo>
                      <a:pt x="172" y="965"/>
                    </a:lnTo>
                    <a:lnTo>
                      <a:pt x="181" y="953"/>
                    </a:lnTo>
                    <a:lnTo>
                      <a:pt x="181" y="953"/>
                    </a:lnTo>
                    <a:lnTo>
                      <a:pt x="179" y="946"/>
                    </a:lnTo>
                    <a:lnTo>
                      <a:pt x="179" y="941"/>
                    </a:lnTo>
                    <a:lnTo>
                      <a:pt x="179" y="935"/>
                    </a:lnTo>
                    <a:lnTo>
                      <a:pt x="180" y="928"/>
                    </a:lnTo>
                    <a:lnTo>
                      <a:pt x="183" y="917"/>
                    </a:lnTo>
                    <a:lnTo>
                      <a:pt x="186" y="904"/>
                    </a:lnTo>
                    <a:lnTo>
                      <a:pt x="186" y="904"/>
                    </a:lnTo>
                    <a:lnTo>
                      <a:pt x="184" y="890"/>
                    </a:lnTo>
                    <a:lnTo>
                      <a:pt x="183" y="876"/>
                    </a:lnTo>
                    <a:lnTo>
                      <a:pt x="180" y="861"/>
                    </a:lnTo>
                    <a:lnTo>
                      <a:pt x="179" y="847"/>
                    </a:lnTo>
                    <a:lnTo>
                      <a:pt x="179" y="847"/>
                    </a:lnTo>
                    <a:lnTo>
                      <a:pt x="179" y="796"/>
                    </a:lnTo>
                    <a:lnTo>
                      <a:pt x="179" y="796"/>
                    </a:lnTo>
                    <a:lnTo>
                      <a:pt x="179" y="765"/>
                    </a:lnTo>
                    <a:lnTo>
                      <a:pt x="181" y="736"/>
                    </a:lnTo>
                    <a:lnTo>
                      <a:pt x="186" y="705"/>
                    </a:lnTo>
                    <a:lnTo>
                      <a:pt x="190" y="675"/>
                    </a:lnTo>
                    <a:lnTo>
                      <a:pt x="201" y="615"/>
                    </a:lnTo>
                    <a:lnTo>
                      <a:pt x="214" y="557"/>
                    </a:lnTo>
                    <a:lnTo>
                      <a:pt x="214" y="557"/>
                    </a:lnTo>
                    <a:lnTo>
                      <a:pt x="221" y="529"/>
                    </a:lnTo>
                    <a:lnTo>
                      <a:pt x="229" y="503"/>
                    </a:lnTo>
                    <a:lnTo>
                      <a:pt x="240" y="476"/>
                    </a:lnTo>
                    <a:lnTo>
                      <a:pt x="253" y="452"/>
                    </a:lnTo>
                    <a:lnTo>
                      <a:pt x="266" y="428"/>
                    </a:lnTo>
                    <a:lnTo>
                      <a:pt x="280" y="406"/>
                    </a:lnTo>
                    <a:lnTo>
                      <a:pt x="308" y="364"/>
                    </a:lnTo>
                    <a:lnTo>
                      <a:pt x="308" y="364"/>
                    </a:lnTo>
                    <a:lnTo>
                      <a:pt x="326" y="348"/>
                    </a:lnTo>
                    <a:lnTo>
                      <a:pt x="343" y="331"/>
                    </a:lnTo>
                    <a:lnTo>
                      <a:pt x="378" y="299"/>
                    </a:lnTo>
                    <a:lnTo>
                      <a:pt x="396" y="282"/>
                    </a:lnTo>
                    <a:lnTo>
                      <a:pt x="416" y="268"/>
                    </a:lnTo>
                    <a:lnTo>
                      <a:pt x="437" y="256"/>
                    </a:lnTo>
                    <a:lnTo>
                      <a:pt x="461" y="244"/>
                    </a:lnTo>
                    <a:lnTo>
                      <a:pt x="461" y="244"/>
                    </a:lnTo>
                    <a:lnTo>
                      <a:pt x="482" y="236"/>
                    </a:lnTo>
                    <a:lnTo>
                      <a:pt x="504" y="229"/>
                    </a:lnTo>
                    <a:lnTo>
                      <a:pt x="528" y="223"/>
                    </a:lnTo>
                    <a:lnTo>
                      <a:pt x="553" y="219"/>
                    </a:lnTo>
                    <a:lnTo>
                      <a:pt x="605" y="211"/>
                    </a:lnTo>
                    <a:lnTo>
                      <a:pt x="657" y="205"/>
                    </a:lnTo>
                    <a:lnTo>
                      <a:pt x="657" y="205"/>
                    </a:lnTo>
                    <a:lnTo>
                      <a:pt x="674" y="202"/>
                    </a:lnTo>
                    <a:lnTo>
                      <a:pt x="690" y="198"/>
                    </a:lnTo>
                    <a:lnTo>
                      <a:pt x="705" y="194"/>
                    </a:lnTo>
                    <a:lnTo>
                      <a:pt x="720" y="191"/>
                    </a:lnTo>
                    <a:lnTo>
                      <a:pt x="720" y="191"/>
                    </a:lnTo>
                    <a:lnTo>
                      <a:pt x="739" y="188"/>
                    </a:lnTo>
                    <a:lnTo>
                      <a:pt x="755" y="188"/>
                    </a:lnTo>
                    <a:lnTo>
                      <a:pt x="789" y="188"/>
                    </a:lnTo>
                    <a:lnTo>
                      <a:pt x="789" y="188"/>
                    </a:lnTo>
                    <a:lnTo>
                      <a:pt x="809" y="188"/>
                    </a:lnTo>
                    <a:lnTo>
                      <a:pt x="828" y="191"/>
                    </a:lnTo>
                    <a:lnTo>
                      <a:pt x="848" y="191"/>
                    </a:lnTo>
                    <a:lnTo>
                      <a:pt x="868" y="192"/>
                    </a:lnTo>
                    <a:lnTo>
                      <a:pt x="868" y="192"/>
                    </a:lnTo>
                    <a:lnTo>
                      <a:pt x="850" y="188"/>
                    </a:lnTo>
                    <a:lnTo>
                      <a:pt x="831" y="184"/>
                    </a:lnTo>
                    <a:lnTo>
                      <a:pt x="813" y="178"/>
                    </a:lnTo>
                    <a:lnTo>
                      <a:pt x="795" y="176"/>
                    </a:lnTo>
                    <a:lnTo>
                      <a:pt x="795" y="176"/>
                    </a:lnTo>
                    <a:lnTo>
                      <a:pt x="772" y="173"/>
                    </a:lnTo>
                    <a:lnTo>
                      <a:pt x="748" y="170"/>
                    </a:lnTo>
                    <a:lnTo>
                      <a:pt x="748" y="170"/>
                    </a:lnTo>
                    <a:lnTo>
                      <a:pt x="739" y="167"/>
                    </a:lnTo>
                    <a:lnTo>
                      <a:pt x="729" y="164"/>
                    </a:lnTo>
                    <a:lnTo>
                      <a:pt x="729" y="164"/>
                    </a:lnTo>
                    <a:lnTo>
                      <a:pt x="715" y="163"/>
                    </a:lnTo>
                    <a:lnTo>
                      <a:pt x="699" y="163"/>
                    </a:lnTo>
                    <a:lnTo>
                      <a:pt x="667" y="164"/>
                    </a:lnTo>
                    <a:lnTo>
                      <a:pt x="667" y="164"/>
                    </a:lnTo>
                    <a:lnTo>
                      <a:pt x="636" y="164"/>
                    </a:lnTo>
                    <a:lnTo>
                      <a:pt x="604" y="166"/>
                    </a:lnTo>
                    <a:lnTo>
                      <a:pt x="573" y="169"/>
                    </a:lnTo>
                    <a:lnTo>
                      <a:pt x="542" y="174"/>
                    </a:lnTo>
                    <a:lnTo>
                      <a:pt x="511" y="180"/>
                    </a:lnTo>
                    <a:lnTo>
                      <a:pt x="482" y="187"/>
                    </a:lnTo>
                    <a:lnTo>
                      <a:pt x="452" y="195"/>
                    </a:lnTo>
                    <a:lnTo>
                      <a:pt x="424" y="206"/>
                    </a:lnTo>
                    <a:lnTo>
                      <a:pt x="424" y="206"/>
                    </a:lnTo>
                    <a:lnTo>
                      <a:pt x="423" y="213"/>
                    </a:lnTo>
                    <a:lnTo>
                      <a:pt x="423" y="219"/>
                    </a:lnTo>
                    <a:lnTo>
                      <a:pt x="426" y="232"/>
                    </a:lnTo>
                    <a:lnTo>
                      <a:pt x="428" y="242"/>
                    </a:lnTo>
                    <a:lnTo>
                      <a:pt x="428" y="247"/>
                    </a:lnTo>
                    <a:lnTo>
                      <a:pt x="427" y="251"/>
                    </a:lnTo>
                    <a:lnTo>
                      <a:pt x="427" y="251"/>
                    </a:lnTo>
                    <a:lnTo>
                      <a:pt x="423" y="253"/>
                    </a:lnTo>
                    <a:lnTo>
                      <a:pt x="416" y="256"/>
                    </a:lnTo>
                    <a:lnTo>
                      <a:pt x="402" y="258"/>
                    </a:lnTo>
                    <a:lnTo>
                      <a:pt x="402" y="258"/>
                    </a:lnTo>
                    <a:lnTo>
                      <a:pt x="375" y="257"/>
                    </a:lnTo>
                    <a:lnTo>
                      <a:pt x="360" y="256"/>
                    </a:lnTo>
                    <a:lnTo>
                      <a:pt x="346" y="253"/>
                    </a:lnTo>
                    <a:lnTo>
                      <a:pt x="332" y="250"/>
                    </a:lnTo>
                    <a:lnTo>
                      <a:pt x="319" y="244"/>
                    </a:lnTo>
                    <a:lnTo>
                      <a:pt x="308" y="239"/>
                    </a:lnTo>
                    <a:lnTo>
                      <a:pt x="301" y="233"/>
                    </a:lnTo>
                    <a:lnTo>
                      <a:pt x="301" y="233"/>
                    </a:lnTo>
                    <a:lnTo>
                      <a:pt x="292" y="240"/>
                    </a:lnTo>
                    <a:lnTo>
                      <a:pt x="282" y="246"/>
                    </a:lnTo>
                    <a:lnTo>
                      <a:pt x="273" y="251"/>
                    </a:lnTo>
                    <a:lnTo>
                      <a:pt x="264" y="260"/>
                    </a:lnTo>
                    <a:lnTo>
                      <a:pt x="264" y="260"/>
                    </a:lnTo>
                    <a:lnTo>
                      <a:pt x="250" y="277"/>
                    </a:lnTo>
                    <a:lnTo>
                      <a:pt x="236" y="293"/>
                    </a:lnTo>
                    <a:lnTo>
                      <a:pt x="211" y="330"/>
                    </a:lnTo>
                    <a:lnTo>
                      <a:pt x="190" y="367"/>
                    </a:lnTo>
                    <a:lnTo>
                      <a:pt x="170" y="404"/>
                    </a:lnTo>
                    <a:lnTo>
                      <a:pt x="170" y="404"/>
                    </a:lnTo>
                    <a:lnTo>
                      <a:pt x="162" y="425"/>
                    </a:lnTo>
                    <a:lnTo>
                      <a:pt x="155" y="447"/>
                    </a:lnTo>
                    <a:lnTo>
                      <a:pt x="149" y="469"/>
                    </a:lnTo>
                    <a:lnTo>
                      <a:pt x="145" y="491"/>
                    </a:lnTo>
                    <a:lnTo>
                      <a:pt x="141" y="515"/>
                    </a:lnTo>
                    <a:lnTo>
                      <a:pt x="138" y="539"/>
                    </a:lnTo>
                    <a:lnTo>
                      <a:pt x="135" y="590"/>
                    </a:lnTo>
                    <a:lnTo>
                      <a:pt x="135" y="590"/>
                    </a:lnTo>
                    <a:lnTo>
                      <a:pt x="134" y="663"/>
                    </a:lnTo>
                    <a:lnTo>
                      <a:pt x="135" y="740"/>
                    </a:lnTo>
                    <a:lnTo>
                      <a:pt x="139" y="894"/>
                    </a:lnTo>
                    <a:lnTo>
                      <a:pt x="139" y="894"/>
                    </a:lnTo>
                    <a:lnTo>
                      <a:pt x="139" y="922"/>
                    </a:lnTo>
                    <a:lnTo>
                      <a:pt x="139" y="949"/>
                    </a:lnTo>
                    <a:lnTo>
                      <a:pt x="138" y="976"/>
                    </a:lnTo>
                    <a:lnTo>
                      <a:pt x="134" y="1001"/>
                    </a:lnTo>
                    <a:lnTo>
                      <a:pt x="134" y="1001"/>
                    </a:lnTo>
                    <a:lnTo>
                      <a:pt x="129" y="1011"/>
                    </a:lnTo>
                    <a:lnTo>
                      <a:pt x="128" y="1017"/>
                    </a:lnTo>
                    <a:lnTo>
                      <a:pt x="127" y="1022"/>
                    </a:lnTo>
                    <a:lnTo>
                      <a:pt x="127" y="1022"/>
                    </a:lnTo>
                    <a:lnTo>
                      <a:pt x="127" y="1033"/>
                    </a:lnTo>
                    <a:lnTo>
                      <a:pt x="127" y="1047"/>
                    </a:lnTo>
                    <a:lnTo>
                      <a:pt x="125" y="1060"/>
                    </a:lnTo>
                    <a:lnTo>
                      <a:pt x="124" y="1067"/>
                    </a:lnTo>
                    <a:lnTo>
                      <a:pt x="121" y="1074"/>
                    </a:lnTo>
                    <a:lnTo>
                      <a:pt x="121" y="1074"/>
                    </a:lnTo>
                    <a:lnTo>
                      <a:pt x="135" y="1080"/>
                    </a:lnTo>
                    <a:lnTo>
                      <a:pt x="149" y="1084"/>
                    </a:lnTo>
                    <a:lnTo>
                      <a:pt x="164" y="1088"/>
                    </a:lnTo>
                    <a:lnTo>
                      <a:pt x="180" y="1091"/>
                    </a:lnTo>
                    <a:lnTo>
                      <a:pt x="212" y="1095"/>
                    </a:lnTo>
                    <a:lnTo>
                      <a:pt x="245" y="1097"/>
                    </a:lnTo>
                    <a:lnTo>
                      <a:pt x="278" y="1094"/>
                    </a:lnTo>
                    <a:lnTo>
                      <a:pt x="310" y="1090"/>
                    </a:lnTo>
                    <a:lnTo>
                      <a:pt x="343" y="1083"/>
                    </a:lnTo>
                    <a:lnTo>
                      <a:pt x="372" y="1073"/>
                    </a:lnTo>
                    <a:lnTo>
                      <a:pt x="372" y="1073"/>
                    </a:lnTo>
                    <a:lnTo>
                      <a:pt x="372" y="1029"/>
                    </a:lnTo>
                    <a:lnTo>
                      <a:pt x="371" y="988"/>
                    </a:lnTo>
                    <a:lnTo>
                      <a:pt x="365" y="911"/>
                    </a:lnTo>
                    <a:lnTo>
                      <a:pt x="358" y="837"/>
                    </a:lnTo>
                    <a:lnTo>
                      <a:pt x="354" y="762"/>
                    </a:lnTo>
                    <a:lnTo>
                      <a:pt x="354" y="762"/>
                    </a:lnTo>
                    <a:close/>
                    <a:moveTo>
                      <a:pt x="812" y="163"/>
                    </a:moveTo>
                    <a:lnTo>
                      <a:pt x="812" y="163"/>
                    </a:lnTo>
                    <a:lnTo>
                      <a:pt x="800" y="143"/>
                    </a:lnTo>
                    <a:lnTo>
                      <a:pt x="785" y="124"/>
                    </a:lnTo>
                    <a:lnTo>
                      <a:pt x="768" y="105"/>
                    </a:lnTo>
                    <a:lnTo>
                      <a:pt x="748" y="87"/>
                    </a:lnTo>
                    <a:lnTo>
                      <a:pt x="727" y="73"/>
                    </a:lnTo>
                    <a:lnTo>
                      <a:pt x="705" y="59"/>
                    </a:lnTo>
                    <a:lnTo>
                      <a:pt x="681" y="49"/>
                    </a:lnTo>
                    <a:lnTo>
                      <a:pt x="670" y="46"/>
                    </a:lnTo>
                    <a:lnTo>
                      <a:pt x="657" y="44"/>
                    </a:lnTo>
                    <a:lnTo>
                      <a:pt x="657" y="44"/>
                    </a:lnTo>
                    <a:lnTo>
                      <a:pt x="638" y="41"/>
                    </a:lnTo>
                    <a:lnTo>
                      <a:pt x="619" y="41"/>
                    </a:lnTo>
                    <a:lnTo>
                      <a:pt x="601" y="41"/>
                    </a:lnTo>
                    <a:lnTo>
                      <a:pt x="586" y="44"/>
                    </a:lnTo>
                    <a:lnTo>
                      <a:pt x="586" y="44"/>
                    </a:lnTo>
                    <a:lnTo>
                      <a:pt x="544" y="51"/>
                    </a:lnTo>
                    <a:lnTo>
                      <a:pt x="524" y="56"/>
                    </a:lnTo>
                    <a:lnTo>
                      <a:pt x="504" y="60"/>
                    </a:lnTo>
                    <a:lnTo>
                      <a:pt x="485" y="67"/>
                    </a:lnTo>
                    <a:lnTo>
                      <a:pt x="466" y="76"/>
                    </a:lnTo>
                    <a:lnTo>
                      <a:pt x="449" y="86"/>
                    </a:lnTo>
                    <a:lnTo>
                      <a:pt x="435" y="98"/>
                    </a:lnTo>
                    <a:lnTo>
                      <a:pt x="435" y="98"/>
                    </a:lnTo>
                    <a:lnTo>
                      <a:pt x="424" y="119"/>
                    </a:lnTo>
                    <a:lnTo>
                      <a:pt x="413" y="142"/>
                    </a:lnTo>
                    <a:lnTo>
                      <a:pt x="409" y="155"/>
                    </a:lnTo>
                    <a:lnTo>
                      <a:pt x="405" y="167"/>
                    </a:lnTo>
                    <a:lnTo>
                      <a:pt x="402" y="180"/>
                    </a:lnTo>
                    <a:lnTo>
                      <a:pt x="400" y="192"/>
                    </a:lnTo>
                    <a:lnTo>
                      <a:pt x="400" y="192"/>
                    </a:lnTo>
                    <a:lnTo>
                      <a:pt x="400" y="206"/>
                    </a:lnTo>
                    <a:lnTo>
                      <a:pt x="402" y="222"/>
                    </a:lnTo>
                    <a:lnTo>
                      <a:pt x="406" y="233"/>
                    </a:lnTo>
                    <a:lnTo>
                      <a:pt x="407" y="237"/>
                    </a:lnTo>
                    <a:lnTo>
                      <a:pt x="412" y="242"/>
                    </a:lnTo>
                    <a:lnTo>
                      <a:pt x="412" y="242"/>
                    </a:lnTo>
                    <a:lnTo>
                      <a:pt x="413" y="240"/>
                    </a:lnTo>
                    <a:lnTo>
                      <a:pt x="414" y="237"/>
                    </a:lnTo>
                    <a:lnTo>
                      <a:pt x="414" y="233"/>
                    </a:lnTo>
                    <a:lnTo>
                      <a:pt x="414" y="226"/>
                    </a:lnTo>
                    <a:lnTo>
                      <a:pt x="414" y="226"/>
                    </a:lnTo>
                    <a:lnTo>
                      <a:pt x="413" y="204"/>
                    </a:lnTo>
                    <a:lnTo>
                      <a:pt x="414" y="184"/>
                    </a:lnTo>
                    <a:lnTo>
                      <a:pt x="417" y="174"/>
                    </a:lnTo>
                    <a:lnTo>
                      <a:pt x="420" y="166"/>
                    </a:lnTo>
                    <a:lnTo>
                      <a:pt x="423" y="156"/>
                    </a:lnTo>
                    <a:lnTo>
                      <a:pt x="428" y="147"/>
                    </a:lnTo>
                    <a:lnTo>
                      <a:pt x="428" y="147"/>
                    </a:lnTo>
                    <a:lnTo>
                      <a:pt x="435" y="135"/>
                    </a:lnTo>
                    <a:lnTo>
                      <a:pt x="444" y="125"/>
                    </a:lnTo>
                    <a:lnTo>
                      <a:pt x="452" y="117"/>
                    </a:lnTo>
                    <a:lnTo>
                      <a:pt x="462" y="110"/>
                    </a:lnTo>
                    <a:lnTo>
                      <a:pt x="472" y="103"/>
                    </a:lnTo>
                    <a:lnTo>
                      <a:pt x="483" y="97"/>
                    </a:lnTo>
                    <a:lnTo>
                      <a:pt x="508" y="87"/>
                    </a:lnTo>
                    <a:lnTo>
                      <a:pt x="508" y="87"/>
                    </a:lnTo>
                    <a:lnTo>
                      <a:pt x="521" y="86"/>
                    </a:lnTo>
                    <a:lnTo>
                      <a:pt x="534" y="81"/>
                    </a:lnTo>
                    <a:lnTo>
                      <a:pt x="558" y="73"/>
                    </a:lnTo>
                    <a:lnTo>
                      <a:pt x="581" y="65"/>
                    </a:lnTo>
                    <a:lnTo>
                      <a:pt x="593" y="60"/>
                    </a:lnTo>
                    <a:lnTo>
                      <a:pt x="604" y="59"/>
                    </a:lnTo>
                    <a:lnTo>
                      <a:pt x="604" y="59"/>
                    </a:lnTo>
                    <a:lnTo>
                      <a:pt x="617" y="58"/>
                    </a:lnTo>
                    <a:lnTo>
                      <a:pt x="628" y="59"/>
                    </a:lnTo>
                    <a:lnTo>
                      <a:pt x="638" y="60"/>
                    </a:lnTo>
                    <a:lnTo>
                      <a:pt x="649" y="62"/>
                    </a:lnTo>
                    <a:lnTo>
                      <a:pt x="668" y="69"/>
                    </a:lnTo>
                    <a:lnTo>
                      <a:pt x="688" y="76"/>
                    </a:lnTo>
                    <a:lnTo>
                      <a:pt x="688" y="76"/>
                    </a:lnTo>
                    <a:lnTo>
                      <a:pt x="706" y="81"/>
                    </a:lnTo>
                    <a:lnTo>
                      <a:pt x="715" y="84"/>
                    </a:lnTo>
                    <a:lnTo>
                      <a:pt x="722" y="89"/>
                    </a:lnTo>
                    <a:lnTo>
                      <a:pt x="722" y="89"/>
                    </a:lnTo>
                    <a:lnTo>
                      <a:pt x="730" y="93"/>
                    </a:lnTo>
                    <a:lnTo>
                      <a:pt x="737" y="98"/>
                    </a:lnTo>
                    <a:lnTo>
                      <a:pt x="750" y="111"/>
                    </a:lnTo>
                    <a:lnTo>
                      <a:pt x="772" y="138"/>
                    </a:lnTo>
                    <a:lnTo>
                      <a:pt x="772" y="138"/>
                    </a:lnTo>
                    <a:lnTo>
                      <a:pt x="784" y="147"/>
                    </a:lnTo>
                    <a:lnTo>
                      <a:pt x="788" y="155"/>
                    </a:lnTo>
                    <a:lnTo>
                      <a:pt x="789" y="157"/>
                    </a:lnTo>
                    <a:lnTo>
                      <a:pt x="789" y="163"/>
                    </a:lnTo>
                    <a:lnTo>
                      <a:pt x="789" y="163"/>
                    </a:lnTo>
                    <a:lnTo>
                      <a:pt x="796" y="163"/>
                    </a:lnTo>
                    <a:lnTo>
                      <a:pt x="802" y="166"/>
                    </a:lnTo>
                    <a:lnTo>
                      <a:pt x="807" y="167"/>
                    </a:lnTo>
                    <a:lnTo>
                      <a:pt x="810" y="166"/>
                    </a:lnTo>
                    <a:lnTo>
                      <a:pt x="812" y="164"/>
                    </a:lnTo>
                    <a:lnTo>
                      <a:pt x="812" y="164"/>
                    </a:lnTo>
                    <a:lnTo>
                      <a:pt x="812" y="163"/>
                    </a:lnTo>
                    <a:lnTo>
                      <a:pt x="812" y="163"/>
                    </a:lnTo>
                    <a:close/>
                    <a:moveTo>
                      <a:pt x="744" y="124"/>
                    </a:moveTo>
                    <a:lnTo>
                      <a:pt x="744" y="124"/>
                    </a:lnTo>
                    <a:lnTo>
                      <a:pt x="732" y="117"/>
                    </a:lnTo>
                    <a:lnTo>
                      <a:pt x="719" y="108"/>
                    </a:lnTo>
                    <a:lnTo>
                      <a:pt x="694" y="94"/>
                    </a:lnTo>
                    <a:lnTo>
                      <a:pt x="681" y="87"/>
                    </a:lnTo>
                    <a:lnTo>
                      <a:pt x="667" y="81"/>
                    </a:lnTo>
                    <a:lnTo>
                      <a:pt x="652" y="77"/>
                    </a:lnTo>
                    <a:lnTo>
                      <a:pt x="633" y="74"/>
                    </a:lnTo>
                    <a:lnTo>
                      <a:pt x="633" y="74"/>
                    </a:lnTo>
                    <a:lnTo>
                      <a:pt x="657" y="87"/>
                    </a:lnTo>
                    <a:lnTo>
                      <a:pt x="667" y="96"/>
                    </a:lnTo>
                    <a:lnTo>
                      <a:pt x="678" y="104"/>
                    </a:lnTo>
                    <a:lnTo>
                      <a:pt x="688" y="114"/>
                    </a:lnTo>
                    <a:lnTo>
                      <a:pt x="697" y="125"/>
                    </a:lnTo>
                    <a:lnTo>
                      <a:pt x="702" y="138"/>
                    </a:lnTo>
                    <a:lnTo>
                      <a:pt x="706" y="153"/>
                    </a:lnTo>
                    <a:lnTo>
                      <a:pt x="706" y="153"/>
                    </a:lnTo>
                    <a:lnTo>
                      <a:pt x="741" y="155"/>
                    </a:lnTo>
                    <a:lnTo>
                      <a:pt x="757" y="157"/>
                    </a:lnTo>
                    <a:lnTo>
                      <a:pt x="774" y="160"/>
                    </a:lnTo>
                    <a:lnTo>
                      <a:pt x="774" y="160"/>
                    </a:lnTo>
                    <a:lnTo>
                      <a:pt x="775" y="159"/>
                    </a:lnTo>
                    <a:lnTo>
                      <a:pt x="775" y="157"/>
                    </a:lnTo>
                    <a:lnTo>
                      <a:pt x="775" y="157"/>
                    </a:lnTo>
                    <a:lnTo>
                      <a:pt x="761" y="139"/>
                    </a:lnTo>
                    <a:lnTo>
                      <a:pt x="744" y="124"/>
                    </a:lnTo>
                    <a:lnTo>
                      <a:pt x="744" y="124"/>
                    </a:lnTo>
                    <a:close/>
                    <a:moveTo>
                      <a:pt x="657" y="389"/>
                    </a:moveTo>
                    <a:lnTo>
                      <a:pt x="657" y="389"/>
                    </a:lnTo>
                    <a:lnTo>
                      <a:pt x="635" y="406"/>
                    </a:lnTo>
                    <a:lnTo>
                      <a:pt x="612" y="420"/>
                    </a:lnTo>
                    <a:lnTo>
                      <a:pt x="612" y="420"/>
                    </a:lnTo>
                    <a:lnTo>
                      <a:pt x="602" y="430"/>
                    </a:lnTo>
                    <a:lnTo>
                      <a:pt x="594" y="438"/>
                    </a:lnTo>
                    <a:lnTo>
                      <a:pt x="579" y="458"/>
                    </a:lnTo>
                    <a:lnTo>
                      <a:pt x="579" y="458"/>
                    </a:lnTo>
                    <a:lnTo>
                      <a:pt x="567" y="473"/>
                    </a:lnTo>
                    <a:lnTo>
                      <a:pt x="559" y="487"/>
                    </a:lnTo>
                    <a:lnTo>
                      <a:pt x="551" y="501"/>
                    </a:lnTo>
                    <a:lnTo>
                      <a:pt x="544" y="518"/>
                    </a:lnTo>
                    <a:lnTo>
                      <a:pt x="544" y="518"/>
                    </a:lnTo>
                    <a:lnTo>
                      <a:pt x="534" y="535"/>
                    </a:lnTo>
                    <a:lnTo>
                      <a:pt x="527" y="552"/>
                    </a:lnTo>
                    <a:lnTo>
                      <a:pt x="527" y="552"/>
                    </a:lnTo>
                    <a:lnTo>
                      <a:pt x="522" y="562"/>
                    </a:lnTo>
                    <a:lnTo>
                      <a:pt x="521" y="573"/>
                    </a:lnTo>
                    <a:lnTo>
                      <a:pt x="518" y="583"/>
                    </a:lnTo>
                    <a:lnTo>
                      <a:pt x="515" y="594"/>
                    </a:lnTo>
                    <a:lnTo>
                      <a:pt x="515" y="594"/>
                    </a:lnTo>
                    <a:lnTo>
                      <a:pt x="508" y="615"/>
                    </a:lnTo>
                    <a:lnTo>
                      <a:pt x="503" y="636"/>
                    </a:lnTo>
                    <a:lnTo>
                      <a:pt x="503" y="636"/>
                    </a:lnTo>
                    <a:lnTo>
                      <a:pt x="486" y="702"/>
                    </a:lnTo>
                    <a:lnTo>
                      <a:pt x="479" y="734"/>
                    </a:lnTo>
                    <a:lnTo>
                      <a:pt x="473" y="767"/>
                    </a:lnTo>
                    <a:lnTo>
                      <a:pt x="473" y="767"/>
                    </a:lnTo>
                    <a:lnTo>
                      <a:pt x="464" y="828"/>
                    </a:lnTo>
                    <a:lnTo>
                      <a:pt x="461" y="858"/>
                    </a:lnTo>
                    <a:lnTo>
                      <a:pt x="459" y="887"/>
                    </a:lnTo>
                    <a:lnTo>
                      <a:pt x="459" y="887"/>
                    </a:lnTo>
                    <a:lnTo>
                      <a:pt x="458" y="920"/>
                    </a:lnTo>
                    <a:lnTo>
                      <a:pt x="458" y="934"/>
                    </a:lnTo>
                    <a:lnTo>
                      <a:pt x="459" y="946"/>
                    </a:lnTo>
                    <a:lnTo>
                      <a:pt x="459" y="946"/>
                    </a:lnTo>
                    <a:lnTo>
                      <a:pt x="461" y="952"/>
                    </a:lnTo>
                    <a:lnTo>
                      <a:pt x="464" y="958"/>
                    </a:lnTo>
                    <a:lnTo>
                      <a:pt x="466" y="963"/>
                    </a:lnTo>
                    <a:lnTo>
                      <a:pt x="468" y="970"/>
                    </a:lnTo>
                    <a:lnTo>
                      <a:pt x="468" y="970"/>
                    </a:lnTo>
                    <a:lnTo>
                      <a:pt x="468" y="976"/>
                    </a:lnTo>
                    <a:lnTo>
                      <a:pt x="466" y="983"/>
                    </a:lnTo>
                    <a:lnTo>
                      <a:pt x="465" y="990"/>
                    </a:lnTo>
                    <a:lnTo>
                      <a:pt x="466" y="997"/>
                    </a:lnTo>
                    <a:lnTo>
                      <a:pt x="466" y="997"/>
                    </a:lnTo>
                    <a:lnTo>
                      <a:pt x="468" y="1004"/>
                    </a:lnTo>
                    <a:lnTo>
                      <a:pt x="472" y="1012"/>
                    </a:lnTo>
                    <a:lnTo>
                      <a:pt x="482" y="1031"/>
                    </a:lnTo>
                    <a:lnTo>
                      <a:pt x="482" y="1031"/>
                    </a:lnTo>
                    <a:lnTo>
                      <a:pt x="486" y="1039"/>
                    </a:lnTo>
                    <a:lnTo>
                      <a:pt x="490" y="1047"/>
                    </a:lnTo>
                    <a:lnTo>
                      <a:pt x="490" y="1047"/>
                    </a:lnTo>
                    <a:lnTo>
                      <a:pt x="492" y="1057"/>
                    </a:lnTo>
                    <a:lnTo>
                      <a:pt x="493" y="1061"/>
                    </a:lnTo>
                    <a:lnTo>
                      <a:pt x="494" y="1063"/>
                    </a:lnTo>
                    <a:lnTo>
                      <a:pt x="497" y="1064"/>
                    </a:lnTo>
                    <a:lnTo>
                      <a:pt x="497" y="1064"/>
                    </a:lnTo>
                    <a:lnTo>
                      <a:pt x="492" y="1038"/>
                    </a:lnTo>
                    <a:lnTo>
                      <a:pt x="489" y="1012"/>
                    </a:lnTo>
                    <a:lnTo>
                      <a:pt x="487" y="986"/>
                    </a:lnTo>
                    <a:lnTo>
                      <a:pt x="486" y="960"/>
                    </a:lnTo>
                    <a:lnTo>
                      <a:pt x="486" y="935"/>
                    </a:lnTo>
                    <a:lnTo>
                      <a:pt x="486" y="910"/>
                    </a:lnTo>
                    <a:lnTo>
                      <a:pt x="490" y="859"/>
                    </a:lnTo>
                    <a:lnTo>
                      <a:pt x="496" y="810"/>
                    </a:lnTo>
                    <a:lnTo>
                      <a:pt x="503" y="761"/>
                    </a:lnTo>
                    <a:lnTo>
                      <a:pt x="510" y="712"/>
                    </a:lnTo>
                    <a:lnTo>
                      <a:pt x="517" y="664"/>
                    </a:lnTo>
                    <a:lnTo>
                      <a:pt x="517" y="664"/>
                    </a:lnTo>
                    <a:lnTo>
                      <a:pt x="520" y="645"/>
                    </a:lnTo>
                    <a:lnTo>
                      <a:pt x="524" y="625"/>
                    </a:lnTo>
                    <a:lnTo>
                      <a:pt x="535" y="586"/>
                    </a:lnTo>
                    <a:lnTo>
                      <a:pt x="535" y="586"/>
                    </a:lnTo>
                    <a:lnTo>
                      <a:pt x="544" y="545"/>
                    </a:lnTo>
                    <a:lnTo>
                      <a:pt x="549" y="527"/>
                    </a:lnTo>
                    <a:lnTo>
                      <a:pt x="556" y="507"/>
                    </a:lnTo>
                    <a:lnTo>
                      <a:pt x="556" y="507"/>
                    </a:lnTo>
                    <a:lnTo>
                      <a:pt x="574" y="480"/>
                    </a:lnTo>
                    <a:lnTo>
                      <a:pt x="595" y="456"/>
                    </a:lnTo>
                    <a:lnTo>
                      <a:pt x="619" y="432"/>
                    </a:lnTo>
                    <a:lnTo>
                      <a:pt x="645" y="413"/>
                    </a:lnTo>
                    <a:lnTo>
                      <a:pt x="671" y="393"/>
                    </a:lnTo>
                    <a:lnTo>
                      <a:pt x="699" y="378"/>
                    </a:lnTo>
                    <a:lnTo>
                      <a:pt x="730" y="364"/>
                    </a:lnTo>
                    <a:lnTo>
                      <a:pt x="747" y="358"/>
                    </a:lnTo>
                    <a:lnTo>
                      <a:pt x="763" y="352"/>
                    </a:lnTo>
                    <a:lnTo>
                      <a:pt x="763" y="352"/>
                    </a:lnTo>
                    <a:lnTo>
                      <a:pt x="748" y="354"/>
                    </a:lnTo>
                    <a:lnTo>
                      <a:pt x="734" y="355"/>
                    </a:lnTo>
                    <a:lnTo>
                      <a:pt x="720" y="358"/>
                    </a:lnTo>
                    <a:lnTo>
                      <a:pt x="706" y="364"/>
                    </a:lnTo>
                    <a:lnTo>
                      <a:pt x="692" y="368"/>
                    </a:lnTo>
                    <a:lnTo>
                      <a:pt x="680" y="375"/>
                    </a:lnTo>
                    <a:lnTo>
                      <a:pt x="668" y="382"/>
                    </a:lnTo>
                    <a:lnTo>
                      <a:pt x="657" y="389"/>
                    </a:lnTo>
                    <a:lnTo>
                      <a:pt x="657" y="389"/>
                    </a:lnTo>
                    <a:close/>
                    <a:moveTo>
                      <a:pt x="650" y="100"/>
                    </a:moveTo>
                    <a:lnTo>
                      <a:pt x="650" y="100"/>
                    </a:lnTo>
                    <a:lnTo>
                      <a:pt x="643" y="94"/>
                    </a:lnTo>
                    <a:lnTo>
                      <a:pt x="636" y="89"/>
                    </a:lnTo>
                    <a:lnTo>
                      <a:pt x="636" y="89"/>
                    </a:lnTo>
                    <a:lnTo>
                      <a:pt x="631" y="84"/>
                    </a:lnTo>
                    <a:lnTo>
                      <a:pt x="624" y="81"/>
                    </a:lnTo>
                    <a:lnTo>
                      <a:pt x="617" y="81"/>
                    </a:lnTo>
                    <a:lnTo>
                      <a:pt x="611" y="81"/>
                    </a:lnTo>
                    <a:lnTo>
                      <a:pt x="598" y="83"/>
                    </a:lnTo>
                    <a:lnTo>
                      <a:pt x="586" y="86"/>
                    </a:lnTo>
                    <a:lnTo>
                      <a:pt x="586" y="86"/>
                    </a:lnTo>
                    <a:lnTo>
                      <a:pt x="551" y="90"/>
                    </a:lnTo>
                    <a:lnTo>
                      <a:pt x="531" y="93"/>
                    </a:lnTo>
                    <a:lnTo>
                      <a:pt x="514" y="98"/>
                    </a:lnTo>
                    <a:lnTo>
                      <a:pt x="514" y="98"/>
                    </a:lnTo>
                    <a:lnTo>
                      <a:pt x="506" y="103"/>
                    </a:lnTo>
                    <a:lnTo>
                      <a:pt x="499" y="107"/>
                    </a:lnTo>
                    <a:lnTo>
                      <a:pt x="499" y="107"/>
                    </a:lnTo>
                    <a:lnTo>
                      <a:pt x="480" y="112"/>
                    </a:lnTo>
                    <a:lnTo>
                      <a:pt x="464" y="121"/>
                    </a:lnTo>
                    <a:lnTo>
                      <a:pt x="464" y="121"/>
                    </a:lnTo>
                    <a:lnTo>
                      <a:pt x="451" y="136"/>
                    </a:lnTo>
                    <a:lnTo>
                      <a:pt x="438" y="155"/>
                    </a:lnTo>
                    <a:lnTo>
                      <a:pt x="434" y="163"/>
                    </a:lnTo>
                    <a:lnTo>
                      <a:pt x="430" y="173"/>
                    </a:lnTo>
                    <a:lnTo>
                      <a:pt x="427" y="183"/>
                    </a:lnTo>
                    <a:lnTo>
                      <a:pt x="427" y="194"/>
                    </a:lnTo>
                    <a:lnTo>
                      <a:pt x="427" y="194"/>
                    </a:lnTo>
                    <a:lnTo>
                      <a:pt x="455" y="181"/>
                    </a:lnTo>
                    <a:lnTo>
                      <a:pt x="485" y="173"/>
                    </a:lnTo>
                    <a:lnTo>
                      <a:pt x="515" y="166"/>
                    </a:lnTo>
                    <a:lnTo>
                      <a:pt x="549" y="160"/>
                    </a:lnTo>
                    <a:lnTo>
                      <a:pt x="583" y="157"/>
                    </a:lnTo>
                    <a:lnTo>
                      <a:pt x="618" y="155"/>
                    </a:lnTo>
                    <a:lnTo>
                      <a:pt x="692" y="152"/>
                    </a:lnTo>
                    <a:lnTo>
                      <a:pt x="692" y="152"/>
                    </a:lnTo>
                    <a:lnTo>
                      <a:pt x="691" y="142"/>
                    </a:lnTo>
                    <a:lnTo>
                      <a:pt x="687" y="133"/>
                    </a:lnTo>
                    <a:lnTo>
                      <a:pt x="682" y="126"/>
                    </a:lnTo>
                    <a:lnTo>
                      <a:pt x="678" y="121"/>
                    </a:lnTo>
                    <a:lnTo>
                      <a:pt x="666" y="110"/>
                    </a:lnTo>
                    <a:lnTo>
                      <a:pt x="650" y="100"/>
                    </a:lnTo>
                    <a:lnTo>
                      <a:pt x="650" y="100"/>
                    </a:lnTo>
                    <a:close/>
                    <a:moveTo>
                      <a:pt x="640" y="24"/>
                    </a:moveTo>
                    <a:lnTo>
                      <a:pt x="640" y="24"/>
                    </a:lnTo>
                    <a:lnTo>
                      <a:pt x="636" y="21"/>
                    </a:lnTo>
                    <a:lnTo>
                      <a:pt x="631" y="18"/>
                    </a:lnTo>
                    <a:lnTo>
                      <a:pt x="631" y="18"/>
                    </a:lnTo>
                    <a:lnTo>
                      <a:pt x="619" y="16"/>
                    </a:lnTo>
                    <a:lnTo>
                      <a:pt x="608" y="16"/>
                    </a:lnTo>
                    <a:lnTo>
                      <a:pt x="597" y="16"/>
                    </a:lnTo>
                    <a:lnTo>
                      <a:pt x="586" y="16"/>
                    </a:lnTo>
                    <a:lnTo>
                      <a:pt x="586" y="16"/>
                    </a:lnTo>
                    <a:lnTo>
                      <a:pt x="573" y="14"/>
                    </a:lnTo>
                    <a:lnTo>
                      <a:pt x="562" y="14"/>
                    </a:lnTo>
                    <a:lnTo>
                      <a:pt x="551" y="16"/>
                    </a:lnTo>
                    <a:lnTo>
                      <a:pt x="539" y="18"/>
                    </a:lnTo>
                    <a:lnTo>
                      <a:pt x="517" y="24"/>
                    </a:lnTo>
                    <a:lnTo>
                      <a:pt x="493" y="30"/>
                    </a:lnTo>
                    <a:lnTo>
                      <a:pt x="493" y="30"/>
                    </a:lnTo>
                    <a:lnTo>
                      <a:pt x="472" y="34"/>
                    </a:lnTo>
                    <a:lnTo>
                      <a:pt x="452" y="39"/>
                    </a:lnTo>
                    <a:lnTo>
                      <a:pt x="434" y="46"/>
                    </a:lnTo>
                    <a:lnTo>
                      <a:pt x="417" y="53"/>
                    </a:lnTo>
                    <a:lnTo>
                      <a:pt x="400" y="62"/>
                    </a:lnTo>
                    <a:lnTo>
                      <a:pt x="385" y="72"/>
                    </a:lnTo>
                    <a:lnTo>
                      <a:pt x="369" y="81"/>
                    </a:lnTo>
                    <a:lnTo>
                      <a:pt x="357" y="93"/>
                    </a:lnTo>
                    <a:lnTo>
                      <a:pt x="357" y="93"/>
                    </a:lnTo>
                    <a:lnTo>
                      <a:pt x="347" y="105"/>
                    </a:lnTo>
                    <a:lnTo>
                      <a:pt x="337" y="119"/>
                    </a:lnTo>
                    <a:lnTo>
                      <a:pt x="327" y="135"/>
                    </a:lnTo>
                    <a:lnTo>
                      <a:pt x="319" y="150"/>
                    </a:lnTo>
                    <a:lnTo>
                      <a:pt x="312" y="167"/>
                    </a:lnTo>
                    <a:lnTo>
                      <a:pt x="309" y="176"/>
                    </a:lnTo>
                    <a:lnTo>
                      <a:pt x="308" y="185"/>
                    </a:lnTo>
                    <a:lnTo>
                      <a:pt x="308" y="194"/>
                    </a:lnTo>
                    <a:lnTo>
                      <a:pt x="308" y="204"/>
                    </a:lnTo>
                    <a:lnTo>
                      <a:pt x="309" y="213"/>
                    </a:lnTo>
                    <a:lnTo>
                      <a:pt x="313" y="225"/>
                    </a:lnTo>
                    <a:lnTo>
                      <a:pt x="313" y="225"/>
                    </a:lnTo>
                    <a:lnTo>
                      <a:pt x="322" y="230"/>
                    </a:lnTo>
                    <a:lnTo>
                      <a:pt x="332" y="236"/>
                    </a:lnTo>
                    <a:lnTo>
                      <a:pt x="341" y="239"/>
                    </a:lnTo>
                    <a:lnTo>
                      <a:pt x="353" y="242"/>
                    </a:lnTo>
                    <a:lnTo>
                      <a:pt x="374" y="244"/>
                    </a:lnTo>
                    <a:lnTo>
                      <a:pt x="396" y="244"/>
                    </a:lnTo>
                    <a:lnTo>
                      <a:pt x="396" y="244"/>
                    </a:lnTo>
                    <a:lnTo>
                      <a:pt x="393" y="233"/>
                    </a:lnTo>
                    <a:lnTo>
                      <a:pt x="391" y="222"/>
                    </a:lnTo>
                    <a:lnTo>
                      <a:pt x="391" y="211"/>
                    </a:lnTo>
                    <a:lnTo>
                      <a:pt x="391" y="198"/>
                    </a:lnTo>
                    <a:lnTo>
                      <a:pt x="392" y="176"/>
                    </a:lnTo>
                    <a:lnTo>
                      <a:pt x="398" y="153"/>
                    </a:lnTo>
                    <a:lnTo>
                      <a:pt x="405" y="132"/>
                    </a:lnTo>
                    <a:lnTo>
                      <a:pt x="414" y="112"/>
                    </a:lnTo>
                    <a:lnTo>
                      <a:pt x="424" y="94"/>
                    </a:lnTo>
                    <a:lnTo>
                      <a:pt x="437" y="80"/>
                    </a:lnTo>
                    <a:lnTo>
                      <a:pt x="437" y="80"/>
                    </a:lnTo>
                    <a:lnTo>
                      <a:pt x="448" y="73"/>
                    </a:lnTo>
                    <a:lnTo>
                      <a:pt x="459" y="66"/>
                    </a:lnTo>
                    <a:lnTo>
                      <a:pt x="487" y="53"/>
                    </a:lnTo>
                    <a:lnTo>
                      <a:pt x="517" y="44"/>
                    </a:lnTo>
                    <a:lnTo>
                      <a:pt x="549" y="37"/>
                    </a:lnTo>
                    <a:lnTo>
                      <a:pt x="581" y="31"/>
                    </a:lnTo>
                    <a:lnTo>
                      <a:pt x="612" y="28"/>
                    </a:lnTo>
                    <a:lnTo>
                      <a:pt x="643" y="28"/>
                    </a:lnTo>
                    <a:lnTo>
                      <a:pt x="656" y="30"/>
                    </a:lnTo>
                    <a:lnTo>
                      <a:pt x="668" y="32"/>
                    </a:lnTo>
                    <a:lnTo>
                      <a:pt x="668" y="32"/>
                    </a:lnTo>
                    <a:lnTo>
                      <a:pt x="663" y="28"/>
                    </a:lnTo>
                    <a:lnTo>
                      <a:pt x="656" y="27"/>
                    </a:lnTo>
                    <a:lnTo>
                      <a:pt x="640" y="24"/>
                    </a:lnTo>
                    <a:lnTo>
                      <a:pt x="640" y="24"/>
                    </a:lnTo>
                    <a:close/>
                    <a:moveTo>
                      <a:pt x="587" y="406"/>
                    </a:moveTo>
                    <a:lnTo>
                      <a:pt x="587" y="406"/>
                    </a:lnTo>
                    <a:lnTo>
                      <a:pt x="579" y="417"/>
                    </a:lnTo>
                    <a:lnTo>
                      <a:pt x="570" y="431"/>
                    </a:lnTo>
                    <a:lnTo>
                      <a:pt x="555" y="459"/>
                    </a:lnTo>
                    <a:lnTo>
                      <a:pt x="555" y="459"/>
                    </a:lnTo>
                    <a:lnTo>
                      <a:pt x="538" y="487"/>
                    </a:lnTo>
                    <a:lnTo>
                      <a:pt x="522" y="514"/>
                    </a:lnTo>
                    <a:lnTo>
                      <a:pt x="508" y="542"/>
                    </a:lnTo>
                    <a:lnTo>
                      <a:pt x="496" y="573"/>
                    </a:lnTo>
                    <a:lnTo>
                      <a:pt x="496" y="573"/>
                    </a:lnTo>
                    <a:lnTo>
                      <a:pt x="490" y="588"/>
                    </a:lnTo>
                    <a:lnTo>
                      <a:pt x="486" y="605"/>
                    </a:lnTo>
                    <a:lnTo>
                      <a:pt x="482" y="622"/>
                    </a:lnTo>
                    <a:lnTo>
                      <a:pt x="478" y="639"/>
                    </a:lnTo>
                    <a:lnTo>
                      <a:pt x="478" y="639"/>
                    </a:lnTo>
                    <a:lnTo>
                      <a:pt x="466" y="670"/>
                    </a:lnTo>
                    <a:lnTo>
                      <a:pt x="458" y="703"/>
                    </a:lnTo>
                    <a:lnTo>
                      <a:pt x="451" y="739"/>
                    </a:lnTo>
                    <a:lnTo>
                      <a:pt x="444" y="775"/>
                    </a:lnTo>
                    <a:lnTo>
                      <a:pt x="440" y="812"/>
                    </a:lnTo>
                    <a:lnTo>
                      <a:pt x="435" y="848"/>
                    </a:lnTo>
                    <a:lnTo>
                      <a:pt x="434" y="885"/>
                    </a:lnTo>
                    <a:lnTo>
                      <a:pt x="434" y="921"/>
                    </a:lnTo>
                    <a:lnTo>
                      <a:pt x="434" y="921"/>
                    </a:lnTo>
                    <a:lnTo>
                      <a:pt x="441" y="924"/>
                    </a:lnTo>
                    <a:lnTo>
                      <a:pt x="451" y="925"/>
                    </a:lnTo>
                    <a:lnTo>
                      <a:pt x="451" y="925"/>
                    </a:lnTo>
                    <a:lnTo>
                      <a:pt x="448" y="910"/>
                    </a:lnTo>
                    <a:lnTo>
                      <a:pt x="447" y="896"/>
                    </a:lnTo>
                    <a:lnTo>
                      <a:pt x="447" y="882"/>
                    </a:lnTo>
                    <a:lnTo>
                      <a:pt x="448" y="869"/>
                    </a:lnTo>
                    <a:lnTo>
                      <a:pt x="451" y="842"/>
                    </a:lnTo>
                    <a:lnTo>
                      <a:pt x="455" y="816"/>
                    </a:lnTo>
                    <a:lnTo>
                      <a:pt x="455" y="816"/>
                    </a:lnTo>
                    <a:lnTo>
                      <a:pt x="461" y="768"/>
                    </a:lnTo>
                    <a:lnTo>
                      <a:pt x="469" y="723"/>
                    </a:lnTo>
                    <a:lnTo>
                      <a:pt x="479" y="678"/>
                    </a:lnTo>
                    <a:lnTo>
                      <a:pt x="490" y="635"/>
                    </a:lnTo>
                    <a:lnTo>
                      <a:pt x="503" y="593"/>
                    </a:lnTo>
                    <a:lnTo>
                      <a:pt x="517" y="550"/>
                    </a:lnTo>
                    <a:lnTo>
                      <a:pt x="534" y="510"/>
                    </a:lnTo>
                    <a:lnTo>
                      <a:pt x="552" y="469"/>
                    </a:lnTo>
                    <a:lnTo>
                      <a:pt x="552" y="469"/>
                    </a:lnTo>
                    <a:lnTo>
                      <a:pt x="570" y="448"/>
                    </a:lnTo>
                    <a:lnTo>
                      <a:pt x="580" y="437"/>
                    </a:lnTo>
                    <a:lnTo>
                      <a:pt x="587" y="424"/>
                    </a:lnTo>
                    <a:lnTo>
                      <a:pt x="587" y="424"/>
                    </a:lnTo>
                    <a:lnTo>
                      <a:pt x="607" y="410"/>
                    </a:lnTo>
                    <a:lnTo>
                      <a:pt x="626" y="397"/>
                    </a:lnTo>
                    <a:lnTo>
                      <a:pt x="646" y="383"/>
                    </a:lnTo>
                    <a:lnTo>
                      <a:pt x="654" y="376"/>
                    </a:lnTo>
                    <a:lnTo>
                      <a:pt x="661" y="369"/>
                    </a:lnTo>
                    <a:lnTo>
                      <a:pt x="661" y="369"/>
                    </a:lnTo>
                    <a:lnTo>
                      <a:pt x="653" y="375"/>
                    </a:lnTo>
                    <a:lnTo>
                      <a:pt x="643" y="379"/>
                    </a:lnTo>
                    <a:lnTo>
                      <a:pt x="624" y="386"/>
                    </a:lnTo>
                    <a:lnTo>
                      <a:pt x="604" y="395"/>
                    </a:lnTo>
                    <a:lnTo>
                      <a:pt x="595" y="400"/>
                    </a:lnTo>
                    <a:lnTo>
                      <a:pt x="587" y="406"/>
                    </a:lnTo>
                    <a:lnTo>
                      <a:pt x="587" y="406"/>
                    </a:lnTo>
                    <a:close/>
                    <a:moveTo>
                      <a:pt x="605" y="1401"/>
                    </a:moveTo>
                    <a:lnTo>
                      <a:pt x="605" y="1401"/>
                    </a:lnTo>
                    <a:lnTo>
                      <a:pt x="610" y="1401"/>
                    </a:lnTo>
                    <a:lnTo>
                      <a:pt x="617" y="1400"/>
                    </a:lnTo>
                    <a:lnTo>
                      <a:pt x="622" y="1398"/>
                    </a:lnTo>
                    <a:lnTo>
                      <a:pt x="626" y="1396"/>
                    </a:lnTo>
                    <a:lnTo>
                      <a:pt x="626" y="1396"/>
                    </a:lnTo>
                    <a:lnTo>
                      <a:pt x="629" y="1393"/>
                    </a:lnTo>
                    <a:lnTo>
                      <a:pt x="631" y="1389"/>
                    </a:lnTo>
                    <a:lnTo>
                      <a:pt x="631" y="1377"/>
                    </a:lnTo>
                    <a:lnTo>
                      <a:pt x="631" y="1372"/>
                    </a:lnTo>
                    <a:lnTo>
                      <a:pt x="629" y="1366"/>
                    </a:lnTo>
                    <a:lnTo>
                      <a:pt x="628" y="1362"/>
                    </a:lnTo>
                    <a:lnTo>
                      <a:pt x="624" y="1358"/>
                    </a:lnTo>
                    <a:lnTo>
                      <a:pt x="624" y="1358"/>
                    </a:lnTo>
                    <a:lnTo>
                      <a:pt x="618" y="1355"/>
                    </a:lnTo>
                    <a:lnTo>
                      <a:pt x="611" y="1355"/>
                    </a:lnTo>
                    <a:lnTo>
                      <a:pt x="604" y="1355"/>
                    </a:lnTo>
                    <a:lnTo>
                      <a:pt x="597" y="1354"/>
                    </a:lnTo>
                    <a:lnTo>
                      <a:pt x="597" y="1354"/>
                    </a:lnTo>
                    <a:lnTo>
                      <a:pt x="595" y="1361"/>
                    </a:lnTo>
                    <a:lnTo>
                      <a:pt x="591" y="1368"/>
                    </a:lnTo>
                    <a:lnTo>
                      <a:pt x="587" y="1376"/>
                    </a:lnTo>
                    <a:lnTo>
                      <a:pt x="586" y="1382"/>
                    </a:lnTo>
                    <a:lnTo>
                      <a:pt x="586" y="1387"/>
                    </a:lnTo>
                    <a:lnTo>
                      <a:pt x="586" y="1387"/>
                    </a:lnTo>
                    <a:lnTo>
                      <a:pt x="593" y="1390"/>
                    </a:lnTo>
                    <a:lnTo>
                      <a:pt x="597" y="1394"/>
                    </a:lnTo>
                    <a:lnTo>
                      <a:pt x="601" y="1398"/>
                    </a:lnTo>
                    <a:lnTo>
                      <a:pt x="605" y="1401"/>
                    </a:lnTo>
                    <a:lnTo>
                      <a:pt x="605" y="1401"/>
                    </a:lnTo>
                    <a:close/>
                    <a:moveTo>
                      <a:pt x="607" y="1484"/>
                    </a:moveTo>
                    <a:lnTo>
                      <a:pt x="607" y="1484"/>
                    </a:lnTo>
                    <a:lnTo>
                      <a:pt x="605" y="1488"/>
                    </a:lnTo>
                    <a:lnTo>
                      <a:pt x="602" y="1491"/>
                    </a:lnTo>
                    <a:lnTo>
                      <a:pt x="595" y="1495"/>
                    </a:lnTo>
                    <a:lnTo>
                      <a:pt x="587" y="1497"/>
                    </a:lnTo>
                    <a:lnTo>
                      <a:pt x="579" y="1495"/>
                    </a:lnTo>
                    <a:lnTo>
                      <a:pt x="570" y="1493"/>
                    </a:lnTo>
                    <a:lnTo>
                      <a:pt x="565" y="1487"/>
                    </a:lnTo>
                    <a:lnTo>
                      <a:pt x="560" y="1480"/>
                    </a:lnTo>
                    <a:lnTo>
                      <a:pt x="559" y="1476"/>
                    </a:lnTo>
                    <a:lnTo>
                      <a:pt x="559" y="1470"/>
                    </a:lnTo>
                    <a:lnTo>
                      <a:pt x="559" y="1470"/>
                    </a:lnTo>
                    <a:lnTo>
                      <a:pt x="559" y="1469"/>
                    </a:lnTo>
                    <a:lnTo>
                      <a:pt x="560" y="1466"/>
                    </a:lnTo>
                    <a:lnTo>
                      <a:pt x="563" y="1463"/>
                    </a:lnTo>
                    <a:lnTo>
                      <a:pt x="563" y="1463"/>
                    </a:lnTo>
                    <a:lnTo>
                      <a:pt x="567" y="1443"/>
                    </a:lnTo>
                    <a:lnTo>
                      <a:pt x="573" y="1421"/>
                    </a:lnTo>
                    <a:lnTo>
                      <a:pt x="573" y="1421"/>
                    </a:lnTo>
                    <a:lnTo>
                      <a:pt x="566" y="1428"/>
                    </a:lnTo>
                    <a:lnTo>
                      <a:pt x="560" y="1436"/>
                    </a:lnTo>
                    <a:lnTo>
                      <a:pt x="553" y="1446"/>
                    </a:lnTo>
                    <a:lnTo>
                      <a:pt x="549" y="1456"/>
                    </a:lnTo>
                    <a:lnTo>
                      <a:pt x="545" y="1466"/>
                    </a:lnTo>
                    <a:lnTo>
                      <a:pt x="544" y="1477"/>
                    </a:lnTo>
                    <a:lnTo>
                      <a:pt x="544" y="1488"/>
                    </a:lnTo>
                    <a:lnTo>
                      <a:pt x="546" y="1500"/>
                    </a:lnTo>
                    <a:lnTo>
                      <a:pt x="546" y="1500"/>
                    </a:lnTo>
                    <a:lnTo>
                      <a:pt x="551" y="1498"/>
                    </a:lnTo>
                    <a:lnTo>
                      <a:pt x="556" y="1497"/>
                    </a:lnTo>
                    <a:lnTo>
                      <a:pt x="556" y="1497"/>
                    </a:lnTo>
                    <a:lnTo>
                      <a:pt x="559" y="1501"/>
                    </a:lnTo>
                    <a:lnTo>
                      <a:pt x="562" y="1504"/>
                    </a:lnTo>
                    <a:lnTo>
                      <a:pt x="572" y="1508"/>
                    </a:lnTo>
                    <a:lnTo>
                      <a:pt x="577" y="1509"/>
                    </a:lnTo>
                    <a:lnTo>
                      <a:pt x="583" y="1509"/>
                    </a:lnTo>
                    <a:lnTo>
                      <a:pt x="587" y="1509"/>
                    </a:lnTo>
                    <a:lnTo>
                      <a:pt x="591" y="1507"/>
                    </a:lnTo>
                    <a:lnTo>
                      <a:pt x="591" y="1507"/>
                    </a:lnTo>
                    <a:lnTo>
                      <a:pt x="593" y="1509"/>
                    </a:lnTo>
                    <a:lnTo>
                      <a:pt x="594" y="1511"/>
                    </a:lnTo>
                    <a:lnTo>
                      <a:pt x="598" y="1512"/>
                    </a:lnTo>
                    <a:lnTo>
                      <a:pt x="608" y="1509"/>
                    </a:lnTo>
                    <a:lnTo>
                      <a:pt x="608" y="1509"/>
                    </a:lnTo>
                    <a:lnTo>
                      <a:pt x="611" y="1501"/>
                    </a:lnTo>
                    <a:lnTo>
                      <a:pt x="614" y="1493"/>
                    </a:lnTo>
                    <a:lnTo>
                      <a:pt x="615" y="1474"/>
                    </a:lnTo>
                    <a:lnTo>
                      <a:pt x="615" y="1436"/>
                    </a:lnTo>
                    <a:lnTo>
                      <a:pt x="615" y="1436"/>
                    </a:lnTo>
                    <a:lnTo>
                      <a:pt x="614" y="1443"/>
                    </a:lnTo>
                    <a:lnTo>
                      <a:pt x="612" y="1450"/>
                    </a:lnTo>
                    <a:lnTo>
                      <a:pt x="611" y="1462"/>
                    </a:lnTo>
                    <a:lnTo>
                      <a:pt x="611" y="1473"/>
                    </a:lnTo>
                    <a:lnTo>
                      <a:pt x="610" y="1478"/>
                    </a:lnTo>
                    <a:lnTo>
                      <a:pt x="607" y="1484"/>
                    </a:lnTo>
                    <a:lnTo>
                      <a:pt x="607" y="1484"/>
                    </a:lnTo>
                    <a:close/>
                    <a:moveTo>
                      <a:pt x="586" y="1405"/>
                    </a:moveTo>
                    <a:lnTo>
                      <a:pt x="586" y="1405"/>
                    </a:lnTo>
                    <a:lnTo>
                      <a:pt x="587" y="1414"/>
                    </a:lnTo>
                    <a:lnTo>
                      <a:pt x="586" y="1422"/>
                    </a:lnTo>
                    <a:lnTo>
                      <a:pt x="579" y="1442"/>
                    </a:lnTo>
                    <a:lnTo>
                      <a:pt x="572" y="1460"/>
                    </a:lnTo>
                    <a:lnTo>
                      <a:pt x="570" y="1469"/>
                    </a:lnTo>
                    <a:lnTo>
                      <a:pt x="572" y="1476"/>
                    </a:lnTo>
                    <a:lnTo>
                      <a:pt x="572" y="1476"/>
                    </a:lnTo>
                    <a:lnTo>
                      <a:pt x="574" y="1480"/>
                    </a:lnTo>
                    <a:lnTo>
                      <a:pt x="580" y="1484"/>
                    </a:lnTo>
                    <a:lnTo>
                      <a:pt x="586" y="1484"/>
                    </a:lnTo>
                    <a:lnTo>
                      <a:pt x="591" y="1483"/>
                    </a:lnTo>
                    <a:lnTo>
                      <a:pt x="591" y="1483"/>
                    </a:lnTo>
                    <a:lnTo>
                      <a:pt x="595" y="1478"/>
                    </a:lnTo>
                    <a:lnTo>
                      <a:pt x="598" y="1471"/>
                    </a:lnTo>
                    <a:lnTo>
                      <a:pt x="602" y="1456"/>
                    </a:lnTo>
                    <a:lnTo>
                      <a:pt x="602" y="1456"/>
                    </a:lnTo>
                    <a:lnTo>
                      <a:pt x="605" y="1446"/>
                    </a:lnTo>
                    <a:lnTo>
                      <a:pt x="605" y="1435"/>
                    </a:lnTo>
                    <a:lnTo>
                      <a:pt x="607" y="1425"/>
                    </a:lnTo>
                    <a:lnTo>
                      <a:pt x="608" y="1414"/>
                    </a:lnTo>
                    <a:lnTo>
                      <a:pt x="608" y="1414"/>
                    </a:lnTo>
                    <a:lnTo>
                      <a:pt x="602" y="1412"/>
                    </a:lnTo>
                    <a:lnTo>
                      <a:pt x="597" y="1408"/>
                    </a:lnTo>
                    <a:lnTo>
                      <a:pt x="591" y="1407"/>
                    </a:lnTo>
                    <a:lnTo>
                      <a:pt x="586" y="1405"/>
                    </a:lnTo>
                    <a:lnTo>
                      <a:pt x="586" y="1405"/>
                    </a:lnTo>
                    <a:close/>
                    <a:moveTo>
                      <a:pt x="558" y="1518"/>
                    </a:moveTo>
                    <a:lnTo>
                      <a:pt x="558" y="1518"/>
                    </a:lnTo>
                    <a:lnTo>
                      <a:pt x="551" y="1540"/>
                    </a:lnTo>
                    <a:lnTo>
                      <a:pt x="545" y="1564"/>
                    </a:lnTo>
                    <a:lnTo>
                      <a:pt x="541" y="1588"/>
                    </a:lnTo>
                    <a:lnTo>
                      <a:pt x="535" y="1612"/>
                    </a:lnTo>
                    <a:lnTo>
                      <a:pt x="535" y="1612"/>
                    </a:lnTo>
                    <a:lnTo>
                      <a:pt x="539" y="1610"/>
                    </a:lnTo>
                    <a:lnTo>
                      <a:pt x="544" y="1610"/>
                    </a:lnTo>
                    <a:lnTo>
                      <a:pt x="553" y="1612"/>
                    </a:lnTo>
                    <a:lnTo>
                      <a:pt x="553" y="1612"/>
                    </a:lnTo>
                    <a:lnTo>
                      <a:pt x="562" y="1591"/>
                    </a:lnTo>
                    <a:lnTo>
                      <a:pt x="570" y="1570"/>
                    </a:lnTo>
                    <a:lnTo>
                      <a:pt x="576" y="1547"/>
                    </a:lnTo>
                    <a:lnTo>
                      <a:pt x="583" y="1523"/>
                    </a:lnTo>
                    <a:lnTo>
                      <a:pt x="583" y="1523"/>
                    </a:lnTo>
                    <a:lnTo>
                      <a:pt x="569" y="1519"/>
                    </a:lnTo>
                    <a:lnTo>
                      <a:pt x="563" y="1518"/>
                    </a:lnTo>
                    <a:lnTo>
                      <a:pt x="558" y="1518"/>
                    </a:lnTo>
                    <a:lnTo>
                      <a:pt x="558" y="1518"/>
                    </a:lnTo>
                    <a:close/>
                    <a:moveTo>
                      <a:pt x="494" y="263"/>
                    </a:moveTo>
                    <a:lnTo>
                      <a:pt x="494" y="263"/>
                    </a:lnTo>
                    <a:lnTo>
                      <a:pt x="492" y="267"/>
                    </a:lnTo>
                    <a:lnTo>
                      <a:pt x="489" y="272"/>
                    </a:lnTo>
                    <a:lnTo>
                      <a:pt x="489" y="272"/>
                    </a:lnTo>
                    <a:lnTo>
                      <a:pt x="499" y="267"/>
                    </a:lnTo>
                    <a:lnTo>
                      <a:pt x="507" y="263"/>
                    </a:lnTo>
                    <a:lnTo>
                      <a:pt x="507" y="263"/>
                    </a:lnTo>
                    <a:lnTo>
                      <a:pt x="494" y="263"/>
                    </a:lnTo>
                    <a:lnTo>
                      <a:pt x="494" y="263"/>
                    </a:lnTo>
                    <a:close/>
                    <a:moveTo>
                      <a:pt x="441" y="1641"/>
                    </a:moveTo>
                    <a:lnTo>
                      <a:pt x="441" y="1641"/>
                    </a:lnTo>
                    <a:lnTo>
                      <a:pt x="445" y="1640"/>
                    </a:lnTo>
                    <a:lnTo>
                      <a:pt x="451" y="1639"/>
                    </a:lnTo>
                    <a:lnTo>
                      <a:pt x="456" y="1637"/>
                    </a:lnTo>
                    <a:lnTo>
                      <a:pt x="461" y="1634"/>
                    </a:lnTo>
                    <a:lnTo>
                      <a:pt x="461" y="1634"/>
                    </a:lnTo>
                    <a:lnTo>
                      <a:pt x="458" y="1630"/>
                    </a:lnTo>
                    <a:lnTo>
                      <a:pt x="459" y="1625"/>
                    </a:lnTo>
                    <a:lnTo>
                      <a:pt x="461" y="1615"/>
                    </a:lnTo>
                    <a:lnTo>
                      <a:pt x="461" y="1615"/>
                    </a:lnTo>
                    <a:lnTo>
                      <a:pt x="462" y="1615"/>
                    </a:lnTo>
                    <a:lnTo>
                      <a:pt x="464" y="1616"/>
                    </a:lnTo>
                    <a:lnTo>
                      <a:pt x="465" y="1616"/>
                    </a:lnTo>
                    <a:lnTo>
                      <a:pt x="466" y="1613"/>
                    </a:lnTo>
                    <a:lnTo>
                      <a:pt x="466" y="1613"/>
                    </a:lnTo>
                    <a:lnTo>
                      <a:pt x="471" y="1605"/>
                    </a:lnTo>
                    <a:lnTo>
                      <a:pt x="472" y="1595"/>
                    </a:lnTo>
                    <a:lnTo>
                      <a:pt x="478" y="1575"/>
                    </a:lnTo>
                    <a:lnTo>
                      <a:pt x="478" y="1575"/>
                    </a:lnTo>
                    <a:lnTo>
                      <a:pt x="492" y="1523"/>
                    </a:lnTo>
                    <a:lnTo>
                      <a:pt x="499" y="1497"/>
                    </a:lnTo>
                    <a:lnTo>
                      <a:pt x="503" y="1471"/>
                    </a:lnTo>
                    <a:lnTo>
                      <a:pt x="503" y="1471"/>
                    </a:lnTo>
                    <a:lnTo>
                      <a:pt x="503" y="1456"/>
                    </a:lnTo>
                    <a:lnTo>
                      <a:pt x="503" y="1441"/>
                    </a:lnTo>
                    <a:lnTo>
                      <a:pt x="503" y="1407"/>
                    </a:lnTo>
                    <a:lnTo>
                      <a:pt x="503" y="1407"/>
                    </a:lnTo>
                    <a:lnTo>
                      <a:pt x="503" y="1323"/>
                    </a:lnTo>
                    <a:lnTo>
                      <a:pt x="501" y="1238"/>
                    </a:lnTo>
                    <a:lnTo>
                      <a:pt x="497" y="1070"/>
                    </a:lnTo>
                    <a:lnTo>
                      <a:pt x="497" y="1070"/>
                    </a:lnTo>
                    <a:lnTo>
                      <a:pt x="496" y="1077"/>
                    </a:lnTo>
                    <a:lnTo>
                      <a:pt x="493" y="1083"/>
                    </a:lnTo>
                    <a:lnTo>
                      <a:pt x="489" y="1088"/>
                    </a:lnTo>
                    <a:lnTo>
                      <a:pt x="485" y="1092"/>
                    </a:lnTo>
                    <a:lnTo>
                      <a:pt x="476" y="1101"/>
                    </a:lnTo>
                    <a:lnTo>
                      <a:pt x="472" y="1106"/>
                    </a:lnTo>
                    <a:lnTo>
                      <a:pt x="471" y="1112"/>
                    </a:lnTo>
                    <a:lnTo>
                      <a:pt x="471" y="1112"/>
                    </a:lnTo>
                    <a:lnTo>
                      <a:pt x="469" y="1125"/>
                    </a:lnTo>
                    <a:lnTo>
                      <a:pt x="469" y="1140"/>
                    </a:lnTo>
                    <a:lnTo>
                      <a:pt x="471" y="1156"/>
                    </a:lnTo>
                    <a:lnTo>
                      <a:pt x="473" y="1164"/>
                    </a:lnTo>
                    <a:lnTo>
                      <a:pt x="473" y="1164"/>
                    </a:lnTo>
                    <a:lnTo>
                      <a:pt x="475" y="1170"/>
                    </a:lnTo>
                    <a:lnTo>
                      <a:pt x="478" y="1174"/>
                    </a:lnTo>
                    <a:lnTo>
                      <a:pt x="480" y="1178"/>
                    </a:lnTo>
                    <a:lnTo>
                      <a:pt x="482" y="1182"/>
                    </a:lnTo>
                    <a:lnTo>
                      <a:pt x="482" y="1182"/>
                    </a:lnTo>
                    <a:lnTo>
                      <a:pt x="480" y="1186"/>
                    </a:lnTo>
                    <a:lnTo>
                      <a:pt x="479" y="1189"/>
                    </a:lnTo>
                    <a:lnTo>
                      <a:pt x="473" y="1196"/>
                    </a:lnTo>
                    <a:lnTo>
                      <a:pt x="468" y="1203"/>
                    </a:lnTo>
                    <a:lnTo>
                      <a:pt x="466" y="1206"/>
                    </a:lnTo>
                    <a:lnTo>
                      <a:pt x="466" y="1209"/>
                    </a:lnTo>
                    <a:lnTo>
                      <a:pt x="466" y="1209"/>
                    </a:lnTo>
                    <a:lnTo>
                      <a:pt x="466" y="1212"/>
                    </a:lnTo>
                    <a:lnTo>
                      <a:pt x="468" y="1215"/>
                    </a:lnTo>
                    <a:lnTo>
                      <a:pt x="472" y="1219"/>
                    </a:lnTo>
                    <a:lnTo>
                      <a:pt x="476" y="1224"/>
                    </a:lnTo>
                    <a:lnTo>
                      <a:pt x="480" y="1230"/>
                    </a:lnTo>
                    <a:lnTo>
                      <a:pt x="480" y="1230"/>
                    </a:lnTo>
                    <a:lnTo>
                      <a:pt x="480" y="1237"/>
                    </a:lnTo>
                    <a:lnTo>
                      <a:pt x="480" y="1244"/>
                    </a:lnTo>
                    <a:lnTo>
                      <a:pt x="476" y="1255"/>
                    </a:lnTo>
                    <a:lnTo>
                      <a:pt x="476" y="1255"/>
                    </a:lnTo>
                    <a:lnTo>
                      <a:pt x="480" y="1261"/>
                    </a:lnTo>
                    <a:lnTo>
                      <a:pt x="483" y="1268"/>
                    </a:lnTo>
                    <a:lnTo>
                      <a:pt x="485" y="1275"/>
                    </a:lnTo>
                    <a:lnTo>
                      <a:pt x="485" y="1282"/>
                    </a:lnTo>
                    <a:lnTo>
                      <a:pt x="485" y="1289"/>
                    </a:lnTo>
                    <a:lnTo>
                      <a:pt x="482" y="1296"/>
                    </a:lnTo>
                    <a:lnTo>
                      <a:pt x="479" y="1303"/>
                    </a:lnTo>
                    <a:lnTo>
                      <a:pt x="476" y="1309"/>
                    </a:lnTo>
                    <a:lnTo>
                      <a:pt x="476" y="1309"/>
                    </a:lnTo>
                    <a:lnTo>
                      <a:pt x="479" y="1314"/>
                    </a:lnTo>
                    <a:lnTo>
                      <a:pt x="482" y="1320"/>
                    </a:lnTo>
                    <a:lnTo>
                      <a:pt x="483" y="1325"/>
                    </a:lnTo>
                    <a:lnTo>
                      <a:pt x="483" y="1332"/>
                    </a:lnTo>
                    <a:lnTo>
                      <a:pt x="482" y="1338"/>
                    </a:lnTo>
                    <a:lnTo>
                      <a:pt x="480" y="1342"/>
                    </a:lnTo>
                    <a:lnTo>
                      <a:pt x="478" y="1347"/>
                    </a:lnTo>
                    <a:lnTo>
                      <a:pt x="475" y="1348"/>
                    </a:lnTo>
                    <a:lnTo>
                      <a:pt x="475" y="1348"/>
                    </a:lnTo>
                    <a:lnTo>
                      <a:pt x="476" y="1356"/>
                    </a:lnTo>
                    <a:lnTo>
                      <a:pt x="479" y="1363"/>
                    </a:lnTo>
                    <a:lnTo>
                      <a:pt x="482" y="1370"/>
                    </a:lnTo>
                    <a:lnTo>
                      <a:pt x="483" y="1373"/>
                    </a:lnTo>
                    <a:lnTo>
                      <a:pt x="483" y="1377"/>
                    </a:lnTo>
                    <a:lnTo>
                      <a:pt x="483" y="1377"/>
                    </a:lnTo>
                    <a:lnTo>
                      <a:pt x="482" y="1382"/>
                    </a:lnTo>
                    <a:lnTo>
                      <a:pt x="480" y="1384"/>
                    </a:lnTo>
                    <a:lnTo>
                      <a:pt x="475" y="1391"/>
                    </a:lnTo>
                    <a:lnTo>
                      <a:pt x="471" y="1397"/>
                    </a:lnTo>
                    <a:lnTo>
                      <a:pt x="469" y="1400"/>
                    </a:lnTo>
                    <a:lnTo>
                      <a:pt x="469" y="1403"/>
                    </a:lnTo>
                    <a:lnTo>
                      <a:pt x="469" y="1403"/>
                    </a:lnTo>
                    <a:lnTo>
                      <a:pt x="469" y="1405"/>
                    </a:lnTo>
                    <a:lnTo>
                      <a:pt x="471" y="1410"/>
                    </a:lnTo>
                    <a:lnTo>
                      <a:pt x="473" y="1414"/>
                    </a:lnTo>
                    <a:lnTo>
                      <a:pt x="478" y="1420"/>
                    </a:lnTo>
                    <a:lnTo>
                      <a:pt x="480" y="1424"/>
                    </a:lnTo>
                    <a:lnTo>
                      <a:pt x="480" y="1424"/>
                    </a:lnTo>
                    <a:lnTo>
                      <a:pt x="480" y="1428"/>
                    </a:lnTo>
                    <a:lnTo>
                      <a:pt x="479" y="1432"/>
                    </a:lnTo>
                    <a:lnTo>
                      <a:pt x="476" y="1438"/>
                    </a:lnTo>
                    <a:lnTo>
                      <a:pt x="473" y="1445"/>
                    </a:lnTo>
                    <a:lnTo>
                      <a:pt x="471" y="1453"/>
                    </a:lnTo>
                    <a:lnTo>
                      <a:pt x="471" y="1453"/>
                    </a:lnTo>
                    <a:lnTo>
                      <a:pt x="471" y="1460"/>
                    </a:lnTo>
                    <a:lnTo>
                      <a:pt x="473" y="1470"/>
                    </a:lnTo>
                    <a:lnTo>
                      <a:pt x="475" y="1480"/>
                    </a:lnTo>
                    <a:lnTo>
                      <a:pt x="475" y="1486"/>
                    </a:lnTo>
                    <a:lnTo>
                      <a:pt x="475" y="1490"/>
                    </a:lnTo>
                    <a:lnTo>
                      <a:pt x="475" y="1490"/>
                    </a:lnTo>
                    <a:lnTo>
                      <a:pt x="472" y="1495"/>
                    </a:lnTo>
                    <a:lnTo>
                      <a:pt x="469" y="1501"/>
                    </a:lnTo>
                    <a:lnTo>
                      <a:pt x="466" y="1507"/>
                    </a:lnTo>
                    <a:lnTo>
                      <a:pt x="465" y="1512"/>
                    </a:lnTo>
                    <a:lnTo>
                      <a:pt x="465" y="1512"/>
                    </a:lnTo>
                    <a:lnTo>
                      <a:pt x="465" y="1521"/>
                    </a:lnTo>
                    <a:lnTo>
                      <a:pt x="468" y="1528"/>
                    </a:lnTo>
                    <a:lnTo>
                      <a:pt x="475" y="1540"/>
                    </a:lnTo>
                    <a:lnTo>
                      <a:pt x="475" y="1540"/>
                    </a:lnTo>
                    <a:lnTo>
                      <a:pt x="473" y="1546"/>
                    </a:lnTo>
                    <a:lnTo>
                      <a:pt x="471" y="1550"/>
                    </a:lnTo>
                    <a:lnTo>
                      <a:pt x="464" y="1556"/>
                    </a:lnTo>
                    <a:lnTo>
                      <a:pt x="456" y="1561"/>
                    </a:lnTo>
                    <a:lnTo>
                      <a:pt x="454" y="1566"/>
                    </a:lnTo>
                    <a:lnTo>
                      <a:pt x="452" y="1570"/>
                    </a:lnTo>
                    <a:lnTo>
                      <a:pt x="452" y="1570"/>
                    </a:lnTo>
                    <a:lnTo>
                      <a:pt x="452" y="1574"/>
                    </a:lnTo>
                    <a:lnTo>
                      <a:pt x="452" y="1578"/>
                    </a:lnTo>
                    <a:lnTo>
                      <a:pt x="456" y="1588"/>
                    </a:lnTo>
                    <a:lnTo>
                      <a:pt x="459" y="1596"/>
                    </a:lnTo>
                    <a:lnTo>
                      <a:pt x="459" y="1602"/>
                    </a:lnTo>
                    <a:lnTo>
                      <a:pt x="459" y="1608"/>
                    </a:lnTo>
                    <a:lnTo>
                      <a:pt x="459" y="1608"/>
                    </a:lnTo>
                    <a:lnTo>
                      <a:pt x="448" y="1613"/>
                    </a:lnTo>
                    <a:lnTo>
                      <a:pt x="444" y="1616"/>
                    </a:lnTo>
                    <a:lnTo>
                      <a:pt x="440" y="1620"/>
                    </a:lnTo>
                    <a:lnTo>
                      <a:pt x="440" y="1620"/>
                    </a:lnTo>
                    <a:lnTo>
                      <a:pt x="438" y="1626"/>
                    </a:lnTo>
                    <a:lnTo>
                      <a:pt x="440" y="1632"/>
                    </a:lnTo>
                    <a:lnTo>
                      <a:pt x="441" y="1641"/>
                    </a:lnTo>
                    <a:lnTo>
                      <a:pt x="441" y="1641"/>
                    </a:lnTo>
                    <a:close/>
                    <a:moveTo>
                      <a:pt x="486" y="251"/>
                    </a:moveTo>
                    <a:lnTo>
                      <a:pt x="486" y="251"/>
                    </a:lnTo>
                    <a:lnTo>
                      <a:pt x="478" y="253"/>
                    </a:lnTo>
                    <a:lnTo>
                      <a:pt x="469" y="254"/>
                    </a:lnTo>
                    <a:lnTo>
                      <a:pt x="452" y="261"/>
                    </a:lnTo>
                    <a:lnTo>
                      <a:pt x="438" y="270"/>
                    </a:lnTo>
                    <a:lnTo>
                      <a:pt x="424" y="279"/>
                    </a:lnTo>
                    <a:lnTo>
                      <a:pt x="424" y="279"/>
                    </a:lnTo>
                    <a:lnTo>
                      <a:pt x="428" y="279"/>
                    </a:lnTo>
                    <a:lnTo>
                      <a:pt x="433" y="281"/>
                    </a:lnTo>
                    <a:lnTo>
                      <a:pt x="434" y="284"/>
                    </a:lnTo>
                    <a:lnTo>
                      <a:pt x="438" y="286"/>
                    </a:lnTo>
                    <a:lnTo>
                      <a:pt x="438" y="286"/>
                    </a:lnTo>
                    <a:lnTo>
                      <a:pt x="442" y="284"/>
                    </a:lnTo>
                    <a:lnTo>
                      <a:pt x="445" y="281"/>
                    </a:lnTo>
                    <a:lnTo>
                      <a:pt x="449" y="274"/>
                    </a:lnTo>
                    <a:lnTo>
                      <a:pt x="454" y="265"/>
                    </a:lnTo>
                    <a:lnTo>
                      <a:pt x="456" y="263"/>
                    </a:lnTo>
                    <a:lnTo>
                      <a:pt x="461" y="261"/>
                    </a:lnTo>
                    <a:lnTo>
                      <a:pt x="461" y="261"/>
                    </a:lnTo>
                    <a:lnTo>
                      <a:pt x="466" y="260"/>
                    </a:lnTo>
                    <a:lnTo>
                      <a:pt x="472" y="261"/>
                    </a:lnTo>
                    <a:lnTo>
                      <a:pt x="478" y="261"/>
                    </a:lnTo>
                    <a:lnTo>
                      <a:pt x="485" y="263"/>
                    </a:lnTo>
                    <a:lnTo>
                      <a:pt x="485" y="263"/>
                    </a:lnTo>
                    <a:lnTo>
                      <a:pt x="486" y="257"/>
                    </a:lnTo>
                    <a:lnTo>
                      <a:pt x="487" y="253"/>
                    </a:lnTo>
                    <a:lnTo>
                      <a:pt x="486" y="251"/>
                    </a:lnTo>
                    <a:lnTo>
                      <a:pt x="486" y="251"/>
                    </a:lnTo>
                    <a:close/>
                    <a:moveTo>
                      <a:pt x="462" y="274"/>
                    </a:moveTo>
                    <a:lnTo>
                      <a:pt x="462" y="274"/>
                    </a:lnTo>
                    <a:lnTo>
                      <a:pt x="459" y="277"/>
                    </a:lnTo>
                    <a:lnTo>
                      <a:pt x="456" y="281"/>
                    </a:lnTo>
                    <a:lnTo>
                      <a:pt x="454" y="291"/>
                    </a:lnTo>
                    <a:lnTo>
                      <a:pt x="454" y="291"/>
                    </a:lnTo>
                    <a:lnTo>
                      <a:pt x="468" y="282"/>
                    </a:lnTo>
                    <a:lnTo>
                      <a:pt x="482" y="275"/>
                    </a:lnTo>
                    <a:lnTo>
                      <a:pt x="482" y="275"/>
                    </a:lnTo>
                    <a:lnTo>
                      <a:pt x="476" y="275"/>
                    </a:lnTo>
                    <a:lnTo>
                      <a:pt x="472" y="275"/>
                    </a:lnTo>
                    <a:lnTo>
                      <a:pt x="468" y="274"/>
                    </a:lnTo>
                    <a:lnTo>
                      <a:pt x="462" y="274"/>
                    </a:lnTo>
                    <a:lnTo>
                      <a:pt x="462" y="274"/>
                    </a:lnTo>
                    <a:close/>
                    <a:moveTo>
                      <a:pt x="466" y="1097"/>
                    </a:moveTo>
                    <a:lnTo>
                      <a:pt x="466" y="1097"/>
                    </a:lnTo>
                    <a:lnTo>
                      <a:pt x="473" y="1087"/>
                    </a:lnTo>
                    <a:lnTo>
                      <a:pt x="482" y="1077"/>
                    </a:lnTo>
                    <a:lnTo>
                      <a:pt x="482" y="1077"/>
                    </a:lnTo>
                    <a:lnTo>
                      <a:pt x="480" y="1061"/>
                    </a:lnTo>
                    <a:lnTo>
                      <a:pt x="478" y="1049"/>
                    </a:lnTo>
                    <a:lnTo>
                      <a:pt x="473" y="1038"/>
                    </a:lnTo>
                    <a:lnTo>
                      <a:pt x="469" y="1026"/>
                    </a:lnTo>
                    <a:lnTo>
                      <a:pt x="469" y="1026"/>
                    </a:lnTo>
                    <a:lnTo>
                      <a:pt x="462" y="1011"/>
                    </a:lnTo>
                    <a:lnTo>
                      <a:pt x="458" y="1005"/>
                    </a:lnTo>
                    <a:lnTo>
                      <a:pt x="454" y="1001"/>
                    </a:lnTo>
                    <a:lnTo>
                      <a:pt x="454" y="1001"/>
                    </a:lnTo>
                    <a:lnTo>
                      <a:pt x="459" y="1011"/>
                    </a:lnTo>
                    <a:lnTo>
                      <a:pt x="464" y="1022"/>
                    </a:lnTo>
                    <a:lnTo>
                      <a:pt x="468" y="1035"/>
                    </a:lnTo>
                    <a:lnTo>
                      <a:pt x="469" y="1047"/>
                    </a:lnTo>
                    <a:lnTo>
                      <a:pt x="469" y="1060"/>
                    </a:lnTo>
                    <a:lnTo>
                      <a:pt x="468" y="1066"/>
                    </a:lnTo>
                    <a:lnTo>
                      <a:pt x="466" y="1070"/>
                    </a:lnTo>
                    <a:lnTo>
                      <a:pt x="462" y="1074"/>
                    </a:lnTo>
                    <a:lnTo>
                      <a:pt x="459" y="1078"/>
                    </a:lnTo>
                    <a:lnTo>
                      <a:pt x="454" y="1081"/>
                    </a:lnTo>
                    <a:lnTo>
                      <a:pt x="448" y="1084"/>
                    </a:lnTo>
                    <a:lnTo>
                      <a:pt x="448" y="1084"/>
                    </a:lnTo>
                    <a:lnTo>
                      <a:pt x="444" y="1084"/>
                    </a:lnTo>
                    <a:lnTo>
                      <a:pt x="438" y="1083"/>
                    </a:lnTo>
                    <a:lnTo>
                      <a:pt x="431" y="1081"/>
                    </a:lnTo>
                    <a:lnTo>
                      <a:pt x="426" y="1078"/>
                    </a:lnTo>
                    <a:lnTo>
                      <a:pt x="426" y="1078"/>
                    </a:lnTo>
                    <a:lnTo>
                      <a:pt x="421" y="1061"/>
                    </a:lnTo>
                    <a:lnTo>
                      <a:pt x="420" y="1043"/>
                    </a:lnTo>
                    <a:lnTo>
                      <a:pt x="420" y="1026"/>
                    </a:lnTo>
                    <a:lnTo>
                      <a:pt x="419" y="1011"/>
                    </a:lnTo>
                    <a:lnTo>
                      <a:pt x="419" y="1011"/>
                    </a:lnTo>
                    <a:lnTo>
                      <a:pt x="419" y="1019"/>
                    </a:lnTo>
                    <a:lnTo>
                      <a:pt x="417" y="1031"/>
                    </a:lnTo>
                    <a:lnTo>
                      <a:pt x="414" y="1053"/>
                    </a:lnTo>
                    <a:lnTo>
                      <a:pt x="414" y="1064"/>
                    </a:lnTo>
                    <a:lnTo>
                      <a:pt x="416" y="1076"/>
                    </a:lnTo>
                    <a:lnTo>
                      <a:pt x="419" y="1085"/>
                    </a:lnTo>
                    <a:lnTo>
                      <a:pt x="421" y="1091"/>
                    </a:lnTo>
                    <a:lnTo>
                      <a:pt x="426" y="1095"/>
                    </a:lnTo>
                    <a:lnTo>
                      <a:pt x="426" y="1095"/>
                    </a:lnTo>
                    <a:lnTo>
                      <a:pt x="430" y="1094"/>
                    </a:lnTo>
                    <a:lnTo>
                      <a:pt x="435" y="1094"/>
                    </a:lnTo>
                    <a:lnTo>
                      <a:pt x="445" y="1095"/>
                    </a:lnTo>
                    <a:lnTo>
                      <a:pt x="455" y="1097"/>
                    </a:lnTo>
                    <a:lnTo>
                      <a:pt x="461" y="1097"/>
                    </a:lnTo>
                    <a:lnTo>
                      <a:pt x="466" y="1097"/>
                    </a:lnTo>
                    <a:lnTo>
                      <a:pt x="466" y="1097"/>
                    </a:lnTo>
                    <a:close/>
                    <a:moveTo>
                      <a:pt x="475" y="1275"/>
                    </a:moveTo>
                    <a:lnTo>
                      <a:pt x="475" y="1275"/>
                    </a:lnTo>
                    <a:lnTo>
                      <a:pt x="472" y="1272"/>
                    </a:lnTo>
                    <a:lnTo>
                      <a:pt x="469" y="1268"/>
                    </a:lnTo>
                    <a:lnTo>
                      <a:pt x="466" y="1264"/>
                    </a:lnTo>
                    <a:lnTo>
                      <a:pt x="465" y="1258"/>
                    </a:lnTo>
                    <a:lnTo>
                      <a:pt x="465" y="1258"/>
                    </a:lnTo>
                    <a:lnTo>
                      <a:pt x="465" y="1252"/>
                    </a:lnTo>
                    <a:lnTo>
                      <a:pt x="466" y="1247"/>
                    </a:lnTo>
                    <a:lnTo>
                      <a:pt x="471" y="1236"/>
                    </a:lnTo>
                    <a:lnTo>
                      <a:pt x="471" y="1236"/>
                    </a:lnTo>
                    <a:lnTo>
                      <a:pt x="466" y="1230"/>
                    </a:lnTo>
                    <a:lnTo>
                      <a:pt x="462" y="1226"/>
                    </a:lnTo>
                    <a:lnTo>
                      <a:pt x="458" y="1222"/>
                    </a:lnTo>
                    <a:lnTo>
                      <a:pt x="456" y="1216"/>
                    </a:lnTo>
                    <a:lnTo>
                      <a:pt x="456" y="1216"/>
                    </a:lnTo>
                    <a:lnTo>
                      <a:pt x="455" y="1210"/>
                    </a:lnTo>
                    <a:lnTo>
                      <a:pt x="456" y="1206"/>
                    </a:lnTo>
                    <a:lnTo>
                      <a:pt x="461" y="1196"/>
                    </a:lnTo>
                    <a:lnTo>
                      <a:pt x="466" y="1188"/>
                    </a:lnTo>
                    <a:lnTo>
                      <a:pt x="468" y="1184"/>
                    </a:lnTo>
                    <a:lnTo>
                      <a:pt x="469" y="1179"/>
                    </a:lnTo>
                    <a:lnTo>
                      <a:pt x="469" y="1179"/>
                    </a:lnTo>
                    <a:lnTo>
                      <a:pt x="468" y="1175"/>
                    </a:lnTo>
                    <a:lnTo>
                      <a:pt x="464" y="1171"/>
                    </a:lnTo>
                    <a:lnTo>
                      <a:pt x="461" y="1168"/>
                    </a:lnTo>
                    <a:lnTo>
                      <a:pt x="459" y="1163"/>
                    </a:lnTo>
                    <a:lnTo>
                      <a:pt x="459" y="1163"/>
                    </a:lnTo>
                    <a:lnTo>
                      <a:pt x="458" y="1157"/>
                    </a:lnTo>
                    <a:lnTo>
                      <a:pt x="458" y="1151"/>
                    </a:lnTo>
                    <a:lnTo>
                      <a:pt x="459" y="1137"/>
                    </a:lnTo>
                    <a:lnTo>
                      <a:pt x="461" y="1123"/>
                    </a:lnTo>
                    <a:lnTo>
                      <a:pt x="459" y="1116"/>
                    </a:lnTo>
                    <a:lnTo>
                      <a:pt x="458" y="1111"/>
                    </a:lnTo>
                    <a:lnTo>
                      <a:pt x="458" y="1111"/>
                    </a:lnTo>
                    <a:lnTo>
                      <a:pt x="448" y="1109"/>
                    </a:lnTo>
                    <a:lnTo>
                      <a:pt x="440" y="1109"/>
                    </a:lnTo>
                    <a:lnTo>
                      <a:pt x="440" y="1109"/>
                    </a:lnTo>
                    <a:lnTo>
                      <a:pt x="444" y="1139"/>
                    </a:lnTo>
                    <a:lnTo>
                      <a:pt x="447" y="1170"/>
                    </a:lnTo>
                    <a:lnTo>
                      <a:pt x="448" y="1199"/>
                    </a:lnTo>
                    <a:lnTo>
                      <a:pt x="448" y="1227"/>
                    </a:lnTo>
                    <a:lnTo>
                      <a:pt x="447" y="1288"/>
                    </a:lnTo>
                    <a:lnTo>
                      <a:pt x="447" y="1349"/>
                    </a:lnTo>
                    <a:lnTo>
                      <a:pt x="447" y="1349"/>
                    </a:lnTo>
                    <a:lnTo>
                      <a:pt x="445" y="1380"/>
                    </a:lnTo>
                    <a:lnTo>
                      <a:pt x="444" y="1412"/>
                    </a:lnTo>
                    <a:lnTo>
                      <a:pt x="441" y="1477"/>
                    </a:lnTo>
                    <a:lnTo>
                      <a:pt x="441" y="1477"/>
                    </a:lnTo>
                    <a:lnTo>
                      <a:pt x="438" y="1508"/>
                    </a:lnTo>
                    <a:lnTo>
                      <a:pt x="434" y="1537"/>
                    </a:lnTo>
                    <a:lnTo>
                      <a:pt x="426" y="1592"/>
                    </a:lnTo>
                    <a:lnTo>
                      <a:pt x="426" y="1592"/>
                    </a:lnTo>
                    <a:lnTo>
                      <a:pt x="421" y="1609"/>
                    </a:lnTo>
                    <a:lnTo>
                      <a:pt x="417" y="1625"/>
                    </a:lnTo>
                    <a:lnTo>
                      <a:pt x="417" y="1632"/>
                    </a:lnTo>
                    <a:lnTo>
                      <a:pt x="419" y="1637"/>
                    </a:lnTo>
                    <a:lnTo>
                      <a:pt x="423" y="1640"/>
                    </a:lnTo>
                    <a:lnTo>
                      <a:pt x="430" y="1643"/>
                    </a:lnTo>
                    <a:lnTo>
                      <a:pt x="430" y="1643"/>
                    </a:lnTo>
                    <a:lnTo>
                      <a:pt x="430" y="1636"/>
                    </a:lnTo>
                    <a:lnTo>
                      <a:pt x="428" y="1630"/>
                    </a:lnTo>
                    <a:lnTo>
                      <a:pt x="428" y="1626"/>
                    </a:lnTo>
                    <a:lnTo>
                      <a:pt x="430" y="1619"/>
                    </a:lnTo>
                    <a:lnTo>
                      <a:pt x="430" y="1619"/>
                    </a:lnTo>
                    <a:lnTo>
                      <a:pt x="431" y="1616"/>
                    </a:lnTo>
                    <a:lnTo>
                      <a:pt x="434" y="1612"/>
                    </a:lnTo>
                    <a:lnTo>
                      <a:pt x="440" y="1608"/>
                    </a:lnTo>
                    <a:lnTo>
                      <a:pt x="445" y="1602"/>
                    </a:lnTo>
                    <a:lnTo>
                      <a:pt x="448" y="1599"/>
                    </a:lnTo>
                    <a:lnTo>
                      <a:pt x="449" y="1596"/>
                    </a:lnTo>
                    <a:lnTo>
                      <a:pt x="449" y="1596"/>
                    </a:lnTo>
                    <a:lnTo>
                      <a:pt x="449" y="1594"/>
                    </a:lnTo>
                    <a:lnTo>
                      <a:pt x="448" y="1589"/>
                    </a:lnTo>
                    <a:lnTo>
                      <a:pt x="445" y="1581"/>
                    </a:lnTo>
                    <a:lnTo>
                      <a:pt x="442" y="1573"/>
                    </a:lnTo>
                    <a:lnTo>
                      <a:pt x="441" y="1570"/>
                    </a:lnTo>
                    <a:lnTo>
                      <a:pt x="442" y="1566"/>
                    </a:lnTo>
                    <a:lnTo>
                      <a:pt x="442" y="1566"/>
                    </a:lnTo>
                    <a:lnTo>
                      <a:pt x="444" y="1563"/>
                    </a:lnTo>
                    <a:lnTo>
                      <a:pt x="445" y="1559"/>
                    </a:lnTo>
                    <a:lnTo>
                      <a:pt x="452" y="1553"/>
                    </a:lnTo>
                    <a:lnTo>
                      <a:pt x="458" y="1547"/>
                    </a:lnTo>
                    <a:lnTo>
                      <a:pt x="461" y="1543"/>
                    </a:lnTo>
                    <a:lnTo>
                      <a:pt x="462" y="1540"/>
                    </a:lnTo>
                    <a:lnTo>
                      <a:pt x="462" y="1540"/>
                    </a:lnTo>
                    <a:lnTo>
                      <a:pt x="462" y="1536"/>
                    </a:lnTo>
                    <a:lnTo>
                      <a:pt x="461" y="1533"/>
                    </a:lnTo>
                    <a:lnTo>
                      <a:pt x="458" y="1525"/>
                    </a:lnTo>
                    <a:lnTo>
                      <a:pt x="454" y="1516"/>
                    </a:lnTo>
                    <a:lnTo>
                      <a:pt x="454" y="1512"/>
                    </a:lnTo>
                    <a:lnTo>
                      <a:pt x="454" y="1508"/>
                    </a:lnTo>
                    <a:lnTo>
                      <a:pt x="454" y="1508"/>
                    </a:lnTo>
                    <a:lnTo>
                      <a:pt x="455" y="1501"/>
                    </a:lnTo>
                    <a:lnTo>
                      <a:pt x="459" y="1495"/>
                    </a:lnTo>
                    <a:lnTo>
                      <a:pt x="462" y="1488"/>
                    </a:lnTo>
                    <a:lnTo>
                      <a:pt x="465" y="1481"/>
                    </a:lnTo>
                    <a:lnTo>
                      <a:pt x="465" y="1481"/>
                    </a:lnTo>
                    <a:lnTo>
                      <a:pt x="464" y="1473"/>
                    </a:lnTo>
                    <a:lnTo>
                      <a:pt x="461" y="1466"/>
                    </a:lnTo>
                    <a:lnTo>
                      <a:pt x="459" y="1459"/>
                    </a:lnTo>
                    <a:lnTo>
                      <a:pt x="458" y="1450"/>
                    </a:lnTo>
                    <a:lnTo>
                      <a:pt x="458" y="1450"/>
                    </a:lnTo>
                    <a:lnTo>
                      <a:pt x="461" y="1446"/>
                    </a:lnTo>
                    <a:lnTo>
                      <a:pt x="464" y="1442"/>
                    </a:lnTo>
                    <a:lnTo>
                      <a:pt x="466" y="1436"/>
                    </a:lnTo>
                    <a:lnTo>
                      <a:pt x="469" y="1431"/>
                    </a:lnTo>
                    <a:lnTo>
                      <a:pt x="469" y="1431"/>
                    </a:lnTo>
                    <a:lnTo>
                      <a:pt x="468" y="1428"/>
                    </a:lnTo>
                    <a:lnTo>
                      <a:pt x="468" y="1424"/>
                    </a:lnTo>
                    <a:lnTo>
                      <a:pt x="464" y="1417"/>
                    </a:lnTo>
                    <a:lnTo>
                      <a:pt x="459" y="1410"/>
                    </a:lnTo>
                    <a:lnTo>
                      <a:pt x="458" y="1405"/>
                    </a:lnTo>
                    <a:lnTo>
                      <a:pt x="458" y="1401"/>
                    </a:lnTo>
                    <a:lnTo>
                      <a:pt x="458" y="1401"/>
                    </a:lnTo>
                    <a:lnTo>
                      <a:pt x="458" y="1398"/>
                    </a:lnTo>
                    <a:lnTo>
                      <a:pt x="459" y="1394"/>
                    </a:lnTo>
                    <a:lnTo>
                      <a:pt x="465" y="1387"/>
                    </a:lnTo>
                    <a:lnTo>
                      <a:pt x="469" y="1382"/>
                    </a:lnTo>
                    <a:lnTo>
                      <a:pt x="471" y="1377"/>
                    </a:lnTo>
                    <a:lnTo>
                      <a:pt x="472" y="1375"/>
                    </a:lnTo>
                    <a:lnTo>
                      <a:pt x="472" y="1375"/>
                    </a:lnTo>
                    <a:lnTo>
                      <a:pt x="471" y="1369"/>
                    </a:lnTo>
                    <a:lnTo>
                      <a:pt x="466" y="1362"/>
                    </a:lnTo>
                    <a:lnTo>
                      <a:pt x="464" y="1356"/>
                    </a:lnTo>
                    <a:lnTo>
                      <a:pt x="462" y="1349"/>
                    </a:lnTo>
                    <a:lnTo>
                      <a:pt x="462" y="1349"/>
                    </a:lnTo>
                    <a:lnTo>
                      <a:pt x="468" y="1339"/>
                    </a:lnTo>
                    <a:lnTo>
                      <a:pt x="473" y="1330"/>
                    </a:lnTo>
                    <a:lnTo>
                      <a:pt x="473" y="1330"/>
                    </a:lnTo>
                    <a:lnTo>
                      <a:pt x="468" y="1323"/>
                    </a:lnTo>
                    <a:lnTo>
                      <a:pt x="466" y="1316"/>
                    </a:lnTo>
                    <a:lnTo>
                      <a:pt x="466" y="1309"/>
                    </a:lnTo>
                    <a:lnTo>
                      <a:pt x="468" y="1302"/>
                    </a:lnTo>
                    <a:lnTo>
                      <a:pt x="473" y="1288"/>
                    </a:lnTo>
                    <a:lnTo>
                      <a:pt x="475" y="1282"/>
                    </a:lnTo>
                    <a:lnTo>
                      <a:pt x="475" y="1275"/>
                    </a:lnTo>
                    <a:lnTo>
                      <a:pt x="475" y="1275"/>
                    </a:lnTo>
                    <a:close/>
                    <a:moveTo>
                      <a:pt x="438" y="997"/>
                    </a:moveTo>
                    <a:lnTo>
                      <a:pt x="438" y="997"/>
                    </a:lnTo>
                    <a:lnTo>
                      <a:pt x="431" y="997"/>
                    </a:lnTo>
                    <a:lnTo>
                      <a:pt x="430" y="997"/>
                    </a:lnTo>
                    <a:lnTo>
                      <a:pt x="428" y="1000"/>
                    </a:lnTo>
                    <a:lnTo>
                      <a:pt x="428" y="1000"/>
                    </a:lnTo>
                    <a:lnTo>
                      <a:pt x="430" y="1008"/>
                    </a:lnTo>
                    <a:lnTo>
                      <a:pt x="431" y="1018"/>
                    </a:lnTo>
                    <a:lnTo>
                      <a:pt x="431" y="1038"/>
                    </a:lnTo>
                    <a:lnTo>
                      <a:pt x="431" y="1046"/>
                    </a:lnTo>
                    <a:lnTo>
                      <a:pt x="431" y="1056"/>
                    </a:lnTo>
                    <a:lnTo>
                      <a:pt x="434" y="1064"/>
                    </a:lnTo>
                    <a:lnTo>
                      <a:pt x="438" y="1071"/>
                    </a:lnTo>
                    <a:lnTo>
                      <a:pt x="438" y="1071"/>
                    </a:lnTo>
                    <a:lnTo>
                      <a:pt x="444" y="1070"/>
                    </a:lnTo>
                    <a:lnTo>
                      <a:pt x="449" y="1069"/>
                    </a:lnTo>
                    <a:lnTo>
                      <a:pt x="454" y="1066"/>
                    </a:lnTo>
                    <a:lnTo>
                      <a:pt x="456" y="1061"/>
                    </a:lnTo>
                    <a:lnTo>
                      <a:pt x="458" y="1057"/>
                    </a:lnTo>
                    <a:lnTo>
                      <a:pt x="458" y="1052"/>
                    </a:lnTo>
                    <a:lnTo>
                      <a:pt x="458" y="1039"/>
                    </a:lnTo>
                    <a:lnTo>
                      <a:pt x="454" y="1026"/>
                    </a:lnTo>
                    <a:lnTo>
                      <a:pt x="449" y="1014"/>
                    </a:lnTo>
                    <a:lnTo>
                      <a:pt x="444" y="1004"/>
                    </a:lnTo>
                    <a:lnTo>
                      <a:pt x="438" y="997"/>
                    </a:lnTo>
                    <a:lnTo>
                      <a:pt x="438" y="997"/>
                    </a:lnTo>
                    <a:close/>
                    <a:moveTo>
                      <a:pt x="419" y="939"/>
                    </a:moveTo>
                    <a:lnTo>
                      <a:pt x="419" y="939"/>
                    </a:lnTo>
                    <a:lnTo>
                      <a:pt x="417" y="953"/>
                    </a:lnTo>
                    <a:lnTo>
                      <a:pt x="417" y="966"/>
                    </a:lnTo>
                    <a:lnTo>
                      <a:pt x="419" y="976"/>
                    </a:lnTo>
                    <a:lnTo>
                      <a:pt x="424" y="987"/>
                    </a:lnTo>
                    <a:lnTo>
                      <a:pt x="424" y="987"/>
                    </a:lnTo>
                    <a:lnTo>
                      <a:pt x="431" y="984"/>
                    </a:lnTo>
                    <a:lnTo>
                      <a:pt x="437" y="984"/>
                    </a:lnTo>
                    <a:lnTo>
                      <a:pt x="442" y="984"/>
                    </a:lnTo>
                    <a:lnTo>
                      <a:pt x="448" y="983"/>
                    </a:lnTo>
                    <a:lnTo>
                      <a:pt x="448" y="983"/>
                    </a:lnTo>
                    <a:lnTo>
                      <a:pt x="448" y="980"/>
                    </a:lnTo>
                    <a:lnTo>
                      <a:pt x="449" y="977"/>
                    </a:lnTo>
                    <a:lnTo>
                      <a:pt x="449" y="977"/>
                    </a:lnTo>
                    <a:lnTo>
                      <a:pt x="452" y="980"/>
                    </a:lnTo>
                    <a:lnTo>
                      <a:pt x="452" y="980"/>
                    </a:lnTo>
                    <a:lnTo>
                      <a:pt x="454" y="970"/>
                    </a:lnTo>
                    <a:lnTo>
                      <a:pt x="454" y="960"/>
                    </a:lnTo>
                    <a:lnTo>
                      <a:pt x="451" y="952"/>
                    </a:lnTo>
                    <a:lnTo>
                      <a:pt x="447" y="945"/>
                    </a:lnTo>
                    <a:lnTo>
                      <a:pt x="441" y="939"/>
                    </a:lnTo>
                    <a:lnTo>
                      <a:pt x="435" y="937"/>
                    </a:lnTo>
                    <a:lnTo>
                      <a:pt x="427" y="937"/>
                    </a:lnTo>
                    <a:lnTo>
                      <a:pt x="419" y="939"/>
                    </a:lnTo>
                    <a:lnTo>
                      <a:pt x="419" y="939"/>
                    </a:lnTo>
                    <a:close/>
                    <a:moveTo>
                      <a:pt x="428" y="295"/>
                    </a:moveTo>
                    <a:lnTo>
                      <a:pt x="428" y="295"/>
                    </a:lnTo>
                    <a:lnTo>
                      <a:pt x="428" y="299"/>
                    </a:lnTo>
                    <a:lnTo>
                      <a:pt x="427" y="303"/>
                    </a:lnTo>
                    <a:lnTo>
                      <a:pt x="427" y="308"/>
                    </a:lnTo>
                    <a:lnTo>
                      <a:pt x="428" y="310"/>
                    </a:lnTo>
                    <a:lnTo>
                      <a:pt x="428" y="310"/>
                    </a:lnTo>
                    <a:lnTo>
                      <a:pt x="435" y="305"/>
                    </a:lnTo>
                    <a:lnTo>
                      <a:pt x="444" y="298"/>
                    </a:lnTo>
                    <a:lnTo>
                      <a:pt x="444" y="298"/>
                    </a:lnTo>
                    <a:lnTo>
                      <a:pt x="434" y="296"/>
                    </a:lnTo>
                    <a:lnTo>
                      <a:pt x="431" y="296"/>
                    </a:lnTo>
                    <a:lnTo>
                      <a:pt x="428" y="295"/>
                    </a:lnTo>
                    <a:lnTo>
                      <a:pt x="428" y="295"/>
                    </a:lnTo>
                    <a:close/>
                    <a:moveTo>
                      <a:pt x="385" y="312"/>
                    </a:moveTo>
                    <a:lnTo>
                      <a:pt x="385" y="312"/>
                    </a:lnTo>
                    <a:lnTo>
                      <a:pt x="391" y="313"/>
                    </a:lnTo>
                    <a:lnTo>
                      <a:pt x="396" y="313"/>
                    </a:lnTo>
                    <a:lnTo>
                      <a:pt x="400" y="312"/>
                    </a:lnTo>
                    <a:lnTo>
                      <a:pt x="405" y="310"/>
                    </a:lnTo>
                    <a:lnTo>
                      <a:pt x="409" y="305"/>
                    </a:lnTo>
                    <a:lnTo>
                      <a:pt x="412" y="299"/>
                    </a:lnTo>
                    <a:lnTo>
                      <a:pt x="412" y="299"/>
                    </a:lnTo>
                    <a:lnTo>
                      <a:pt x="414" y="301"/>
                    </a:lnTo>
                    <a:lnTo>
                      <a:pt x="417" y="301"/>
                    </a:lnTo>
                    <a:lnTo>
                      <a:pt x="417" y="301"/>
                    </a:lnTo>
                    <a:lnTo>
                      <a:pt x="420" y="291"/>
                    </a:lnTo>
                    <a:lnTo>
                      <a:pt x="420" y="285"/>
                    </a:lnTo>
                    <a:lnTo>
                      <a:pt x="420" y="281"/>
                    </a:lnTo>
                    <a:lnTo>
                      <a:pt x="420" y="281"/>
                    </a:lnTo>
                    <a:lnTo>
                      <a:pt x="410" y="288"/>
                    </a:lnTo>
                    <a:lnTo>
                      <a:pt x="400" y="295"/>
                    </a:lnTo>
                    <a:lnTo>
                      <a:pt x="392" y="303"/>
                    </a:lnTo>
                    <a:lnTo>
                      <a:pt x="385" y="312"/>
                    </a:lnTo>
                    <a:lnTo>
                      <a:pt x="385" y="312"/>
                    </a:lnTo>
                    <a:close/>
                    <a:moveTo>
                      <a:pt x="228" y="868"/>
                    </a:moveTo>
                    <a:lnTo>
                      <a:pt x="228" y="868"/>
                    </a:lnTo>
                    <a:lnTo>
                      <a:pt x="229" y="830"/>
                    </a:lnTo>
                    <a:lnTo>
                      <a:pt x="229" y="793"/>
                    </a:lnTo>
                    <a:lnTo>
                      <a:pt x="229" y="755"/>
                    </a:lnTo>
                    <a:lnTo>
                      <a:pt x="230" y="716"/>
                    </a:lnTo>
                    <a:lnTo>
                      <a:pt x="230" y="716"/>
                    </a:lnTo>
                    <a:lnTo>
                      <a:pt x="233" y="685"/>
                    </a:lnTo>
                    <a:lnTo>
                      <a:pt x="236" y="654"/>
                    </a:lnTo>
                    <a:lnTo>
                      <a:pt x="242" y="623"/>
                    </a:lnTo>
                    <a:lnTo>
                      <a:pt x="247" y="594"/>
                    </a:lnTo>
                    <a:lnTo>
                      <a:pt x="247" y="594"/>
                    </a:lnTo>
                    <a:lnTo>
                      <a:pt x="256" y="564"/>
                    </a:lnTo>
                    <a:lnTo>
                      <a:pt x="267" y="535"/>
                    </a:lnTo>
                    <a:lnTo>
                      <a:pt x="291" y="477"/>
                    </a:lnTo>
                    <a:lnTo>
                      <a:pt x="291" y="477"/>
                    </a:lnTo>
                    <a:lnTo>
                      <a:pt x="298" y="462"/>
                    </a:lnTo>
                    <a:lnTo>
                      <a:pt x="308" y="447"/>
                    </a:lnTo>
                    <a:lnTo>
                      <a:pt x="318" y="432"/>
                    </a:lnTo>
                    <a:lnTo>
                      <a:pt x="327" y="418"/>
                    </a:lnTo>
                    <a:lnTo>
                      <a:pt x="350" y="392"/>
                    </a:lnTo>
                    <a:lnTo>
                      <a:pt x="360" y="378"/>
                    </a:lnTo>
                    <a:lnTo>
                      <a:pt x="369" y="364"/>
                    </a:lnTo>
                    <a:lnTo>
                      <a:pt x="369" y="364"/>
                    </a:lnTo>
                    <a:lnTo>
                      <a:pt x="381" y="354"/>
                    </a:lnTo>
                    <a:lnTo>
                      <a:pt x="393" y="343"/>
                    </a:lnTo>
                    <a:lnTo>
                      <a:pt x="405" y="330"/>
                    </a:lnTo>
                    <a:lnTo>
                      <a:pt x="413" y="319"/>
                    </a:lnTo>
                    <a:lnTo>
                      <a:pt x="413" y="319"/>
                    </a:lnTo>
                    <a:lnTo>
                      <a:pt x="402" y="322"/>
                    </a:lnTo>
                    <a:lnTo>
                      <a:pt x="393" y="326"/>
                    </a:lnTo>
                    <a:lnTo>
                      <a:pt x="386" y="331"/>
                    </a:lnTo>
                    <a:lnTo>
                      <a:pt x="381" y="338"/>
                    </a:lnTo>
                    <a:lnTo>
                      <a:pt x="369" y="352"/>
                    </a:lnTo>
                    <a:lnTo>
                      <a:pt x="362" y="359"/>
                    </a:lnTo>
                    <a:lnTo>
                      <a:pt x="355" y="364"/>
                    </a:lnTo>
                    <a:lnTo>
                      <a:pt x="355" y="364"/>
                    </a:lnTo>
                    <a:lnTo>
                      <a:pt x="353" y="372"/>
                    </a:lnTo>
                    <a:lnTo>
                      <a:pt x="350" y="378"/>
                    </a:lnTo>
                    <a:lnTo>
                      <a:pt x="344" y="383"/>
                    </a:lnTo>
                    <a:lnTo>
                      <a:pt x="339" y="386"/>
                    </a:lnTo>
                    <a:lnTo>
                      <a:pt x="339" y="386"/>
                    </a:lnTo>
                    <a:lnTo>
                      <a:pt x="330" y="388"/>
                    </a:lnTo>
                    <a:lnTo>
                      <a:pt x="326" y="388"/>
                    </a:lnTo>
                    <a:lnTo>
                      <a:pt x="320" y="389"/>
                    </a:lnTo>
                    <a:lnTo>
                      <a:pt x="320" y="389"/>
                    </a:lnTo>
                    <a:lnTo>
                      <a:pt x="323" y="402"/>
                    </a:lnTo>
                    <a:lnTo>
                      <a:pt x="323" y="407"/>
                    </a:lnTo>
                    <a:lnTo>
                      <a:pt x="322" y="410"/>
                    </a:lnTo>
                    <a:lnTo>
                      <a:pt x="320" y="413"/>
                    </a:lnTo>
                    <a:lnTo>
                      <a:pt x="316" y="416"/>
                    </a:lnTo>
                    <a:lnTo>
                      <a:pt x="312" y="417"/>
                    </a:lnTo>
                    <a:lnTo>
                      <a:pt x="306" y="418"/>
                    </a:lnTo>
                    <a:lnTo>
                      <a:pt x="306" y="418"/>
                    </a:lnTo>
                    <a:lnTo>
                      <a:pt x="301" y="432"/>
                    </a:lnTo>
                    <a:lnTo>
                      <a:pt x="294" y="444"/>
                    </a:lnTo>
                    <a:lnTo>
                      <a:pt x="289" y="449"/>
                    </a:lnTo>
                    <a:lnTo>
                      <a:pt x="285" y="454"/>
                    </a:lnTo>
                    <a:lnTo>
                      <a:pt x="278" y="456"/>
                    </a:lnTo>
                    <a:lnTo>
                      <a:pt x="273" y="459"/>
                    </a:lnTo>
                    <a:lnTo>
                      <a:pt x="273" y="459"/>
                    </a:lnTo>
                    <a:lnTo>
                      <a:pt x="274" y="468"/>
                    </a:lnTo>
                    <a:lnTo>
                      <a:pt x="274" y="473"/>
                    </a:lnTo>
                    <a:lnTo>
                      <a:pt x="273" y="479"/>
                    </a:lnTo>
                    <a:lnTo>
                      <a:pt x="271" y="483"/>
                    </a:lnTo>
                    <a:lnTo>
                      <a:pt x="266" y="491"/>
                    </a:lnTo>
                    <a:lnTo>
                      <a:pt x="259" y="497"/>
                    </a:lnTo>
                    <a:lnTo>
                      <a:pt x="259" y="497"/>
                    </a:lnTo>
                    <a:lnTo>
                      <a:pt x="261" y="501"/>
                    </a:lnTo>
                    <a:lnTo>
                      <a:pt x="263" y="507"/>
                    </a:lnTo>
                    <a:lnTo>
                      <a:pt x="266" y="515"/>
                    </a:lnTo>
                    <a:lnTo>
                      <a:pt x="266" y="515"/>
                    </a:lnTo>
                    <a:lnTo>
                      <a:pt x="264" y="518"/>
                    </a:lnTo>
                    <a:lnTo>
                      <a:pt x="263" y="520"/>
                    </a:lnTo>
                    <a:lnTo>
                      <a:pt x="259" y="522"/>
                    </a:lnTo>
                    <a:lnTo>
                      <a:pt x="254" y="524"/>
                    </a:lnTo>
                    <a:lnTo>
                      <a:pt x="253" y="525"/>
                    </a:lnTo>
                    <a:lnTo>
                      <a:pt x="252" y="528"/>
                    </a:lnTo>
                    <a:lnTo>
                      <a:pt x="252" y="528"/>
                    </a:lnTo>
                    <a:lnTo>
                      <a:pt x="252" y="534"/>
                    </a:lnTo>
                    <a:lnTo>
                      <a:pt x="254" y="536"/>
                    </a:lnTo>
                    <a:lnTo>
                      <a:pt x="256" y="541"/>
                    </a:lnTo>
                    <a:lnTo>
                      <a:pt x="257" y="545"/>
                    </a:lnTo>
                    <a:lnTo>
                      <a:pt x="257" y="545"/>
                    </a:lnTo>
                    <a:lnTo>
                      <a:pt x="253" y="552"/>
                    </a:lnTo>
                    <a:lnTo>
                      <a:pt x="249" y="557"/>
                    </a:lnTo>
                    <a:lnTo>
                      <a:pt x="242" y="562"/>
                    </a:lnTo>
                    <a:lnTo>
                      <a:pt x="237" y="567"/>
                    </a:lnTo>
                    <a:lnTo>
                      <a:pt x="237" y="567"/>
                    </a:lnTo>
                    <a:lnTo>
                      <a:pt x="239" y="571"/>
                    </a:lnTo>
                    <a:lnTo>
                      <a:pt x="242" y="577"/>
                    </a:lnTo>
                    <a:lnTo>
                      <a:pt x="243" y="581"/>
                    </a:lnTo>
                    <a:lnTo>
                      <a:pt x="243" y="588"/>
                    </a:lnTo>
                    <a:lnTo>
                      <a:pt x="243" y="588"/>
                    </a:lnTo>
                    <a:lnTo>
                      <a:pt x="236" y="593"/>
                    </a:lnTo>
                    <a:lnTo>
                      <a:pt x="230" y="597"/>
                    </a:lnTo>
                    <a:lnTo>
                      <a:pt x="230" y="597"/>
                    </a:lnTo>
                    <a:lnTo>
                      <a:pt x="230" y="600"/>
                    </a:lnTo>
                    <a:lnTo>
                      <a:pt x="230" y="602"/>
                    </a:lnTo>
                    <a:lnTo>
                      <a:pt x="232" y="607"/>
                    </a:lnTo>
                    <a:lnTo>
                      <a:pt x="235" y="611"/>
                    </a:lnTo>
                    <a:lnTo>
                      <a:pt x="235" y="614"/>
                    </a:lnTo>
                    <a:lnTo>
                      <a:pt x="235" y="616"/>
                    </a:lnTo>
                    <a:lnTo>
                      <a:pt x="235" y="616"/>
                    </a:lnTo>
                    <a:lnTo>
                      <a:pt x="233" y="619"/>
                    </a:lnTo>
                    <a:lnTo>
                      <a:pt x="230" y="621"/>
                    </a:lnTo>
                    <a:lnTo>
                      <a:pt x="225" y="625"/>
                    </a:lnTo>
                    <a:lnTo>
                      <a:pt x="219" y="628"/>
                    </a:lnTo>
                    <a:lnTo>
                      <a:pt x="216" y="630"/>
                    </a:lnTo>
                    <a:lnTo>
                      <a:pt x="216" y="635"/>
                    </a:lnTo>
                    <a:lnTo>
                      <a:pt x="216" y="635"/>
                    </a:lnTo>
                    <a:lnTo>
                      <a:pt x="216" y="637"/>
                    </a:lnTo>
                    <a:lnTo>
                      <a:pt x="218" y="640"/>
                    </a:lnTo>
                    <a:lnTo>
                      <a:pt x="222" y="643"/>
                    </a:lnTo>
                    <a:lnTo>
                      <a:pt x="225" y="649"/>
                    </a:lnTo>
                    <a:lnTo>
                      <a:pt x="226" y="652"/>
                    </a:lnTo>
                    <a:lnTo>
                      <a:pt x="228" y="656"/>
                    </a:lnTo>
                    <a:lnTo>
                      <a:pt x="228" y="656"/>
                    </a:lnTo>
                    <a:lnTo>
                      <a:pt x="223" y="663"/>
                    </a:lnTo>
                    <a:lnTo>
                      <a:pt x="218" y="668"/>
                    </a:lnTo>
                    <a:lnTo>
                      <a:pt x="214" y="674"/>
                    </a:lnTo>
                    <a:lnTo>
                      <a:pt x="214" y="678"/>
                    </a:lnTo>
                    <a:lnTo>
                      <a:pt x="214" y="682"/>
                    </a:lnTo>
                    <a:lnTo>
                      <a:pt x="214" y="682"/>
                    </a:lnTo>
                    <a:lnTo>
                      <a:pt x="215" y="685"/>
                    </a:lnTo>
                    <a:lnTo>
                      <a:pt x="218" y="687"/>
                    </a:lnTo>
                    <a:lnTo>
                      <a:pt x="225" y="691"/>
                    </a:lnTo>
                    <a:lnTo>
                      <a:pt x="226" y="692"/>
                    </a:lnTo>
                    <a:lnTo>
                      <a:pt x="228" y="695"/>
                    </a:lnTo>
                    <a:lnTo>
                      <a:pt x="229" y="699"/>
                    </a:lnTo>
                    <a:lnTo>
                      <a:pt x="228" y="703"/>
                    </a:lnTo>
                    <a:lnTo>
                      <a:pt x="228" y="703"/>
                    </a:lnTo>
                    <a:lnTo>
                      <a:pt x="219" y="709"/>
                    </a:lnTo>
                    <a:lnTo>
                      <a:pt x="215" y="712"/>
                    </a:lnTo>
                    <a:lnTo>
                      <a:pt x="212" y="715"/>
                    </a:lnTo>
                    <a:lnTo>
                      <a:pt x="212" y="715"/>
                    </a:lnTo>
                    <a:lnTo>
                      <a:pt x="215" y="719"/>
                    </a:lnTo>
                    <a:lnTo>
                      <a:pt x="216" y="723"/>
                    </a:lnTo>
                    <a:lnTo>
                      <a:pt x="219" y="733"/>
                    </a:lnTo>
                    <a:lnTo>
                      <a:pt x="219" y="733"/>
                    </a:lnTo>
                    <a:lnTo>
                      <a:pt x="218" y="737"/>
                    </a:lnTo>
                    <a:lnTo>
                      <a:pt x="215" y="740"/>
                    </a:lnTo>
                    <a:lnTo>
                      <a:pt x="212" y="743"/>
                    </a:lnTo>
                    <a:lnTo>
                      <a:pt x="211" y="747"/>
                    </a:lnTo>
                    <a:lnTo>
                      <a:pt x="211" y="747"/>
                    </a:lnTo>
                    <a:lnTo>
                      <a:pt x="214" y="751"/>
                    </a:lnTo>
                    <a:lnTo>
                      <a:pt x="218" y="755"/>
                    </a:lnTo>
                    <a:lnTo>
                      <a:pt x="221" y="760"/>
                    </a:lnTo>
                    <a:lnTo>
                      <a:pt x="222" y="764"/>
                    </a:lnTo>
                    <a:lnTo>
                      <a:pt x="222" y="764"/>
                    </a:lnTo>
                    <a:lnTo>
                      <a:pt x="222" y="767"/>
                    </a:lnTo>
                    <a:lnTo>
                      <a:pt x="221" y="768"/>
                    </a:lnTo>
                    <a:lnTo>
                      <a:pt x="216" y="771"/>
                    </a:lnTo>
                    <a:lnTo>
                      <a:pt x="212" y="772"/>
                    </a:lnTo>
                    <a:lnTo>
                      <a:pt x="209" y="775"/>
                    </a:lnTo>
                    <a:lnTo>
                      <a:pt x="209" y="775"/>
                    </a:lnTo>
                    <a:lnTo>
                      <a:pt x="208" y="781"/>
                    </a:lnTo>
                    <a:lnTo>
                      <a:pt x="209" y="786"/>
                    </a:lnTo>
                    <a:lnTo>
                      <a:pt x="212" y="791"/>
                    </a:lnTo>
                    <a:lnTo>
                      <a:pt x="214" y="795"/>
                    </a:lnTo>
                    <a:lnTo>
                      <a:pt x="219" y="803"/>
                    </a:lnTo>
                    <a:lnTo>
                      <a:pt x="221" y="807"/>
                    </a:lnTo>
                    <a:lnTo>
                      <a:pt x="221" y="813"/>
                    </a:lnTo>
                    <a:lnTo>
                      <a:pt x="221" y="813"/>
                    </a:lnTo>
                    <a:lnTo>
                      <a:pt x="212" y="817"/>
                    </a:lnTo>
                    <a:lnTo>
                      <a:pt x="208" y="820"/>
                    </a:lnTo>
                    <a:lnTo>
                      <a:pt x="205" y="823"/>
                    </a:lnTo>
                    <a:lnTo>
                      <a:pt x="205" y="823"/>
                    </a:lnTo>
                    <a:lnTo>
                      <a:pt x="205" y="827"/>
                    </a:lnTo>
                    <a:lnTo>
                      <a:pt x="208" y="830"/>
                    </a:lnTo>
                    <a:lnTo>
                      <a:pt x="214" y="834"/>
                    </a:lnTo>
                    <a:lnTo>
                      <a:pt x="219" y="838"/>
                    </a:lnTo>
                    <a:lnTo>
                      <a:pt x="221" y="841"/>
                    </a:lnTo>
                    <a:lnTo>
                      <a:pt x="222" y="844"/>
                    </a:lnTo>
                    <a:lnTo>
                      <a:pt x="222" y="844"/>
                    </a:lnTo>
                    <a:lnTo>
                      <a:pt x="222" y="847"/>
                    </a:lnTo>
                    <a:lnTo>
                      <a:pt x="221" y="849"/>
                    </a:lnTo>
                    <a:lnTo>
                      <a:pt x="218" y="854"/>
                    </a:lnTo>
                    <a:lnTo>
                      <a:pt x="214" y="858"/>
                    </a:lnTo>
                    <a:lnTo>
                      <a:pt x="209" y="864"/>
                    </a:lnTo>
                    <a:lnTo>
                      <a:pt x="209" y="864"/>
                    </a:lnTo>
                    <a:lnTo>
                      <a:pt x="212" y="869"/>
                    </a:lnTo>
                    <a:lnTo>
                      <a:pt x="216" y="873"/>
                    </a:lnTo>
                    <a:lnTo>
                      <a:pt x="219" y="878"/>
                    </a:lnTo>
                    <a:lnTo>
                      <a:pt x="222" y="883"/>
                    </a:lnTo>
                    <a:lnTo>
                      <a:pt x="222" y="883"/>
                    </a:lnTo>
                    <a:lnTo>
                      <a:pt x="221" y="886"/>
                    </a:lnTo>
                    <a:lnTo>
                      <a:pt x="219" y="889"/>
                    </a:lnTo>
                    <a:lnTo>
                      <a:pt x="218" y="890"/>
                    </a:lnTo>
                    <a:lnTo>
                      <a:pt x="221" y="893"/>
                    </a:lnTo>
                    <a:lnTo>
                      <a:pt x="221" y="893"/>
                    </a:lnTo>
                    <a:lnTo>
                      <a:pt x="222" y="892"/>
                    </a:lnTo>
                    <a:lnTo>
                      <a:pt x="223" y="889"/>
                    </a:lnTo>
                    <a:lnTo>
                      <a:pt x="226" y="883"/>
                    </a:lnTo>
                    <a:lnTo>
                      <a:pt x="228" y="868"/>
                    </a:lnTo>
                    <a:lnTo>
                      <a:pt x="228" y="868"/>
                    </a:lnTo>
                    <a:close/>
                    <a:moveTo>
                      <a:pt x="360" y="336"/>
                    </a:moveTo>
                    <a:lnTo>
                      <a:pt x="360" y="336"/>
                    </a:lnTo>
                    <a:lnTo>
                      <a:pt x="365" y="334"/>
                    </a:lnTo>
                    <a:lnTo>
                      <a:pt x="369" y="331"/>
                    </a:lnTo>
                    <a:lnTo>
                      <a:pt x="374" y="326"/>
                    </a:lnTo>
                    <a:lnTo>
                      <a:pt x="376" y="319"/>
                    </a:lnTo>
                    <a:lnTo>
                      <a:pt x="376" y="319"/>
                    </a:lnTo>
                    <a:lnTo>
                      <a:pt x="371" y="323"/>
                    </a:lnTo>
                    <a:lnTo>
                      <a:pt x="365" y="327"/>
                    </a:lnTo>
                    <a:lnTo>
                      <a:pt x="361" y="331"/>
                    </a:lnTo>
                    <a:lnTo>
                      <a:pt x="360" y="336"/>
                    </a:lnTo>
                    <a:lnTo>
                      <a:pt x="360" y="336"/>
                    </a:lnTo>
                    <a:close/>
                    <a:moveTo>
                      <a:pt x="372" y="1090"/>
                    </a:moveTo>
                    <a:lnTo>
                      <a:pt x="372" y="1090"/>
                    </a:lnTo>
                    <a:lnTo>
                      <a:pt x="330" y="1098"/>
                    </a:lnTo>
                    <a:lnTo>
                      <a:pt x="291" y="1106"/>
                    </a:lnTo>
                    <a:lnTo>
                      <a:pt x="291" y="1106"/>
                    </a:lnTo>
                    <a:lnTo>
                      <a:pt x="294" y="1112"/>
                    </a:lnTo>
                    <a:lnTo>
                      <a:pt x="298" y="1116"/>
                    </a:lnTo>
                    <a:lnTo>
                      <a:pt x="303" y="1120"/>
                    </a:lnTo>
                    <a:lnTo>
                      <a:pt x="306" y="1127"/>
                    </a:lnTo>
                    <a:lnTo>
                      <a:pt x="306" y="1127"/>
                    </a:lnTo>
                    <a:lnTo>
                      <a:pt x="325" y="1123"/>
                    </a:lnTo>
                    <a:lnTo>
                      <a:pt x="340" y="1118"/>
                    </a:lnTo>
                    <a:lnTo>
                      <a:pt x="355" y="1112"/>
                    </a:lnTo>
                    <a:lnTo>
                      <a:pt x="372" y="1108"/>
                    </a:lnTo>
                    <a:lnTo>
                      <a:pt x="372" y="1108"/>
                    </a:lnTo>
                    <a:lnTo>
                      <a:pt x="372" y="1097"/>
                    </a:lnTo>
                    <a:lnTo>
                      <a:pt x="372" y="1090"/>
                    </a:lnTo>
                    <a:lnTo>
                      <a:pt x="372" y="1090"/>
                    </a:lnTo>
                    <a:close/>
                    <a:moveTo>
                      <a:pt x="360" y="1126"/>
                    </a:moveTo>
                    <a:lnTo>
                      <a:pt x="360" y="1126"/>
                    </a:lnTo>
                    <a:lnTo>
                      <a:pt x="362" y="1129"/>
                    </a:lnTo>
                    <a:lnTo>
                      <a:pt x="365" y="1133"/>
                    </a:lnTo>
                    <a:lnTo>
                      <a:pt x="368" y="1137"/>
                    </a:lnTo>
                    <a:lnTo>
                      <a:pt x="372" y="1142"/>
                    </a:lnTo>
                    <a:lnTo>
                      <a:pt x="372" y="1142"/>
                    </a:lnTo>
                    <a:lnTo>
                      <a:pt x="372" y="1129"/>
                    </a:lnTo>
                    <a:lnTo>
                      <a:pt x="372" y="1123"/>
                    </a:lnTo>
                    <a:lnTo>
                      <a:pt x="371" y="1119"/>
                    </a:lnTo>
                    <a:lnTo>
                      <a:pt x="371" y="1119"/>
                    </a:lnTo>
                    <a:lnTo>
                      <a:pt x="368" y="1120"/>
                    </a:lnTo>
                    <a:lnTo>
                      <a:pt x="365" y="1122"/>
                    </a:lnTo>
                    <a:lnTo>
                      <a:pt x="360" y="1126"/>
                    </a:lnTo>
                    <a:lnTo>
                      <a:pt x="360" y="1126"/>
                    </a:lnTo>
                    <a:close/>
                    <a:moveTo>
                      <a:pt x="367" y="1163"/>
                    </a:moveTo>
                    <a:lnTo>
                      <a:pt x="367" y="1163"/>
                    </a:lnTo>
                    <a:lnTo>
                      <a:pt x="362" y="1171"/>
                    </a:lnTo>
                    <a:lnTo>
                      <a:pt x="358" y="1177"/>
                    </a:lnTo>
                    <a:lnTo>
                      <a:pt x="353" y="1184"/>
                    </a:lnTo>
                    <a:lnTo>
                      <a:pt x="348" y="1189"/>
                    </a:lnTo>
                    <a:lnTo>
                      <a:pt x="348" y="1189"/>
                    </a:lnTo>
                    <a:lnTo>
                      <a:pt x="353" y="1198"/>
                    </a:lnTo>
                    <a:lnTo>
                      <a:pt x="357" y="1205"/>
                    </a:lnTo>
                    <a:lnTo>
                      <a:pt x="361" y="1212"/>
                    </a:lnTo>
                    <a:lnTo>
                      <a:pt x="367" y="1219"/>
                    </a:lnTo>
                    <a:lnTo>
                      <a:pt x="367" y="1219"/>
                    </a:lnTo>
                    <a:lnTo>
                      <a:pt x="369" y="1205"/>
                    </a:lnTo>
                    <a:lnTo>
                      <a:pt x="372" y="1191"/>
                    </a:lnTo>
                    <a:lnTo>
                      <a:pt x="372" y="1184"/>
                    </a:lnTo>
                    <a:lnTo>
                      <a:pt x="371" y="1177"/>
                    </a:lnTo>
                    <a:lnTo>
                      <a:pt x="369" y="1170"/>
                    </a:lnTo>
                    <a:lnTo>
                      <a:pt x="367" y="1163"/>
                    </a:lnTo>
                    <a:lnTo>
                      <a:pt x="367" y="1163"/>
                    </a:lnTo>
                    <a:close/>
                    <a:moveTo>
                      <a:pt x="365" y="1240"/>
                    </a:moveTo>
                    <a:lnTo>
                      <a:pt x="365" y="1240"/>
                    </a:lnTo>
                    <a:lnTo>
                      <a:pt x="354" y="1252"/>
                    </a:lnTo>
                    <a:lnTo>
                      <a:pt x="350" y="1258"/>
                    </a:lnTo>
                    <a:lnTo>
                      <a:pt x="346" y="1265"/>
                    </a:lnTo>
                    <a:lnTo>
                      <a:pt x="346" y="1265"/>
                    </a:lnTo>
                    <a:lnTo>
                      <a:pt x="353" y="1276"/>
                    </a:lnTo>
                    <a:lnTo>
                      <a:pt x="357" y="1282"/>
                    </a:lnTo>
                    <a:lnTo>
                      <a:pt x="361" y="1286"/>
                    </a:lnTo>
                    <a:lnTo>
                      <a:pt x="361" y="1286"/>
                    </a:lnTo>
                    <a:lnTo>
                      <a:pt x="365" y="1276"/>
                    </a:lnTo>
                    <a:lnTo>
                      <a:pt x="368" y="1265"/>
                    </a:lnTo>
                    <a:lnTo>
                      <a:pt x="369" y="1254"/>
                    </a:lnTo>
                    <a:lnTo>
                      <a:pt x="371" y="1241"/>
                    </a:lnTo>
                    <a:lnTo>
                      <a:pt x="371" y="1241"/>
                    </a:lnTo>
                    <a:lnTo>
                      <a:pt x="368" y="1241"/>
                    </a:lnTo>
                    <a:lnTo>
                      <a:pt x="365" y="1240"/>
                    </a:lnTo>
                    <a:lnTo>
                      <a:pt x="365" y="1240"/>
                    </a:lnTo>
                    <a:close/>
                    <a:moveTo>
                      <a:pt x="361" y="1304"/>
                    </a:moveTo>
                    <a:lnTo>
                      <a:pt x="361" y="1304"/>
                    </a:lnTo>
                    <a:lnTo>
                      <a:pt x="353" y="1317"/>
                    </a:lnTo>
                    <a:lnTo>
                      <a:pt x="344" y="1328"/>
                    </a:lnTo>
                    <a:lnTo>
                      <a:pt x="344" y="1328"/>
                    </a:lnTo>
                    <a:lnTo>
                      <a:pt x="354" y="1339"/>
                    </a:lnTo>
                    <a:lnTo>
                      <a:pt x="364" y="1351"/>
                    </a:lnTo>
                    <a:lnTo>
                      <a:pt x="364" y="1351"/>
                    </a:lnTo>
                    <a:lnTo>
                      <a:pt x="364" y="1339"/>
                    </a:lnTo>
                    <a:lnTo>
                      <a:pt x="367" y="1327"/>
                    </a:lnTo>
                    <a:lnTo>
                      <a:pt x="367" y="1320"/>
                    </a:lnTo>
                    <a:lnTo>
                      <a:pt x="367" y="1314"/>
                    </a:lnTo>
                    <a:lnTo>
                      <a:pt x="365" y="1309"/>
                    </a:lnTo>
                    <a:lnTo>
                      <a:pt x="361" y="1304"/>
                    </a:lnTo>
                    <a:lnTo>
                      <a:pt x="361" y="1304"/>
                    </a:lnTo>
                    <a:close/>
                    <a:moveTo>
                      <a:pt x="365" y="1151"/>
                    </a:moveTo>
                    <a:lnTo>
                      <a:pt x="365" y="1151"/>
                    </a:lnTo>
                    <a:lnTo>
                      <a:pt x="362" y="1146"/>
                    </a:lnTo>
                    <a:lnTo>
                      <a:pt x="358" y="1140"/>
                    </a:lnTo>
                    <a:lnTo>
                      <a:pt x="355" y="1135"/>
                    </a:lnTo>
                    <a:lnTo>
                      <a:pt x="354" y="1129"/>
                    </a:lnTo>
                    <a:lnTo>
                      <a:pt x="354" y="1129"/>
                    </a:lnTo>
                    <a:lnTo>
                      <a:pt x="348" y="1130"/>
                    </a:lnTo>
                    <a:lnTo>
                      <a:pt x="344" y="1133"/>
                    </a:lnTo>
                    <a:lnTo>
                      <a:pt x="337" y="1139"/>
                    </a:lnTo>
                    <a:lnTo>
                      <a:pt x="326" y="1154"/>
                    </a:lnTo>
                    <a:lnTo>
                      <a:pt x="326" y="1154"/>
                    </a:lnTo>
                    <a:lnTo>
                      <a:pt x="334" y="1167"/>
                    </a:lnTo>
                    <a:lnTo>
                      <a:pt x="343" y="1179"/>
                    </a:lnTo>
                    <a:lnTo>
                      <a:pt x="343" y="1179"/>
                    </a:lnTo>
                    <a:lnTo>
                      <a:pt x="348" y="1174"/>
                    </a:lnTo>
                    <a:lnTo>
                      <a:pt x="354" y="1167"/>
                    </a:lnTo>
                    <a:lnTo>
                      <a:pt x="360" y="1158"/>
                    </a:lnTo>
                    <a:lnTo>
                      <a:pt x="365" y="1151"/>
                    </a:lnTo>
                    <a:lnTo>
                      <a:pt x="365" y="1151"/>
                    </a:lnTo>
                    <a:close/>
                    <a:moveTo>
                      <a:pt x="362" y="1366"/>
                    </a:moveTo>
                    <a:lnTo>
                      <a:pt x="362" y="1366"/>
                    </a:lnTo>
                    <a:lnTo>
                      <a:pt x="355" y="1359"/>
                    </a:lnTo>
                    <a:lnTo>
                      <a:pt x="350" y="1351"/>
                    </a:lnTo>
                    <a:lnTo>
                      <a:pt x="344" y="1342"/>
                    </a:lnTo>
                    <a:lnTo>
                      <a:pt x="341" y="1338"/>
                    </a:lnTo>
                    <a:lnTo>
                      <a:pt x="337" y="1335"/>
                    </a:lnTo>
                    <a:lnTo>
                      <a:pt x="337" y="1335"/>
                    </a:lnTo>
                    <a:lnTo>
                      <a:pt x="325" y="1354"/>
                    </a:lnTo>
                    <a:lnTo>
                      <a:pt x="312" y="1370"/>
                    </a:lnTo>
                    <a:lnTo>
                      <a:pt x="312" y="1370"/>
                    </a:lnTo>
                    <a:lnTo>
                      <a:pt x="319" y="1380"/>
                    </a:lnTo>
                    <a:lnTo>
                      <a:pt x="326" y="1390"/>
                    </a:lnTo>
                    <a:lnTo>
                      <a:pt x="332" y="1400"/>
                    </a:lnTo>
                    <a:lnTo>
                      <a:pt x="340" y="1408"/>
                    </a:lnTo>
                    <a:lnTo>
                      <a:pt x="340" y="1408"/>
                    </a:lnTo>
                    <a:lnTo>
                      <a:pt x="353" y="1390"/>
                    </a:lnTo>
                    <a:lnTo>
                      <a:pt x="358" y="1379"/>
                    </a:lnTo>
                    <a:lnTo>
                      <a:pt x="362" y="1366"/>
                    </a:lnTo>
                    <a:lnTo>
                      <a:pt x="362" y="1366"/>
                    </a:lnTo>
                    <a:close/>
                    <a:moveTo>
                      <a:pt x="344" y="1417"/>
                    </a:moveTo>
                    <a:lnTo>
                      <a:pt x="344" y="1417"/>
                    </a:lnTo>
                    <a:lnTo>
                      <a:pt x="347" y="1421"/>
                    </a:lnTo>
                    <a:lnTo>
                      <a:pt x="351" y="1424"/>
                    </a:lnTo>
                    <a:lnTo>
                      <a:pt x="354" y="1428"/>
                    </a:lnTo>
                    <a:lnTo>
                      <a:pt x="358" y="1431"/>
                    </a:lnTo>
                    <a:lnTo>
                      <a:pt x="358" y="1431"/>
                    </a:lnTo>
                    <a:lnTo>
                      <a:pt x="360" y="1412"/>
                    </a:lnTo>
                    <a:lnTo>
                      <a:pt x="361" y="1403"/>
                    </a:lnTo>
                    <a:lnTo>
                      <a:pt x="360" y="1394"/>
                    </a:lnTo>
                    <a:lnTo>
                      <a:pt x="360" y="1394"/>
                    </a:lnTo>
                    <a:lnTo>
                      <a:pt x="355" y="1400"/>
                    </a:lnTo>
                    <a:lnTo>
                      <a:pt x="351" y="1405"/>
                    </a:lnTo>
                    <a:lnTo>
                      <a:pt x="344" y="1417"/>
                    </a:lnTo>
                    <a:lnTo>
                      <a:pt x="344" y="1417"/>
                    </a:lnTo>
                    <a:close/>
                    <a:moveTo>
                      <a:pt x="360" y="1229"/>
                    </a:moveTo>
                    <a:lnTo>
                      <a:pt x="360" y="1229"/>
                    </a:lnTo>
                    <a:lnTo>
                      <a:pt x="351" y="1215"/>
                    </a:lnTo>
                    <a:lnTo>
                      <a:pt x="344" y="1198"/>
                    </a:lnTo>
                    <a:lnTo>
                      <a:pt x="344" y="1198"/>
                    </a:lnTo>
                    <a:lnTo>
                      <a:pt x="337" y="1203"/>
                    </a:lnTo>
                    <a:lnTo>
                      <a:pt x="332" y="1210"/>
                    </a:lnTo>
                    <a:lnTo>
                      <a:pt x="326" y="1217"/>
                    </a:lnTo>
                    <a:lnTo>
                      <a:pt x="320" y="1223"/>
                    </a:lnTo>
                    <a:lnTo>
                      <a:pt x="320" y="1223"/>
                    </a:lnTo>
                    <a:lnTo>
                      <a:pt x="330" y="1241"/>
                    </a:lnTo>
                    <a:lnTo>
                      <a:pt x="341" y="1257"/>
                    </a:lnTo>
                    <a:lnTo>
                      <a:pt x="341" y="1257"/>
                    </a:lnTo>
                    <a:lnTo>
                      <a:pt x="346" y="1250"/>
                    </a:lnTo>
                    <a:lnTo>
                      <a:pt x="351" y="1244"/>
                    </a:lnTo>
                    <a:lnTo>
                      <a:pt x="355" y="1237"/>
                    </a:lnTo>
                    <a:lnTo>
                      <a:pt x="360" y="1229"/>
                    </a:lnTo>
                    <a:lnTo>
                      <a:pt x="360" y="1229"/>
                    </a:lnTo>
                    <a:close/>
                    <a:moveTo>
                      <a:pt x="350" y="1474"/>
                    </a:moveTo>
                    <a:lnTo>
                      <a:pt x="350" y="1474"/>
                    </a:lnTo>
                    <a:lnTo>
                      <a:pt x="347" y="1474"/>
                    </a:lnTo>
                    <a:lnTo>
                      <a:pt x="344" y="1474"/>
                    </a:lnTo>
                    <a:lnTo>
                      <a:pt x="343" y="1473"/>
                    </a:lnTo>
                    <a:lnTo>
                      <a:pt x="340" y="1473"/>
                    </a:lnTo>
                    <a:lnTo>
                      <a:pt x="340" y="1473"/>
                    </a:lnTo>
                    <a:lnTo>
                      <a:pt x="334" y="1477"/>
                    </a:lnTo>
                    <a:lnTo>
                      <a:pt x="327" y="1481"/>
                    </a:lnTo>
                    <a:lnTo>
                      <a:pt x="320" y="1484"/>
                    </a:lnTo>
                    <a:lnTo>
                      <a:pt x="312" y="1486"/>
                    </a:lnTo>
                    <a:lnTo>
                      <a:pt x="295" y="1487"/>
                    </a:lnTo>
                    <a:lnTo>
                      <a:pt x="278" y="1486"/>
                    </a:lnTo>
                    <a:lnTo>
                      <a:pt x="278" y="1486"/>
                    </a:lnTo>
                    <a:lnTo>
                      <a:pt x="268" y="1478"/>
                    </a:lnTo>
                    <a:lnTo>
                      <a:pt x="259" y="1471"/>
                    </a:lnTo>
                    <a:lnTo>
                      <a:pt x="247" y="1467"/>
                    </a:lnTo>
                    <a:lnTo>
                      <a:pt x="242" y="1464"/>
                    </a:lnTo>
                    <a:lnTo>
                      <a:pt x="236" y="1464"/>
                    </a:lnTo>
                    <a:lnTo>
                      <a:pt x="236" y="1464"/>
                    </a:lnTo>
                    <a:lnTo>
                      <a:pt x="239" y="1486"/>
                    </a:lnTo>
                    <a:lnTo>
                      <a:pt x="240" y="1507"/>
                    </a:lnTo>
                    <a:lnTo>
                      <a:pt x="240" y="1529"/>
                    </a:lnTo>
                    <a:lnTo>
                      <a:pt x="240" y="1550"/>
                    </a:lnTo>
                    <a:lnTo>
                      <a:pt x="237" y="1591"/>
                    </a:lnTo>
                    <a:lnTo>
                      <a:pt x="236" y="1609"/>
                    </a:lnTo>
                    <a:lnTo>
                      <a:pt x="237" y="1626"/>
                    </a:lnTo>
                    <a:lnTo>
                      <a:pt x="237" y="1626"/>
                    </a:lnTo>
                    <a:lnTo>
                      <a:pt x="245" y="1629"/>
                    </a:lnTo>
                    <a:lnTo>
                      <a:pt x="252" y="1632"/>
                    </a:lnTo>
                    <a:lnTo>
                      <a:pt x="259" y="1633"/>
                    </a:lnTo>
                    <a:lnTo>
                      <a:pt x="267" y="1634"/>
                    </a:lnTo>
                    <a:lnTo>
                      <a:pt x="274" y="1633"/>
                    </a:lnTo>
                    <a:lnTo>
                      <a:pt x="281" y="1632"/>
                    </a:lnTo>
                    <a:lnTo>
                      <a:pt x="288" y="1629"/>
                    </a:lnTo>
                    <a:lnTo>
                      <a:pt x="294" y="1623"/>
                    </a:lnTo>
                    <a:lnTo>
                      <a:pt x="294" y="1623"/>
                    </a:lnTo>
                    <a:lnTo>
                      <a:pt x="296" y="1608"/>
                    </a:lnTo>
                    <a:lnTo>
                      <a:pt x="299" y="1594"/>
                    </a:lnTo>
                    <a:lnTo>
                      <a:pt x="302" y="1561"/>
                    </a:lnTo>
                    <a:lnTo>
                      <a:pt x="305" y="1532"/>
                    </a:lnTo>
                    <a:lnTo>
                      <a:pt x="308" y="1519"/>
                    </a:lnTo>
                    <a:lnTo>
                      <a:pt x="310" y="1507"/>
                    </a:lnTo>
                    <a:lnTo>
                      <a:pt x="310" y="1507"/>
                    </a:lnTo>
                    <a:lnTo>
                      <a:pt x="313" y="1521"/>
                    </a:lnTo>
                    <a:lnTo>
                      <a:pt x="315" y="1535"/>
                    </a:lnTo>
                    <a:lnTo>
                      <a:pt x="313" y="1550"/>
                    </a:lnTo>
                    <a:lnTo>
                      <a:pt x="312" y="1567"/>
                    </a:lnTo>
                    <a:lnTo>
                      <a:pt x="308" y="1599"/>
                    </a:lnTo>
                    <a:lnTo>
                      <a:pt x="303" y="1632"/>
                    </a:lnTo>
                    <a:lnTo>
                      <a:pt x="303" y="1632"/>
                    </a:lnTo>
                    <a:lnTo>
                      <a:pt x="309" y="1630"/>
                    </a:lnTo>
                    <a:lnTo>
                      <a:pt x="316" y="1629"/>
                    </a:lnTo>
                    <a:lnTo>
                      <a:pt x="322" y="1626"/>
                    </a:lnTo>
                    <a:lnTo>
                      <a:pt x="327" y="1623"/>
                    </a:lnTo>
                    <a:lnTo>
                      <a:pt x="337" y="1613"/>
                    </a:lnTo>
                    <a:lnTo>
                      <a:pt x="346" y="1603"/>
                    </a:lnTo>
                    <a:lnTo>
                      <a:pt x="346" y="1603"/>
                    </a:lnTo>
                    <a:lnTo>
                      <a:pt x="344" y="1599"/>
                    </a:lnTo>
                    <a:lnTo>
                      <a:pt x="343" y="1596"/>
                    </a:lnTo>
                    <a:lnTo>
                      <a:pt x="341" y="1594"/>
                    </a:lnTo>
                    <a:lnTo>
                      <a:pt x="340" y="1591"/>
                    </a:lnTo>
                    <a:lnTo>
                      <a:pt x="340" y="1591"/>
                    </a:lnTo>
                    <a:lnTo>
                      <a:pt x="344" y="1587"/>
                    </a:lnTo>
                    <a:lnTo>
                      <a:pt x="346" y="1584"/>
                    </a:lnTo>
                    <a:lnTo>
                      <a:pt x="347" y="1581"/>
                    </a:lnTo>
                    <a:lnTo>
                      <a:pt x="347" y="1581"/>
                    </a:lnTo>
                    <a:lnTo>
                      <a:pt x="351" y="1551"/>
                    </a:lnTo>
                    <a:lnTo>
                      <a:pt x="355" y="1526"/>
                    </a:lnTo>
                    <a:lnTo>
                      <a:pt x="358" y="1498"/>
                    </a:lnTo>
                    <a:lnTo>
                      <a:pt x="360" y="1483"/>
                    </a:lnTo>
                    <a:lnTo>
                      <a:pt x="360" y="1466"/>
                    </a:lnTo>
                    <a:lnTo>
                      <a:pt x="360" y="1466"/>
                    </a:lnTo>
                    <a:lnTo>
                      <a:pt x="360" y="1464"/>
                    </a:lnTo>
                    <a:lnTo>
                      <a:pt x="358" y="1464"/>
                    </a:lnTo>
                    <a:lnTo>
                      <a:pt x="358" y="1464"/>
                    </a:lnTo>
                    <a:lnTo>
                      <a:pt x="355" y="1466"/>
                    </a:lnTo>
                    <a:lnTo>
                      <a:pt x="353" y="1469"/>
                    </a:lnTo>
                    <a:lnTo>
                      <a:pt x="350" y="1474"/>
                    </a:lnTo>
                    <a:lnTo>
                      <a:pt x="350" y="1474"/>
                    </a:lnTo>
                    <a:close/>
                    <a:moveTo>
                      <a:pt x="358" y="1446"/>
                    </a:moveTo>
                    <a:lnTo>
                      <a:pt x="358" y="1446"/>
                    </a:lnTo>
                    <a:lnTo>
                      <a:pt x="347" y="1435"/>
                    </a:lnTo>
                    <a:lnTo>
                      <a:pt x="339" y="1422"/>
                    </a:lnTo>
                    <a:lnTo>
                      <a:pt x="339" y="1422"/>
                    </a:lnTo>
                    <a:lnTo>
                      <a:pt x="327" y="1435"/>
                    </a:lnTo>
                    <a:lnTo>
                      <a:pt x="322" y="1441"/>
                    </a:lnTo>
                    <a:lnTo>
                      <a:pt x="318" y="1448"/>
                    </a:lnTo>
                    <a:lnTo>
                      <a:pt x="318" y="1448"/>
                    </a:lnTo>
                    <a:lnTo>
                      <a:pt x="329" y="1455"/>
                    </a:lnTo>
                    <a:lnTo>
                      <a:pt x="340" y="1462"/>
                    </a:lnTo>
                    <a:lnTo>
                      <a:pt x="340" y="1462"/>
                    </a:lnTo>
                    <a:lnTo>
                      <a:pt x="346" y="1459"/>
                    </a:lnTo>
                    <a:lnTo>
                      <a:pt x="351" y="1456"/>
                    </a:lnTo>
                    <a:lnTo>
                      <a:pt x="355" y="1452"/>
                    </a:lnTo>
                    <a:lnTo>
                      <a:pt x="358" y="1446"/>
                    </a:lnTo>
                    <a:lnTo>
                      <a:pt x="358" y="1446"/>
                    </a:lnTo>
                    <a:close/>
                    <a:moveTo>
                      <a:pt x="355" y="1296"/>
                    </a:moveTo>
                    <a:lnTo>
                      <a:pt x="355" y="1296"/>
                    </a:lnTo>
                    <a:lnTo>
                      <a:pt x="351" y="1290"/>
                    </a:lnTo>
                    <a:lnTo>
                      <a:pt x="347" y="1285"/>
                    </a:lnTo>
                    <a:lnTo>
                      <a:pt x="344" y="1278"/>
                    </a:lnTo>
                    <a:lnTo>
                      <a:pt x="341" y="1271"/>
                    </a:lnTo>
                    <a:lnTo>
                      <a:pt x="341" y="1271"/>
                    </a:lnTo>
                    <a:lnTo>
                      <a:pt x="329" y="1283"/>
                    </a:lnTo>
                    <a:lnTo>
                      <a:pt x="323" y="1290"/>
                    </a:lnTo>
                    <a:lnTo>
                      <a:pt x="319" y="1297"/>
                    </a:lnTo>
                    <a:lnTo>
                      <a:pt x="319" y="1297"/>
                    </a:lnTo>
                    <a:lnTo>
                      <a:pt x="325" y="1303"/>
                    </a:lnTo>
                    <a:lnTo>
                      <a:pt x="329" y="1310"/>
                    </a:lnTo>
                    <a:lnTo>
                      <a:pt x="333" y="1316"/>
                    </a:lnTo>
                    <a:lnTo>
                      <a:pt x="340" y="1320"/>
                    </a:lnTo>
                    <a:lnTo>
                      <a:pt x="340" y="1320"/>
                    </a:lnTo>
                    <a:lnTo>
                      <a:pt x="348" y="1309"/>
                    </a:lnTo>
                    <a:lnTo>
                      <a:pt x="351" y="1303"/>
                    </a:lnTo>
                    <a:lnTo>
                      <a:pt x="355" y="1296"/>
                    </a:lnTo>
                    <a:lnTo>
                      <a:pt x="355" y="1296"/>
                    </a:lnTo>
                    <a:close/>
                    <a:moveTo>
                      <a:pt x="270" y="447"/>
                    </a:moveTo>
                    <a:lnTo>
                      <a:pt x="270" y="447"/>
                    </a:lnTo>
                    <a:lnTo>
                      <a:pt x="277" y="445"/>
                    </a:lnTo>
                    <a:lnTo>
                      <a:pt x="282" y="441"/>
                    </a:lnTo>
                    <a:lnTo>
                      <a:pt x="287" y="435"/>
                    </a:lnTo>
                    <a:lnTo>
                      <a:pt x="289" y="430"/>
                    </a:lnTo>
                    <a:lnTo>
                      <a:pt x="294" y="417"/>
                    </a:lnTo>
                    <a:lnTo>
                      <a:pt x="296" y="410"/>
                    </a:lnTo>
                    <a:lnTo>
                      <a:pt x="299" y="403"/>
                    </a:lnTo>
                    <a:lnTo>
                      <a:pt x="299" y="403"/>
                    </a:lnTo>
                    <a:lnTo>
                      <a:pt x="301" y="403"/>
                    </a:lnTo>
                    <a:lnTo>
                      <a:pt x="303" y="402"/>
                    </a:lnTo>
                    <a:lnTo>
                      <a:pt x="309" y="402"/>
                    </a:lnTo>
                    <a:lnTo>
                      <a:pt x="309" y="402"/>
                    </a:lnTo>
                    <a:lnTo>
                      <a:pt x="308" y="395"/>
                    </a:lnTo>
                    <a:lnTo>
                      <a:pt x="309" y="389"/>
                    </a:lnTo>
                    <a:lnTo>
                      <a:pt x="312" y="385"/>
                    </a:lnTo>
                    <a:lnTo>
                      <a:pt x="318" y="382"/>
                    </a:lnTo>
                    <a:lnTo>
                      <a:pt x="329" y="378"/>
                    </a:lnTo>
                    <a:lnTo>
                      <a:pt x="334" y="376"/>
                    </a:lnTo>
                    <a:lnTo>
                      <a:pt x="340" y="372"/>
                    </a:lnTo>
                    <a:lnTo>
                      <a:pt x="340" y="372"/>
                    </a:lnTo>
                    <a:lnTo>
                      <a:pt x="343" y="369"/>
                    </a:lnTo>
                    <a:lnTo>
                      <a:pt x="346" y="365"/>
                    </a:lnTo>
                    <a:lnTo>
                      <a:pt x="347" y="358"/>
                    </a:lnTo>
                    <a:lnTo>
                      <a:pt x="348" y="350"/>
                    </a:lnTo>
                    <a:lnTo>
                      <a:pt x="350" y="345"/>
                    </a:lnTo>
                    <a:lnTo>
                      <a:pt x="353" y="341"/>
                    </a:lnTo>
                    <a:lnTo>
                      <a:pt x="353" y="341"/>
                    </a:lnTo>
                    <a:lnTo>
                      <a:pt x="340" y="352"/>
                    </a:lnTo>
                    <a:lnTo>
                      <a:pt x="327" y="364"/>
                    </a:lnTo>
                    <a:lnTo>
                      <a:pt x="316" y="376"/>
                    </a:lnTo>
                    <a:lnTo>
                      <a:pt x="305" y="389"/>
                    </a:lnTo>
                    <a:lnTo>
                      <a:pt x="295" y="402"/>
                    </a:lnTo>
                    <a:lnTo>
                      <a:pt x="285" y="416"/>
                    </a:lnTo>
                    <a:lnTo>
                      <a:pt x="277" y="431"/>
                    </a:lnTo>
                    <a:lnTo>
                      <a:pt x="270" y="447"/>
                    </a:lnTo>
                    <a:lnTo>
                      <a:pt x="270" y="447"/>
                    </a:lnTo>
                    <a:close/>
                    <a:moveTo>
                      <a:pt x="337" y="1188"/>
                    </a:moveTo>
                    <a:lnTo>
                      <a:pt x="337" y="1188"/>
                    </a:lnTo>
                    <a:lnTo>
                      <a:pt x="337" y="1185"/>
                    </a:lnTo>
                    <a:lnTo>
                      <a:pt x="336" y="1181"/>
                    </a:lnTo>
                    <a:lnTo>
                      <a:pt x="330" y="1174"/>
                    </a:lnTo>
                    <a:lnTo>
                      <a:pt x="325" y="1168"/>
                    </a:lnTo>
                    <a:lnTo>
                      <a:pt x="320" y="1160"/>
                    </a:lnTo>
                    <a:lnTo>
                      <a:pt x="320" y="1160"/>
                    </a:lnTo>
                    <a:lnTo>
                      <a:pt x="315" y="1168"/>
                    </a:lnTo>
                    <a:lnTo>
                      <a:pt x="309" y="1175"/>
                    </a:lnTo>
                    <a:lnTo>
                      <a:pt x="302" y="1182"/>
                    </a:lnTo>
                    <a:lnTo>
                      <a:pt x="298" y="1189"/>
                    </a:lnTo>
                    <a:lnTo>
                      <a:pt x="298" y="1189"/>
                    </a:lnTo>
                    <a:lnTo>
                      <a:pt x="306" y="1203"/>
                    </a:lnTo>
                    <a:lnTo>
                      <a:pt x="315" y="1216"/>
                    </a:lnTo>
                    <a:lnTo>
                      <a:pt x="315" y="1216"/>
                    </a:lnTo>
                    <a:lnTo>
                      <a:pt x="320" y="1210"/>
                    </a:lnTo>
                    <a:lnTo>
                      <a:pt x="327" y="1203"/>
                    </a:lnTo>
                    <a:lnTo>
                      <a:pt x="334" y="1196"/>
                    </a:lnTo>
                    <a:lnTo>
                      <a:pt x="336" y="1192"/>
                    </a:lnTo>
                    <a:lnTo>
                      <a:pt x="337" y="1188"/>
                    </a:lnTo>
                    <a:lnTo>
                      <a:pt x="337" y="1188"/>
                    </a:lnTo>
                    <a:close/>
                    <a:moveTo>
                      <a:pt x="313" y="1230"/>
                    </a:moveTo>
                    <a:lnTo>
                      <a:pt x="313" y="1230"/>
                    </a:lnTo>
                    <a:lnTo>
                      <a:pt x="312" y="1234"/>
                    </a:lnTo>
                    <a:lnTo>
                      <a:pt x="308" y="1237"/>
                    </a:lnTo>
                    <a:lnTo>
                      <a:pt x="299" y="1245"/>
                    </a:lnTo>
                    <a:lnTo>
                      <a:pt x="291" y="1252"/>
                    </a:lnTo>
                    <a:lnTo>
                      <a:pt x="288" y="1257"/>
                    </a:lnTo>
                    <a:lnTo>
                      <a:pt x="287" y="1259"/>
                    </a:lnTo>
                    <a:lnTo>
                      <a:pt x="287" y="1259"/>
                    </a:lnTo>
                    <a:lnTo>
                      <a:pt x="288" y="1264"/>
                    </a:lnTo>
                    <a:lnTo>
                      <a:pt x="292" y="1268"/>
                    </a:lnTo>
                    <a:lnTo>
                      <a:pt x="299" y="1275"/>
                    </a:lnTo>
                    <a:lnTo>
                      <a:pt x="299" y="1275"/>
                    </a:lnTo>
                    <a:lnTo>
                      <a:pt x="306" y="1283"/>
                    </a:lnTo>
                    <a:lnTo>
                      <a:pt x="313" y="1289"/>
                    </a:lnTo>
                    <a:lnTo>
                      <a:pt x="313" y="1289"/>
                    </a:lnTo>
                    <a:lnTo>
                      <a:pt x="336" y="1262"/>
                    </a:lnTo>
                    <a:lnTo>
                      <a:pt x="336" y="1262"/>
                    </a:lnTo>
                    <a:lnTo>
                      <a:pt x="330" y="1255"/>
                    </a:lnTo>
                    <a:lnTo>
                      <a:pt x="325" y="1247"/>
                    </a:lnTo>
                    <a:lnTo>
                      <a:pt x="319" y="1238"/>
                    </a:lnTo>
                    <a:lnTo>
                      <a:pt x="313" y="1230"/>
                    </a:lnTo>
                    <a:lnTo>
                      <a:pt x="313" y="1230"/>
                    </a:lnTo>
                    <a:close/>
                    <a:moveTo>
                      <a:pt x="333" y="1325"/>
                    </a:moveTo>
                    <a:lnTo>
                      <a:pt x="333" y="1325"/>
                    </a:lnTo>
                    <a:lnTo>
                      <a:pt x="327" y="1320"/>
                    </a:lnTo>
                    <a:lnTo>
                      <a:pt x="322" y="1313"/>
                    </a:lnTo>
                    <a:lnTo>
                      <a:pt x="316" y="1307"/>
                    </a:lnTo>
                    <a:lnTo>
                      <a:pt x="310" y="1302"/>
                    </a:lnTo>
                    <a:lnTo>
                      <a:pt x="310" y="1302"/>
                    </a:lnTo>
                    <a:lnTo>
                      <a:pt x="305" y="1310"/>
                    </a:lnTo>
                    <a:lnTo>
                      <a:pt x="298" y="1317"/>
                    </a:lnTo>
                    <a:lnTo>
                      <a:pt x="291" y="1323"/>
                    </a:lnTo>
                    <a:lnTo>
                      <a:pt x="287" y="1331"/>
                    </a:lnTo>
                    <a:lnTo>
                      <a:pt x="287" y="1331"/>
                    </a:lnTo>
                    <a:lnTo>
                      <a:pt x="296" y="1347"/>
                    </a:lnTo>
                    <a:lnTo>
                      <a:pt x="306" y="1362"/>
                    </a:lnTo>
                    <a:lnTo>
                      <a:pt x="306" y="1362"/>
                    </a:lnTo>
                    <a:lnTo>
                      <a:pt x="320" y="1345"/>
                    </a:lnTo>
                    <a:lnTo>
                      <a:pt x="327" y="1337"/>
                    </a:lnTo>
                    <a:lnTo>
                      <a:pt x="333" y="1325"/>
                    </a:lnTo>
                    <a:lnTo>
                      <a:pt x="333" y="1325"/>
                    </a:lnTo>
                    <a:close/>
                    <a:moveTo>
                      <a:pt x="333" y="1414"/>
                    </a:moveTo>
                    <a:lnTo>
                      <a:pt x="333" y="1414"/>
                    </a:lnTo>
                    <a:lnTo>
                      <a:pt x="320" y="1397"/>
                    </a:lnTo>
                    <a:lnTo>
                      <a:pt x="315" y="1387"/>
                    </a:lnTo>
                    <a:lnTo>
                      <a:pt x="309" y="1377"/>
                    </a:lnTo>
                    <a:lnTo>
                      <a:pt x="309" y="1377"/>
                    </a:lnTo>
                    <a:lnTo>
                      <a:pt x="301" y="1384"/>
                    </a:lnTo>
                    <a:lnTo>
                      <a:pt x="294" y="1391"/>
                    </a:lnTo>
                    <a:lnTo>
                      <a:pt x="282" y="1408"/>
                    </a:lnTo>
                    <a:lnTo>
                      <a:pt x="282" y="1408"/>
                    </a:lnTo>
                    <a:lnTo>
                      <a:pt x="296" y="1425"/>
                    </a:lnTo>
                    <a:lnTo>
                      <a:pt x="310" y="1441"/>
                    </a:lnTo>
                    <a:lnTo>
                      <a:pt x="310" y="1441"/>
                    </a:lnTo>
                    <a:lnTo>
                      <a:pt x="318" y="1435"/>
                    </a:lnTo>
                    <a:lnTo>
                      <a:pt x="323" y="1429"/>
                    </a:lnTo>
                    <a:lnTo>
                      <a:pt x="333" y="1414"/>
                    </a:lnTo>
                    <a:lnTo>
                      <a:pt x="333" y="1414"/>
                    </a:lnTo>
                    <a:close/>
                    <a:moveTo>
                      <a:pt x="318" y="1144"/>
                    </a:moveTo>
                    <a:lnTo>
                      <a:pt x="318" y="1144"/>
                    </a:lnTo>
                    <a:lnTo>
                      <a:pt x="319" y="1144"/>
                    </a:lnTo>
                    <a:lnTo>
                      <a:pt x="320" y="1144"/>
                    </a:lnTo>
                    <a:lnTo>
                      <a:pt x="322" y="1147"/>
                    </a:lnTo>
                    <a:lnTo>
                      <a:pt x="322" y="1147"/>
                    </a:lnTo>
                    <a:lnTo>
                      <a:pt x="326" y="1140"/>
                    </a:lnTo>
                    <a:lnTo>
                      <a:pt x="327" y="1137"/>
                    </a:lnTo>
                    <a:lnTo>
                      <a:pt x="327" y="1136"/>
                    </a:lnTo>
                    <a:lnTo>
                      <a:pt x="327" y="1136"/>
                    </a:lnTo>
                    <a:lnTo>
                      <a:pt x="326" y="1137"/>
                    </a:lnTo>
                    <a:lnTo>
                      <a:pt x="325" y="1139"/>
                    </a:lnTo>
                    <a:lnTo>
                      <a:pt x="322" y="1139"/>
                    </a:lnTo>
                    <a:lnTo>
                      <a:pt x="319" y="1140"/>
                    </a:lnTo>
                    <a:lnTo>
                      <a:pt x="318" y="1142"/>
                    </a:lnTo>
                    <a:lnTo>
                      <a:pt x="318" y="1144"/>
                    </a:lnTo>
                    <a:lnTo>
                      <a:pt x="318" y="1144"/>
                    </a:lnTo>
                    <a:close/>
                    <a:moveTo>
                      <a:pt x="310" y="1453"/>
                    </a:moveTo>
                    <a:lnTo>
                      <a:pt x="310" y="1453"/>
                    </a:lnTo>
                    <a:lnTo>
                      <a:pt x="306" y="1457"/>
                    </a:lnTo>
                    <a:lnTo>
                      <a:pt x="302" y="1462"/>
                    </a:lnTo>
                    <a:lnTo>
                      <a:pt x="296" y="1466"/>
                    </a:lnTo>
                    <a:lnTo>
                      <a:pt x="294" y="1470"/>
                    </a:lnTo>
                    <a:lnTo>
                      <a:pt x="294" y="1470"/>
                    </a:lnTo>
                    <a:lnTo>
                      <a:pt x="302" y="1473"/>
                    </a:lnTo>
                    <a:lnTo>
                      <a:pt x="312" y="1473"/>
                    </a:lnTo>
                    <a:lnTo>
                      <a:pt x="322" y="1470"/>
                    </a:lnTo>
                    <a:lnTo>
                      <a:pt x="329" y="1466"/>
                    </a:lnTo>
                    <a:lnTo>
                      <a:pt x="329" y="1466"/>
                    </a:lnTo>
                    <a:lnTo>
                      <a:pt x="323" y="1463"/>
                    </a:lnTo>
                    <a:lnTo>
                      <a:pt x="319" y="1460"/>
                    </a:lnTo>
                    <a:lnTo>
                      <a:pt x="315" y="1456"/>
                    </a:lnTo>
                    <a:lnTo>
                      <a:pt x="310" y="1453"/>
                    </a:lnTo>
                    <a:lnTo>
                      <a:pt x="310" y="1453"/>
                    </a:lnTo>
                    <a:close/>
                    <a:moveTo>
                      <a:pt x="306" y="1140"/>
                    </a:moveTo>
                    <a:lnTo>
                      <a:pt x="306" y="1140"/>
                    </a:lnTo>
                    <a:lnTo>
                      <a:pt x="298" y="1142"/>
                    </a:lnTo>
                    <a:lnTo>
                      <a:pt x="289" y="1142"/>
                    </a:lnTo>
                    <a:lnTo>
                      <a:pt x="281" y="1143"/>
                    </a:lnTo>
                    <a:lnTo>
                      <a:pt x="273" y="1144"/>
                    </a:lnTo>
                    <a:lnTo>
                      <a:pt x="273" y="1144"/>
                    </a:lnTo>
                    <a:lnTo>
                      <a:pt x="277" y="1154"/>
                    </a:lnTo>
                    <a:lnTo>
                      <a:pt x="282" y="1163"/>
                    </a:lnTo>
                    <a:lnTo>
                      <a:pt x="287" y="1171"/>
                    </a:lnTo>
                    <a:lnTo>
                      <a:pt x="292" y="1179"/>
                    </a:lnTo>
                    <a:lnTo>
                      <a:pt x="292" y="1179"/>
                    </a:lnTo>
                    <a:lnTo>
                      <a:pt x="302" y="1171"/>
                    </a:lnTo>
                    <a:lnTo>
                      <a:pt x="306" y="1167"/>
                    </a:lnTo>
                    <a:lnTo>
                      <a:pt x="310" y="1161"/>
                    </a:lnTo>
                    <a:lnTo>
                      <a:pt x="313" y="1156"/>
                    </a:lnTo>
                    <a:lnTo>
                      <a:pt x="313" y="1150"/>
                    </a:lnTo>
                    <a:lnTo>
                      <a:pt x="312" y="1144"/>
                    </a:lnTo>
                    <a:lnTo>
                      <a:pt x="306" y="1140"/>
                    </a:lnTo>
                    <a:lnTo>
                      <a:pt x="306" y="1140"/>
                    </a:lnTo>
                    <a:close/>
                    <a:moveTo>
                      <a:pt x="309" y="1220"/>
                    </a:moveTo>
                    <a:lnTo>
                      <a:pt x="309" y="1220"/>
                    </a:lnTo>
                    <a:lnTo>
                      <a:pt x="301" y="1209"/>
                    </a:lnTo>
                    <a:lnTo>
                      <a:pt x="294" y="1195"/>
                    </a:lnTo>
                    <a:lnTo>
                      <a:pt x="294" y="1195"/>
                    </a:lnTo>
                    <a:lnTo>
                      <a:pt x="287" y="1203"/>
                    </a:lnTo>
                    <a:lnTo>
                      <a:pt x="277" y="1210"/>
                    </a:lnTo>
                    <a:lnTo>
                      <a:pt x="268" y="1219"/>
                    </a:lnTo>
                    <a:lnTo>
                      <a:pt x="267" y="1223"/>
                    </a:lnTo>
                    <a:lnTo>
                      <a:pt x="266" y="1227"/>
                    </a:lnTo>
                    <a:lnTo>
                      <a:pt x="266" y="1227"/>
                    </a:lnTo>
                    <a:lnTo>
                      <a:pt x="266" y="1231"/>
                    </a:lnTo>
                    <a:lnTo>
                      <a:pt x="267" y="1234"/>
                    </a:lnTo>
                    <a:lnTo>
                      <a:pt x="273" y="1240"/>
                    </a:lnTo>
                    <a:lnTo>
                      <a:pt x="278" y="1247"/>
                    </a:lnTo>
                    <a:lnTo>
                      <a:pt x="282" y="1252"/>
                    </a:lnTo>
                    <a:lnTo>
                      <a:pt x="282" y="1252"/>
                    </a:lnTo>
                    <a:lnTo>
                      <a:pt x="289" y="1245"/>
                    </a:lnTo>
                    <a:lnTo>
                      <a:pt x="296" y="1238"/>
                    </a:lnTo>
                    <a:lnTo>
                      <a:pt x="303" y="1230"/>
                    </a:lnTo>
                    <a:lnTo>
                      <a:pt x="306" y="1226"/>
                    </a:lnTo>
                    <a:lnTo>
                      <a:pt x="309" y="1220"/>
                    </a:lnTo>
                    <a:lnTo>
                      <a:pt x="309" y="1220"/>
                    </a:lnTo>
                    <a:close/>
                    <a:moveTo>
                      <a:pt x="281" y="1264"/>
                    </a:moveTo>
                    <a:lnTo>
                      <a:pt x="281" y="1264"/>
                    </a:lnTo>
                    <a:lnTo>
                      <a:pt x="273" y="1274"/>
                    </a:lnTo>
                    <a:lnTo>
                      <a:pt x="268" y="1278"/>
                    </a:lnTo>
                    <a:lnTo>
                      <a:pt x="264" y="1281"/>
                    </a:lnTo>
                    <a:lnTo>
                      <a:pt x="264" y="1281"/>
                    </a:lnTo>
                    <a:lnTo>
                      <a:pt x="266" y="1274"/>
                    </a:lnTo>
                    <a:lnTo>
                      <a:pt x="270" y="1268"/>
                    </a:lnTo>
                    <a:lnTo>
                      <a:pt x="278" y="1258"/>
                    </a:lnTo>
                    <a:lnTo>
                      <a:pt x="278" y="1258"/>
                    </a:lnTo>
                    <a:lnTo>
                      <a:pt x="274" y="1252"/>
                    </a:lnTo>
                    <a:lnTo>
                      <a:pt x="270" y="1245"/>
                    </a:lnTo>
                    <a:lnTo>
                      <a:pt x="266" y="1238"/>
                    </a:lnTo>
                    <a:lnTo>
                      <a:pt x="261" y="1231"/>
                    </a:lnTo>
                    <a:lnTo>
                      <a:pt x="261" y="1231"/>
                    </a:lnTo>
                    <a:lnTo>
                      <a:pt x="256" y="1275"/>
                    </a:lnTo>
                    <a:lnTo>
                      <a:pt x="256" y="1275"/>
                    </a:lnTo>
                    <a:lnTo>
                      <a:pt x="268" y="1299"/>
                    </a:lnTo>
                    <a:lnTo>
                      <a:pt x="281" y="1323"/>
                    </a:lnTo>
                    <a:lnTo>
                      <a:pt x="281" y="1323"/>
                    </a:lnTo>
                    <a:lnTo>
                      <a:pt x="288" y="1317"/>
                    </a:lnTo>
                    <a:lnTo>
                      <a:pt x="295" y="1310"/>
                    </a:lnTo>
                    <a:lnTo>
                      <a:pt x="308" y="1295"/>
                    </a:lnTo>
                    <a:lnTo>
                      <a:pt x="308" y="1295"/>
                    </a:lnTo>
                    <a:lnTo>
                      <a:pt x="301" y="1288"/>
                    </a:lnTo>
                    <a:lnTo>
                      <a:pt x="294" y="1281"/>
                    </a:lnTo>
                    <a:lnTo>
                      <a:pt x="281" y="1264"/>
                    </a:lnTo>
                    <a:lnTo>
                      <a:pt x="281" y="1264"/>
                    </a:lnTo>
                    <a:close/>
                    <a:moveTo>
                      <a:pt x="305" y="1445"/>
                    </a:moveTo>
                    <a:lnTo>
                      <a:pt x="305" y="1445"/>
                    </a:lnTo>
                    <a:lnTo>
                      <a:pt x="301" y="1442"/>
                    </a:lnTo>
                    <a:lnTo>
                      <a:pt x="296" y="1438"/>
                    </a:lnTo>
                    <a:lnTo>
                      <a:pt x="289" y="1429"/>
                    </a:lnTo>
                    <a:lnTo>
                      <a:pt x="284" y="1420"/>
                    </a:lnTo>
                    <a:lnTo>
                      <a:pt x="280" y="1415"/>
                    </a:lnTo>
                    <a:lnTo>
                      <a:pt x="275" y="1412"/>
                    </a:lnTo>
                    <a:lnTo>
                      <a:pt x="275" y="1412"/>
                    </a:lnTo>
                    <a:lnTo>
                      <a:pt x="273" y="1418"/>
                    </a:lnTo>
                    <a:lnTo>
                      <a:pt x="268" y="1422"/>
                    </a:lnTo>
                    <a:lnTo>
                      <a:pt x="260" y="1431"/>
                    </a:lnTo>
                    <a:lnTo>
                      <a:pt x="260" y="1431"/>
                    </a:lnTo>
                    <a:lnTo>
                      <a:pt x="266" y="1441"/>
                    </a:lnTo>
                    <a:lnTo>
                      <a:pt x="273" y="1449"/>
                    </a:lnTo>
                    <a:lnTo>
                      <a:pt x="280" y="1457"/>
                    </a:lnTo>
                    <a:lnTo>
                      <a:pt x="288" y="1464"/>
                    </a:lnTo>
                    <a:lnTo>
                      <a:pt x="288" y="1464"/>
                    </a:lnTo>
                    <a:lnTo>
                      <a:pt x="292" y="1460"/>
                    </a:lnTo>
                    <a:lnTo>
                      <a:pt x="298" y="1456"/>
                    </a:lnTo>
                    <a:lnTo>
                      <a:pt x="302" y="1452"/>
                    </a:lnTo>
                    <a:lnTo>
                      <a:pt x="303" y="1449"/>
                    </a:lnTo>
                    <a:lnTo>
                      <a:pt x="305" y="1445"/>
                    </a:lnTo>
                    <a:lnTo>
                      <a:pt x="305" y="1445"/>
                    </a:lnTo>
                    <a:close/>
                    <a:moveTo>
                      <a:pt x="302" y="1368"/>
                    </a:moveTo>
                    <a:lnTo>
                      <a:pt x="302" y="1368"/>
                    </a:lnTo>
                    <a:lnTo>
                      <a:pt x="296" y="1361"/>
                    </a:lnTo>
                    <a:lnTo>
                      <a:pt x="291" y="1352"/>
                    </a:lnTo>
                    <a:lnTo>
                      <a:pt x="287" y="1344"/>
                    </a:lnTo>
                    <a:lnTo>
                      <a:pt x="281" y="1337"/>
                    </a:lnTo>
                    <a:lnTo>
                      <a:pt x="281" y="1337"/>
                    </a:lnTo>
                    <a:lnTo>
                      <a:pt x="275" y="1345"/>
                    </a:lnTo>
                    <a:lnTo>
                      <a:pt x="268" y="1354"/>
                    </a:lnTo>
                    <a:lnTo>
                      <a:pt x="261" y="1361"/>
                    </a:lnTo>
                    <a:lnTo>
                      <a:pt x="256" y="1369"/>
                    </a:lnTo>
                    <a:lnTo>
                      <a:pt x="256" y="1369"/>
                    </a:lnTo>
                    <a:lnTo>
                      <a:pt x="260" y="1377"/>
                    </a:lnTo>
                    <a:lnTo>
                      <a:pt x="264" y="1386"/>
                    </a:lnTo>
                    <a:lnTo>
                      <a:pt x="275" y="1400"/>
                    </a:lnTo>
                    <a:lnTo>
                      <a:pt x="275" y="1400"/>
                    </a:lnTo>
                    <a:lnTo>
                      <a:pt x="284" y="1393"/>
                    </a:lnTo>
                    <a:lnTo>
                      <a:pt x="291" y="1386"/>
                    </a:lnTo>
                    <a:lnTo>
                      <a:pt x="296" y="1377"/>
                    </a:lnTo>
                    <a:lnTo>
                      <a:pt x="302" y="1368"/>
                    </a:lnTo>
                    <a:lnTo>
                      <a:pt x="302" y="1368"/>
                    </a:lnTo>
                    <a:close/>
                    <a:moveTo>
                      <a:pt x="101" y="1099"/>
                    </a:moveTo>
                    <a:lnTo>
                      <a:pt x="101" y="1099"/>
                    </a:lnTo>
                    <a:lnTo>
                      <a:pt x="100" y="1102"/>
                    </a:lnTo>
                    <a:lnTo>
                      <a:pt x="101" y="1105"/>
                    </a:lnTo>
                    <a:lnTo>
                      <a:pt x="103" y="1108"/>
                    </a:lnTo>
                    <a:lnTo>
                      <a:pt x="106" y="1111"/>
                    </a:lnTo>
                    <a:lnTo>
                      <a:pt x="111" y="1115"/>
                    </a:lnTo>
                    <a:lnTo>
                      <a:pt x="115" y="1120"/>
                    </a:lnTo>
                    <a:lnTo>
                      <a:pt x="115" y="1120"/>
                    </a:lnTo>
                    <a:lnTo>
                      <a:pt x="152" y="1127"/>
                    </a:lnTo>
                    <a:lnTo>
                      <a:pt x="186" y="1132"/>
                    </a:lnTo>
                    <a:lnTo>
                      <a:pt x="219" y="1135"/>
                    </a:lnTo>
                    <a:lnTo>
                      <a:pt x="257" y="1135"/>
                    </a:lnTo>
                    <a:lnTo>
                      <a:pt x="257" y="1135"/>
                    </a:lnTo>
                    <a:lnTo>
                      <a:pt x="259" y="1133"/>
                    </a:lnTo>
                    <a:lnTo>
                      <a:pt x="259" y="1132"/>
                    </a:lnTo>
                    <a:lnTo>
                      <a:pt x="257" y="1129"/>
                    </a:lnTo>
                    <a:lnTo>
                      <a:pt x="256" y="1127"/>
                    </a:lnTo>
                    <a:lnTo>
                      <a:pt x="259" y="1126"/>
                    </a:lnTo>
                    <a:lnTo>
                      <a:pt x="259" y="1126"/>
                    </a:lnTo>
                    <a:lnTo>
                      <a:pt x="260" y="1129"/>
                    </a:lnTo>
                    <a:lnTo>
                      <a:pt x="261" y="1130"/>
                    </a:lnTo>
                    <a:lnTo>
                      <a:pt x="267" y="1135"/>
                    </a:lnTo>
                    <a:lnTo>
                      <a:pt x="267" y="1135"/>
                    </a:lnTo>
                    <a:lnTo>
                      <a:pt x="274" y="1132"/>
                    </a:lnTo>
                    <a:lnTo>
                      <a:pt x="282" y="1130"/>
                    </a:lnTo>
                    <a:lnTo>
                      <a:pt x="291" y="1130"/>
                    </a:lnTo>
                    <a:lnTo>
                      <a:pt x="299" y="1129"/>
                    </a:lnTo>
                    <a:lnTo>
                      <a:pt x="299" y="1129"/>
                    </a:lnTo>
                    <a:lnTo>
                      <a:pt x="296" y="1123"/>
                    </a:lnTo>
                    <a:lnTo>
                      <a:pt x="294" y="1118"/>
                    </a:lnTo>
                    <a:lnTo>
                      <a:pt x="291" y="1113"/>
                    </a:lnTo>
                    <a:lnTo>
                      <a:pt x="288" y="1108"/>
                    </a:lnTo>
                    <a:lnTo>
                      <a:pt x="288" y="1108"/>
                    </a:lnTo>
                    <a:lnTo>
                      <a:pt x="266" y="1109"/>
                    </a:lnTo>
                    <a:lnTo>
                      <a:pt x="245" y="1109"/>
                    </a:lnTo>
                    <a:lnTo>
                      <a:pt x="223" y="1109"/>
                    </a:lnTo>
                    <a:lnTo>
                      <a:pt x="201" y="1106"/>
                    </a:lnTo>
                    <a:lnTo>
                      <a:pt x="159" y="1099"/>
                    </a:lnTo>
                    <a:lnTo>
                      <a:pt x="120" y="1094"/>
                    </a:lnTo>
                    <a:lnTo>
                      <a:pt x="120" y="1094"/>
                    </a:lnTo>
                    <a:lnTo>
                      <a:pt x="117" y="1088"/>
                    </a:lnTo>
                    <a:lnTo>
                      <a:pt x="111" y="1085"/>
                    </a:lnTo>
                    <a:lnTo>
                      <a:pt x="99" y="1080"/>
                    </a:lnTo>
                    <a:lnTo>
                      <a:pt x="99" y="1080"/>
                    </a:lnTo>
                    <a:lnTo>
                      <a:pt x="97" y="1085"/>
                    </a:lnTo>
                    <a:lnTo>
                      <a:pt x="94" y="1092"/>
                    </a:lnTo>
                    <a:lnTo>
                      <a:pt x="94" y="1092"/>
                    </a:lnTo>
                    <a:lnTo>
                      <a:pt x="97" y="1094"/>
                    </a:lnTo>
                    <a:lnTo>
                      <a:pt x="99" y="1097"/>
                    </a:lnTo>
                    <a:lnTo>
                      <a:pt x="100" y="1098"/>
                    </a:lnTo>
                    <a:lnTo>
                      <a:pt x="101" y="1099"/>
                    </a:lnTo>
                    <a:lnTo>
                      <a:pt x="101" y="1099"/>
                    </a:lnTo>
                    <a:close/>
                    <a:moveTo>
                      <a:pt x="288" y="1189"/>
                    </a:moveTo>
                    <a:lnTo>
                      <a:pt x="288" y="1189"/>
                    </a:lnTo>
                    <a:lnTo>
                      <a:pt x="280" y="1170"/>
                    </a:lnTo>
                    <a:lnTo>
                      <a:pt x="274" y="1161"/>
                    </a:lnTo>
                    <a:lnTo>
                      <a:pt x="268" y="1151"/>
                    </a:lnTo>
                    <a:lnTo>
                      <a:pt x="268" y="1151"/>
                    </a:lnTo>
                    <a:lnTo>
                      <a:pt x="268" y="1167"/>
                    </a:lnTo>
                    <a:lnTo>
                      <a:pt x="267" y="1184"/>
                    </a:lnTo>
                    <a:lnTo>
                      <a:pt x="266" y="1200"/>
                    </a:lnTo>
                    <a:lnTo>
                      <a:pt x="266" y="1217"/>
                    </a:lnTo>
                    <a:lnTo>
                      <a:pt x="266" y="1217"/>
                    </a:lnTo>
                    <a:lnTo>
                      <a:pt x="270" y="1210"/>
                    </a:lnTo>
                    <a:lnTo>
                      <a:pt x="275" y="1203"/>
                    </a:lnTo>
                    <a:lnTo>
                      <a:pt x="288" y="1189"/>
                    </a:lnTo>
                    <a:lnTo>
                      <a:pt x="288" y="1189"/>
                    </a:lnTo>
                    <a:close/>
                    <a:moveTo>
                      <a:pt x="277" y="1324"/>
                    </a:moveTo>
                    <a:lnTo>
                      <a:pt x="277" y="1324"/>
                    </a:lnTo>
                    <a:lnTo>
                      <a:pt x="266" y="1303"/>
                    </a:lnTo>
                    <a:lnTo>
                      <a:pt x="254" y="1282"/>
                    </a:lnTo>
                    <a:lnTo>
                      <a:pt x="254" y="1282"/>
                    </a:lnTo>
                    <a:lnTo>
                      <a:pt x="250" y="1311"/>
                    </a:lnTo>
                    <a:lnTo>
                      <a:pt x="245" y="1341"/>
                    </a:lnTo>
                    <a:lnTo>
                      <a:pt x="239" y="1369"/>
                    </a:lnTo>
                    <a:lnTo>
                      <a:pt x="235" y="1394"/>
                    </a:lnTo>
                    <a:lnTo>
                      <a:pt x="235" y="1394"/>
                    </a:lnTo>
                    <a:lnTo>
                      <a:pt x="240" y="1400"/>
                    </a:lnTo>
                    <a:lnTo>
                      <a:pt x="245" y="1408"/>
                    </a:lnTo>
                    <a:lnTo>
                      <a:pt x="249" y="1417"/>
                    </a:lnTo>
                    <a:lnTo>
                      <a:pt x="254" y="1425"/>
                    </a:lnTo>
                    <a:lnTo>
                      <a:pt x="254" y="1425"/>
                    </a:lnTo>
                    <a:lnTo>
                      <a:pt x="264" y="1417"/>
                    </a:lnTo>
                    <a:lnTo>
                      <a:pt x="270" y="1411"/>
                    </a:lnTo>
                    <a:lnTo>
                      <a:pt x="273" y="1404"/>
                    </a:lnTo>
                    <a:lnTo>
                      <a:pt x="273" y="1404"/>
                    </a:lnTo>
                    <a:lnTo>
                      <a:pt x="263" y="1389"/>
                    </a:lnTo>
                    <a:lnTo>
                      <a:pt x="252" y="1373"/>
                    </a:lnTo>
                    <a:lnTo>
                      <a:pt x="252" y="1373"/>
                    </a:lnTo>
                    <a:lnTo>
                      <a:pt x="247" y="1377"/>
                    </a:lnTo>
                    <a:lnTo>
                      <a:pt x="246" y="1379"/>
                    </a:lnTo>
                    <a:lnTo>
                      <a:pt x="243" y="1377"/>
                    </a:lnTo>
                    <a:lnTo>
                      <a:pt x="243" y="1377"/>
                    </a:lnTo>
                    <a:lnTo>
                      <a:pt x="247" y="1369"/>
                    </a:lnTo>
                    <a:lnTo>
                      <a:pt x="250" y="1359"/>
                    </a:lnTo>
                    <a:lnTo>
                      <a:pt x="250" y="1359"/>
                    </a:lnTo>
                    <a:lnTo>
                      <a:pt x="252" y="1361"/>
                    </a:lnTo>
                    <a:lnTo>
                      <a:pt x="252" y="1361"/>
                    </a:lnTo>
                    <a:lnTo>
                      <a:pt x="253" y="1362"/>
                    </a:lnTo>
                    <a:lnTo>
                      <a:pt x="254" y="1362"/>
                    </a:lnTo>
                    <a:lnTo>
                      <a:pt x="254" y="1362"/>
                    </a:lnTo>
                    <a:lnTo>
                      <a:pt x="256" y="1358"/>
                    </a:lnTo>
                    <a:lnTo>
                      <a:pt x="260" y="1352"/>
                    </a:lnTo>
                    <a:lnTo>
                      <a:pt x="268" y="1344"/>
                    </a:lnTo>
                    <a:lnTo>
                      <a:pt x="273" y="1338"/>
                    </a:lnTo>
                    <a:lnTo>
                      <a:pt x="275" y="1334"/>
                    </a:lnTo>
                    <a:lnTo>
                      <a:pt x="277" y="1330"/>
                    </a:lnTo>
                    <a:lnTo>
                      <a:pt x="277" y="1324"/>
                    </a:lnTo>
                    <a:lnTo>
                      <a:pt x="277" y="1324"/>
                    </a:lnTo>
                    <a:close/>
                    <a:moveTo>
                      <a:pt x="257" y="1438"/>
                    </a:moveTo>
                    <a:lnTo>
                      <a:pt x="257" y="1438"/>
                    </a:lnTo>
                    <a:lnTo>
                      <a:pt x="254" y="1439"/>
                    </a:lnTo>
                    <a:lnTo>
                      <a:pt x="252" y="1441"/>
                    </a:lnTo>
                    <a:lnTo>
                      <a:pt x="247" y="1445"/>
                    </a:lnTo>
                    <a:lnTo>
                      <a:pt x="246" y="1446"/>
                    </a:lnTo>
                    <a:lnTo>
                      <a:pt x="243" y="1448"/>
                    </a:lnTo>
                    <a:lnTo>
                      <a:pt x="242" y="1448"/>
                    </a:lnTo>
                    <a:lnTo>
                      <a:pt x="239" y="1445"/>
                    </a:lnTo>
                    <a:lnTo>
                      <a:pt x="239" y="1445"/>
                    </a:lnTo>
                    <a:lnTo>
                      <a:pt x="245" y="1438"/>
                    </a:lnTo>
                    <a:lnTo>
                      <a:pt x="252" y="1431"/>
                    </a:lnTo>
                    <a:lnTo>
                      <a:pt x="252" y="1431"/>
                    </a:lnTo>
                    <a:lnTo>
                      <a:pt x="242" y="1415"/>
                    </a:lnTo>
                    <a:lnTo>
                      <a:pt x="233" y="1398"/>
                    </a:lnTo>
                    <a:lnTo>
                      <a:pt x="233" y="1398"/>
                    </a:lnTo>
                    <a:lnTo>
                      <a:pt x="232" y="1412"/>
                    </a:lnTo>
                    <a:lnTo>
                      <a:pt x="232" y="1427"/>
                    </a:lnTo>
                    <a:lnTo>
                      <a:pt x="236" y="1452"/>
                    </a:lnTo>
                    <a:lnTo>
                      <a:pt x="236" y="1452"/>
                    </a:lnTo>
                    <a:lnTo>
                      <a:pt x="246" y="1453"/>
                    </a:lnTo>
                    <a:lnTo>
                      <a:pt x="257" y="1456"/>
                    </a:lnTo>
                    <a:lnTo>
                      <a:pt x="266" y="1462"/>
                    </a:lnTo>
                    <a:lnTo>
                      <a:pt x="275" y="1466"/>
                    </a:lnTo>
                    <a:lnTo>
                      <a:pt x="275" y="1466"/>
                    </a:lnTo>
                    <a:lnTo>
                      <a:pt x="271" y="1457"/>
                    </a:lnTo>
                    <a:lnTo>
                      <a:pt x="267" y="1452"/>
                    </a:lnTo>
                    <a:lnTo>
                      <a:pt x="261" y="1445"/>
                    </a:lnTo>
                    <a:lnTo>
                      <a:pt x="257" y="1438"/>
                    </a:lnTo>
                    <a:lnTo>
                      <a:pt x="257" y="1438"/>
                    </a:lnTo>
                    <a:close/>
                    <a:moveTo>
                      <a:pt x="216" y="595"/>
                    </a:moveTo>
                    <a:lnTo>
                      <a:pt x="216" y="595"/>
                    </a:lnTo>
                    <a:lnTo>
                      <a:pt x="223" y="590"/>
                    </a:lnTo>
                    <a:lnTo>
                      <a:pt x="226" y="581"/>
                    </a:lnTo>
                    <a:lnTo>
                      <a:pt x="228" y="573"/>
                    </a:lnTo>
                    <a:lnTo>
                      <a:pt x="226" y="562"/>
                    </a:lnTo>
                    <a:lnTo>
                      <a:pt x="226" y="562"/>
                    </a:lnTo>
                    <a:lnTo>
                      <a:pt x="229" y="559"/>
                    </a:lnTo>
                    <a:lnTo>
                      <a:pt x="232" y="556"/>
                    </a:lnTo>
                    <a:lnTo>
                      <a:pt x="236" y="553"/>
                    </a:lnTo>
                    <a:lnTo>
                      <a:pt x="240" y="552"/>
                    </a:lnTo>
                    <a:lnTo>
                      <a:pt x="240" y="552"/>
                    </a:lnTo>
                    <a:lnTo>
                      <a:pt x="240" y="541"/>
                    </a:lnTo>
                    <a:lnTo>
                      <a:pt x="242" y="528"/>
                    </a:lnTo>
                    <a:lnTo>
                      <a:pt x="243" y="522"/>
                    </a:lnTo>
                    <a:lnTo>
                      <a:pt x="246" y="518"/>
                    </a:lnTo>
                    <a:lnTo>
                      <a:pt x="249" y="514"/>
                    </a:lnTo>
                    <a:lnTo>
                      <a:pt x="253" y="510"/>
                    </a:lnTo>
                    <a:lnTo>
                      <a:pt x="253" y="510"/>
                    </a:lnTo>
                    <a:lnTo>
                      <a:pt x="249" y="501"/>
                    </a:lnTo>
                    <a:lnTo>
                      <a:pt x="249" y="496"/>
                    </a:lnTo>
                    <a:lnTo>
                      <a:pt x="252" y="490"/>
                    </a:lnTo>
                    <a:lnTo>
                      <a:pt x="254" y="484"/>
                    </a:lnTo>
                    <a:lnTo>
                      <a:pt x="259" y="479"/>
                    </a:lnTo>
                    <a:lnTo>
                      <a:pt x="261" y="473"/>
                    </a:lnTo>
                    <a:lnTo>
                      <a:pt x="263" y="466"/>
                    </a:lnTo>
                    <a:lnTo>
                      <a:pt x="263" y="458"/>
                    </a:lnTo>
                    <a:lnTo>
                      <a:pt x="263" y="458"/>
                    </a:lnTo>
                    <a:lnTo>
                      <a:pt x="254" y="473"/>
                    </a:lnTo>
                    <a:lnTo>
                      <a:pt x="247" y="489"/>
                    </a:lnTo>
                    <a:lnTo>
                      <a:pt x="240" y="506"/>
                    </a:lnTo>
                    <a:lnTo>
                      <a:pt x="235" y="522"/>
                    </a:lnTo>
                    <a:lnTo>
                      <a:pt x="225" y="559"/>
                    </a:lnTo>
                    <a:lnTo>
                      <a:pt x="216" y="595"/>
                    </a:lnTo>
                    <a:lnTo>
                      <a:pt x="216" y="595"/>
                    </a:lnTo>
                    <a:close/>
                    <a:moveTo>
                      <a:pt x="135" y="1462"/>
                    </a:moveTo>
                    <a:lnTo>
                      <a:pt x="135" y="1462"/>
                    </a:lnTo>
                    <a:lnTo>
                      <a:pt x="153" y="1467"/>
                    </a:lnTo>
                    <a:lnTo>
                      <a:pt x="174" y="1473"/>
                    </a:lnTo>
                    <a:lnTo>
                      <a:pt x="184" y="1474"/>
                    </a:lnTo>
                    <a:lnTo>
                      <a:pt x="194" y="1476"/>
                    </a:lnTo>
                    <a:lnTo>
                      <a:pt x="204" y="1474"/>
                    </a:lnTo>
                    <a:lnTo>
                      <a:pt x="212" y="1471"/>
                    </a:lnTo>
                    <a:lnTo>
                      <a:pt x="212" y="1471"/>
                    </a:lnTo>
                    <a:lnTo>
                      <a:pt x="218" y="1466"/>
                    </a:lnTo>
                    <a:lnTo>
                      <a:pt x="221" y="1460"/>
                    </a:lnTo>
                    <a:lnTo>
                      <a:pt x="222" y="1455"/>
                    </a:lnTo>
                    <a:lnTo>
                      <a:pt x="222" y="1449"/>
                    </a:lnTo>
                    <a:lnTo>
                      <a:pt x="221" y="1438"/>
                    </a:lnTo>
                    <a:lnTo>
                      <a:pt x="219" y="1424"/>
                    </a:lnTo>
                    <a:lnTo>
                      <a:pt x="219" y="1424"/>
                    </a:lnTo>
                    <a:lnTo>
                      <a:pt x="219" y="1412"/>
                    </a:lnTo>
                    <a:lnTo>
                      <a:pt x="221" y="1400"/>
                    </a:lnTo>
                    <a:lnTo>
                      <a:pt x="225" y="1373"/>
                    </a:lnTo>
                    <a:lnTo>
                      <a:pt x="225" y="1373"/>
                    </a:lnTo>
                    <a:lnTo>
                      <a:pt x="230" y="1348"/>
                    </a:lnTo>
                    <a:lnTo>
                      <a:pt x="237" y="1321"/>
                    </a:lnTo>
                    <a:lnTo>
                      <a:pt x="237" y="1321"/>
                    </a:lnTo>
                    <a:lnTo>
                      <a:pt x="245" y="1278"/>
                    </a:lnTo>
                    <a:lnTo>
                      <a:pt x="252" y="1236"/>
                    </a:lnTo>
                    <a:lnTo>
                      <a:pt x="256" y="1192"/>
                    </a:lnTo>
                    <a:lnTo>
                      <a:pt x="256" y="1170"/>
                    </a:lnTo>
                    <a:lnTo>
                      <a:pt x="256" y="1147"/>
                    </a:lnTo>
                    <a:lnTo>
                      <a:pt x="256" y="1147"/>
                    </a:lnTo>
                    <a:lnTo>
                      <a:pt x="209" y="1146"/>
                    </a:lnTo>
                    <a:lnTo>
                      <a:pt x="187" y="1144"/>
                    </a:lnTo>
                    <a:lnTo>
                      <a:pt x="163" y="1143"/>
                    </a:lnTo>
                    <a:lnTo>
                      <a:pt x="163" y="1143"/>
                    </a:lnTo>
                    <a:lnTo>
                      <a:pt x="163" y="1175"/>
                    </a:lnTo>
                    <a:lnTo>
                      <a:pt x="163" y="1209"/>
                    </a:lnTo>
                    <a:lnTo>
                      <a:pt x="163" y="1227"/>
                    </a:lnTo>
                    <a:lnTo>
                      <a:pt x="164" y="1244"/>
                    </a:lnTo>
                    <a:lnTo>
                      <a:pt x="166" y="1259"/>
                    </a:lnTo>
                    <a:lnTo>
                      <a:pt x="170" y="1275"/>
                    </a:lnTo>
                    <a:lnTo>
                      <a:pt x="170" y="1275"/>
                    </a:lnTo>
                    <a:lnTo>
                      <a:pt x="169" y="1278"/>
                    </a:lnTo>
                    <a:lnTo>
                      <a:pt x="166" y="1278"/>
                    </a:lnTo>
                    <a:lnTo>
                      <a:pt x="164" y="1279"/>
                    </a:lnTo>
                    <a:lnTo>
                      <a:pt x="164" y="1282"/>
                    </a:lnTo>
                    <a:lnTo>
                      <a:pt x="164" y="1282"/>
                    </a:lnTo>
                    <a:lnTo>
                      <a:pt x="164" y="1290"/>
                    </a:lnTo>
                    <a:lnTo>
                      <a:pt x="163" y="1299"/>
                    </a:lnTo>
                    <a:lnTo>
                      <a:pt x="159" y="1316"/>
                    </a:lnTo>
                    <a:lnTo>
                      <a:pt x="155" y="1334"/>
                    </a:lnTo>
                    <a:lnTo>
                      <a:pt x="155" y="1342"/>
                    </a:lnTo>
                    <a:lnTo>
                      <a:pt x="155" y="1349"/>
                    </a:lnTo>
                    <a:lnTo>
                      <a:pt x="155" y="1349"/>
                    </a:lnTo>
                    <a:lnTo>
                      <a:pt x="153" y="1351"/>
                    </a:lnTo>
                    <a:lnTo>
                      <a:pt x="150" y="1351"/>
                    </a:lnTo>
                    <a:lnTo>
                      <a:pt x="148" y="1351"/>
                    </a:lnTo>
                    <a:lnTo>
                      <a:pt x="146" y="1352"/>
                    </a:lnTo>
                    <a:lnTo>
                      <a:pt x="146" y="1352"/>
                    </a:lnTo>
                    <a:lnTo>
                      <a:pt x="142" y="1366"/>
                    </a:lnTo>
                    <a:lnTo>
                      <a:pt x="136" y="1377"/>
                    </a:lnTo>
                    <a:lnTo>
                      <a:pt x="129" y="1389"/>
                    </a:lnTo>
                    <a:lnTo>
                      <a:pt x="122" y="1398"/>
                    </a:lnTo>
                    <a:lnTo>
                      <a:pt x="107" y="1418"/>
                    </a:lnTo>
                    <a:lnTo>
                      <a:pt x="100" y="1429"/>
                    </a:lnTo>
                    <a:lnTo>
                      <a:pt x="94" y="1441"/>
                    </a:lnTo>
                    <a:lnTo>
                      <a:pt x="94" y="1441"/>
                    </a:lnTo>
                    <a:lnTo>
                      <a:pt x="104" y="1445"/>
                    </a:lnTo>
                    <a:lnTo>
                      <a:pt x="114" y="1450"/>
                    </a:lnTo>
                    <a:lnTo>
                      <a:pt x="124" y="1457"/>
                    </a:lnTo>
                    <a:lnTo>
                      <a:pt x="135" y="1462"/>
                    </a:lnTo>
                    <a:lnTo>
                      <a:pt x="135" y="1462"/>
                    </a:lnTo>
                    <a:close/>
                    <a:moveTo>
                      <a:pt x="162" y="1035"/>
                    </a:moveTo>
                    <a:lnTo>
                      <a:pt x="162" y="1035"/>
                    </a:lnTo>
                    <a:lnTo>
                      <a:pt x="163" y="1039"/>
                    </a:lnTo>
                    <a:lnTo>
                      <a:pt x="166" y="1045"/>
                    </a:lnTo>
                    <a:lnTo>
                      <a:pt x="170" y="1049"/>
                    </a:lnTo>
                    <a:lnTo>
                      <a:pt x="174" y="1052"/>
                    </a:lnTo>
                    <a:lnTo>
                      <a:pt x="187" y="1057"/>
                    </a:lnTo>
                    <a:lnTo>
                      <a:pt x="200" y="1059"/>
                    </a:lnTo>
                    <a:lnTo>
                      <a:pt x="212" y="1059"/>
                    </a:lnTo>
                    <a:lnTo>
                      <a:pt x="219" y="1057"/>
                    </a:lnTo>
                    <a:lnTo>
                      <a:pt x="225" y="1056"/>
                    </a:lnTo>
                    <a:lnTo>
                      <a:pt x="229" y="1053"/>
                    </a:lnTo>
                    <a:lnTo>
                      <a:pt x="233" y="1049"/>
                    </a:lnTo>
                    <a:lnTo>
                      <a:pt x="236" y="1045"/>
                    </a:lnTo>
                    <a:lnTo>
                      <a:pt x="239" y="1040"/>
                    </a:lnTo>
                    <a:lnTo>
                      <a:pt x="239" y="1040"/>
                    </a:lnTo>
                    <a:lnTo>
                      <a:pt x="240" y="1031"/>
                    </a:lnTo>
                    <a:lnTo>
                      <a:pt x="240" y="1019"/>
                    </a:lnTo>
                    <a:lnTo>
                      <a:pt x="237" y="1008"/>
                    </a:lnTo>
                    <a:lnTo>
                      <a:pt x="235" y="997"/>
                    </a:lnTo>
                    <a:lnTo>
                      <a:pt x="229" y="976"/>
                    </a:lnTo>
                    <a:lnTo>
                      <a:pt x="225" y="959"/>
                    </a:lnTo>
                    <a:lnTo>
                      <a:pt x="225" y="959"/>
                    </a:lnTo>
                    <a:lnTo>
                      <a:pt x="225" y="966"/>
                    </a:lnTo>
                    <a:lnTo>
                      <a:pt x="225" y="976"/>
                    </a:lnTo>
                    <a:lnTo>
                      <a:pt x="228" y="994"/>
                    </a:lnTo>
                    <a:lnTo>
                      <a:pt x="229" y="1011"/>
                    </a:lnTo>
                    <a:lnTo>
                      <a:pt x="228" y="1019"/>
                    </a:lnTo>
                    <a:lnTo>
                      <a:pt x="226" y="1026"/>
                    </a:lnTo>
                    <a:lnTo>
                      <a:pt x="226" y="1026"/>
                    </a:lnTo>
                    <a:lnTo>
                      <a:pt x="222" y="1032"/>
                    </a:lnTo>
                    <a:lnTo>
                      <a:pt x="216" y="1035"/>
                    </a:lnTo>
                    <a:lnTo>
                      <a:pt x="211" y="1038"/>
                    </a:lnTo>
                    <a:lnTo>
                      <a:pt x="205" y="1038"/>
                    </a:lnTo>
                    <a:lnTo>
                      <a:pt x="198" y="1036"/>
                    </a:lnTo>
                    <a:lnTo>
                      <a:pt x="193" y="1033"/>
                    </a:lnTo>
                    <a:lnTo>
                      <a:pt x="187" y="1029"/>
                    </a:lnTo>
                    <a:lnTo>
                      <a:pt x="184" y="1024"/>
                    </a:lnTo>
                    <a:lnTo>
                      <a:pt x="184" y="1024"/>
                    </a:lnTo>
                    <a:lnTo>
                      <a:pt x="183" y="1017"/>
                    </a:lnTo>
                    <a:lnTo>
                      <a:pt x="181" y="1010"/>
                    </a:lnTo>
                    <a:lnTo>
                      <a:pt x="183" y="996"/>
                    </a:lnTo>
                    <a:lnTo>
                      <a:pt x="183" y="981"/>
                    </a:lnTo>
                    <a:lnTo>
                      <a:pt x="183" y="974"/>
                    </a:lnTo>
                    <a:lnTo>
                      <a:pt x="181" y="969"/>
                    </a:lnTo>
                    <a:lnTo>
                      <a:pt x="181" y="969"/>
                    </a:lnTo>
                    <a:lnTo>
                      <a:pt x="179" y="976"/>
                    </a:lnTo>
                    <a:lnTo>
                      <a:pt x="176" y="984"/>
                    </a:lnTo>
                    <a:lnTo>
                      <a:pt x="167" y="998"/>
                    </a:lnTo>
                    <a:lnTo>
                      <a:pt x="164" y="1007"/>
                    </a:lnTo>
                    <a:lnTo>
                      <a:pt x="162" y="1015"/>
                    </a:lnTo>
                    <a:lnTo>
                      <a:pt x="160" y="1025"/>
                    </a:lnTo>
                    <a:lnTo>
                      <a:pt x="162" y="1035"/>
                    </a:lnTo>
                    <a:lnTo>
                      <a:pt x="162" y="1035"/>
                    </a:lnTo>
                    <a:close/>
                    <a:moveTo>
                      <a:pt x="232" y="1523"/>
                    </a:moveTo>
                    <a:lnTo>
                      <a:pt x="232" y="1523"/>
                    </a:lnTo>
                    <a:lnTo>
                      <a:pt x="232" y="1501"/>
                    </a:lnTo>
                    <a:lnTo>
                      <a:pt x="230" y="1490"/>
                    </a:lnTo>
                    <a:lnTo>
                      <a:pt x="229" y="1484"/>
                    </a:lnTo>
                    <a:lnTo>
                      <a:pt x="226" y="1478"/>
                    </a:lnTo>
                    <a:lnTo>
                      <a:pt x="226" y="1478"/>
                    </a:lnTo>
                    <a:lnTo>
                      <a:pt x="221" y="1481"/>
                    </a:lnTo>
                    <a:lnTo>
                      <a:pt x="216" y="1486"/>
                    </a:lnTo>
                    <a:lnTo>
                      <a:pt x="211" y="1490"/>
                    </a:lnTo>
                    <a:lnTo>
                      <a:pt x="205" y="1491"/>
                    </a:lnTo>
                    <a:lnTo>
                      <a:pt x="205" y="1491"/>
                    </a:lnTo>
                    <a:lnTo>
                      <a:pt x="198" y="1491"/>
                    </a:lnTo>
                    <a:lnTo>
                      <a:pt x="191" y="1491"/>
                    </a:lnTo>
                    <a:lnTo>
                      <a:pt x="179" y="1487"/>
                    </a:lnTo>
                    <a:lnTo>
                      <a:pt x="157" y="1478"/>
                    </a:lnTo>
                    <a:lnTo>
                      <a:pt x="157" y="1478"/>
                    </a:lnTo>
                    <a:lnTo>
                      <a:pt x="129" y="1471"/>
                    </a:lnTo>
                    <a:lnTo>
                      <a:pt x="117" y="1467"/>
                    </a:lnTo>
                    <a:lnTo>
                      <a:pt x="106" y="1463"/>
                    </a:lnTo>
                    <a:lnTo>
                      <a:pt x="106" y="1463"/>
                    </a:lnTo>
                    <a:lnTo>
                      <a:pt x="101" y="1460"/>
                    </a:lnTo>
                    <a:lnTo>
                      <a:pt x="97" y="1457"/>
                    </a:lnTo>
                    <a:lnTo>
                      <a:pt x="94" y="1455"/>
                    </a:lnTo>
                    <a:lnTo>
                      <a:pt x="90" y="1453"/>
                    </a:lnTo>
                    <a:lnTo>
                      <a:pt x="90" y="1453"/>
                    </a:lnTo>
                    <a:lnTo>
                      <a:pt x="87" y="1471"/>
                    </a:lnTo>
                    <a:lnTo>
                      <a:pt x="87" y="1488"/>
                    </a:lnTo>
                    <a:lnTo>
                      <a:pt x="87" y="1504"/>
                    </a:lnTo>
                    <a:lnTo>
                      <a:pt x="89" y="1521"/>
                    </a:lnTo>
                    <a:lnTo>
                      <a:pt x="93" y="1550"/>
                    </a:lnTo>
                    <a:lnTo>
                      <a:pt x="100" y="1582"/>
                    </a:lnTo>
                    <a:lnTo>
                      <a:pt x="100" y="1582"/>
                    </a:lnTo>
                    <a:lnTo>
                      <a:pt x="111" y="1591"/>
                    </a:lnTo>
                    <a:lnTo>
                      <a:pt x="122" y="1596"/>
                    </a:lnTo>
                    <a:lnTo>
                      <a:pt x="136" y="1602"/>
                    </a:lnTo>
                    <a:lnTo>
                      <a:pt x="152" y="1606"/>
                    </a:lnTo>
                    <a:lnTo>
                      <a:pt x="180" y="1615"/>
                    </a:lnTo>
                    <a:lnTo>
                      <a:pt x="194" y="1619"/>
                    </a:lnTo>
                    <a:lnTo>
                      <a:pt x="207" y="1626"/>
                    </a:lnTo>
                    <a:lnTo>
                      <a:pt x="207" y="1626"/>
                    </a:lnTo>
                    <a:lnTo>
                      <a:pt x="211" y="1625"/>
                    </a:lnTo>
                    <a:lnTo>
                      <a:pt x="215" y="1625"/>
                    </a:lnTo>
                    <a:lnTo>
                      <a:pt x="218" y="1625"/>
                    </a:lnTo>
                    <a:lnTo>
                      <a:pt x="223" y="1625"/>
                    </a:lnTo>
                    <a:lnTo>
                      <a:pt x="223" y="1625"/>
                    </a:lnTo>
                    <a:lnTo>
                      <a:pt x="226" y="1599"/>
                    </a:lnTo>
                    <a:lnTo>
                      <a:pt x="229" y="1574"/>
                    </a:lnTo>
                    <a:lnTo>
                      <a:pt x="232" y="1549"/>
                    </a:lnTo>
                    <a:lnTo>
                      <a:pt x="232" y="1523"/>
                    </a:lnTo>
                    <a:lnTo>
                      <a:pt x="232" y="1523"/>
                    </a:lnTo>
                    <a:close/>
                    <a:moveTo>
                      <a:pt x="197" y="907"/>
                    </a:moveTo>
                    <a:lnTo>
                      <a:pt x="197" y="907"/>
                    </a:lnTo>
                    <a:lnTo>
                      <a:pt x="193" y="915"/>
                    </a:lnTo>
                    <a:lnTo>
                      <a:pt x="190" y="930"/>
                    </a:lnTo>
                    <a:lnTo>
                      <a:pt x="190" y="935"/>
                    </a:lnTo>
                    <a:lnTo>
                      <a:pt x="190" y="939"/>
                    </a:lnTo>
                    <a:lnTo>
                      <a:pt x="191" y="944"/>
                    </a:lnTo>
                    <a:lnTo>
                      <a:pt x="194" y="945"/>
                    </a:lnTo>
                    <a:lnTo>
                      <a:pt x="194" y="945"/>
                    </a:lnTo>
                    <a:lnTo>
                      <a:pt x="195" y="946"/>
                    </a:lnTo>
                    <a:lnTo>
                      <a:pt x="200" y="946"/>
                    </a:lnTo>
                    <a:lnTo>
                      <a:pt x="208" y="945"/>
                    </a:lnTo>
                    <a:lnTo>
                      <a:pt x="222" y="942"/>
                    </a:lnTo>
                    <a:lnTo>
                      <a:pt x="222" y="942"/>
                    </a:lnTo>
                    <a:lnTo>
                      <a:pt x="225" y="934"/>
                    </a:lnTo>
                    <a:lnTo>
                      <a:pt x="225" y="925"/>
                    </a:lnTo>
                    <a:lnTo>
                      <a:pt x="222" y="906"/>
                    </a:lnTo>
                    <a:lnTo>
                      <a:pt x="222" y="906"/>
                    </a:lnTo>
                    <a:lnTo>
                      <a:pt x="215" y="903"/>
                    </a:lnTo>
                    <a:lnTo>
                      <a:pt x="209" y="903"/>
                    </a:lnTo>
                    <a:lnTo>
                      <a:pt x="197" y="907"/>
                    </a:lnTo>
                    <a:lnTo>
                      <a:pt x="197" y="907"/>
                    </a:lnTo>
                    <a:close/>
                    <a:moveTo>
                      <a:pt x="216" y="597"/>
                    </a:moveTo>
                    <a:lnTo>
                      <a:pt x="216" y="597"/>
                    </a:lnTo>
                    <a:lnTo>
                      <a:pt x="215" y="604"/>
                    </a:lnTo>
                    <a:lnTo>
                      <a:pt x="214" y="609"/>
                    </a:lnTo>
                    <a:lnTo>
                      <a:pt x="212" y="615"/>
                    </a:lnTo>
                    <a:lnTo>
                      <a:pt x="212" y="618"/>
                    </a:lnTo>
                    <a:lnTo>
                      <a:pt x="214" y="621"/>
                    </a:lnTo>
                    <a:lnTo>
                      <a:pt x="214" y="621"/>
                    </a:lnTo>
                    <a:lnTo>
                      <a:pt x="215" y="618"/>
                    </a:lnTo>
                    <a:lnTo>
                      <a:pt x="218" y="616"/>
                    </a:lnTo>
                    <a:lnTo>
                      <a:pt x="219" y="615"/>
                    </a:lnTo>
                    <a:lnTo>
                      <a:pt x="221" y="612"/>
                    </a:lnTo>
                    <a:lnTo>
                      <a:pt x="221" y="612"/>
                    </a:lnTo>
                    <a:lnTo>
                      <a:pt x="219" y="608"/>
                    </a:lnTo>
                    <a:lnTo>
                      <a:pt x="219" y="604"/>
                    </a:lnTo>
                    <a:lnTo>
                      <a:pt x="218" y="600"/>
                    </a:lnTo>
                    <a:lnTo>
                      <a:pt x="216" y="597"/>
                    </a:lnTo>
                    <a:lnTo>
                      <a:pt x="216" y="597"/>
                    </a:lnTo>
                    <a:close/>
                    <a:moveTo>
                      <a:pt x="195" y="960"/>
                    </a:moveTo>
                    <a:lnTo>
                      <a:pt x="195" y="960"/>
                    </a:lnTo>
                    <a:lnTo>
                      <a:pt x="194" y="966"/>
                    </a:lnTo>
                    <a:lnTo>
                      <a:pt x="193" y="974"/>
                    </a:lnTo>
                    <a:lnTo>
                      <a:pt x="193" y="990"/>
                    </a:lnTo>
                    <a:lnTo>
                      <a:pt x="194" y="1019"/>
                    </a:lnTo>
                    <a:lnTo>
                      <a:pt x="194" y="1019"/>
                    </a:lnTo>
                    <a:lnTo>
                      <a:pt x="201" y="1024"/>
                    </a:lnTo>
                    <a:lnTo>
                      <a:pt x="204" y="1025"/>
                    </a:lnTo>
                    <a:lnTo>
                      <a:pt x="209" y="1026"/>
                    </a:lnTo>
                    <a:lnTo>
                      <a:pt x="209" y="1026"/>
                    </a:lnTo>
                    <a:lnTo>
                      <a:pt x="214" y="1019"/>
                    </a:lnTo>
                    <a:lnTo>
                      <a:pt x="216" y="1008"/>
                    </a:lnTo>
                    <a:lnTo>
                      <a:pt x="218" y="997"/>
                    </a:lnTo>
                    <a:lnTo>
                      <a:pt x="216" y="984"/>
                    </a:lnTo>
                    <a:lnTo>
                      <a:pt x="215" y="973"/>
                    </a:lnTo>
                    <a:lnTo>
                      <a:pt x="214" y="969"/>
                    </a:lnTo>
                    <a:lnTo>
                      <a:pt x="211" y="965"/>
                    </a:lnTo>
                    <a:lnTo>
                      <a:pt x="208" y="962"/>
                    </a:lnTo>
                    <a:lnTo>
                      <a:pt x="204" y="959"/>
                    </a:lnTo>
                    <a:lnTo>
                      <a:pt x="200" y="959"/>
                    </a:lnTo>
                    <a:lnTo>
                      <a:pt x="195" y="960"/>
                    </a:lnTo>
                    <a:lnTo>
                      <a:pt x="195" y="960"/>
                    </a:lnTo>
                    <a:close/>
                    <a:moveTo>
                      <a:pt x="208" y="642"/>
                    </a:moveTo>
                    <a:lnTo>
                      <a:pt x="208" y="642"/>
                    </a:lnTo>
                    <a:lnTo>
                      <a:pt x="207" y="647"/>
                    </a:lnTo>
                    <a:lnTo>
                      <a:pt x="205" y="652"/>
                    </a:lnTo>
                    <a:lnTo>
                      <a:pt x="205" y="657"/>
                    </a:lnTo>
                    <a:lnTo>
                      <a:pt x="207" y="661"/>
                    </a:lnTo>
                    <a:lnTo>
                      <a:pt x="207" y="661"/>
                    </a:lnTo>
                    <a:lnTo>
                      <a:pt x="211" y="657"/>
                    </a:lnTo>
                    <a:lnTo>
                      <a:pt x="214" y="653"/>
                    </a:lnTo>
                    <a:lnTo>
                      <a:pt x="212" y="647"/>
                    </a:lnTo>
                    <a:lnTo>
                      <a:pt x="208" y="642"/>
                    </a:lnTo>
                    <a:lnTo>
                      <a:pt x="208" y="642"/>
                    </a:lnTo>
                    <a:close/>
                    <a:moveTo>
                      <a:pt x="195" y="892"/>
                    </a:moveTo>
                    <a:lnTo>
                      <a:pt x="195" y="892"/>
                    </a:lnTo>
                    <a:lnTo>
                      <a:pt x="201" y="890"/>
                    </a:lnTo>
                    <a:lnTo>
                      <a:pt x="205" y="887"/>
                    </a:lnTo>
                    <a:lnTo>
                      <a:pt x="209" y="885"/>
                    </a:lnTo>
                    <a:lnTo>
                      <a:pt x="211" y="882"/>
                    </a:lnTo>
                    <a:lnTo>
                      <a:pt x="211" y="882"/>
                    </a:lnTo>
                    <a:lnTo>
                      <a:pt x="207" y="876"/>
                    </a:lnTo>
                    <a:lnTo>
                      <a:pt x="202" y="872"/>
                    </a:lnTo>
                    <a:lnTo>
                      <a:pt x="201" y="869"/>
                    </a:lnTo>
                    <a:lnTo>
                      <a:pt x="201" y="869"/>
                    </a:lnTo>
                    <a:lnTo>
                      <a:pt x="200" y="861"/>
                    </a:lnTo>
                    <a:lnTo>
                      <a:pt x="201" y="855"/>
                    </a:lnTo>
                    <a:lnTo>
                      <a:pt x="204" y="851"/>
                    </a:lnTo>
                    <a:lnTo>
                      <a:pt x="208" y="844"/>
                    </a:lnTo>
                    <a:lnTo>
                      <a:pt x="208" y="844"/>
                    </a:lnTo>
                    <a:lnTo>
                      <a:pt x="204" y="841"/>
                    </a:lnTo>
                    <a:lnTo>
                      <a:pt x="200" y="835"/>
                    </a:lnTo>
                    <a:lnTo>
                      <a:pt x="197" y="831"/>
                    </a:lnTo>
                    <a:lnTo>
                      <a:pt x="195" y="826"/>
                    </a:lnTo>
                    <a:lnTo>
                      <a:pt x="195" y="820"/>
                    </a:lnTo>
                    <a:lnTo>
                      <a:pt x="197" y="814"/>
                    </a:lnTo>
                    <a:lnTo>
                      <a:pt x="201" y="812"/>
                    </a:lnTo>
                    <a:lnTo>
                      <a:pt x="208" y="809"/>
                    </a:lnTo>
                    <a:lnTo>
                      <a:pt x="208" y="809"/>
                    </a:lnTo>
                    <a:lnTo>
                      <a:pt x="202" y="798"/>
                    </a:lnTo>
                    <a:lnTo>
                      <a:pt x="200" y="791"/>
                    </a:lnTo>
                    <a:lnTo>
                      <a:pt x="198" y="785"/>
                    </a:lnTo>
                    <a:lnTo>
                      <a:pt x="198" y="779"/>
                    </a:lnTo>
                    <a:lnTo>
                      <a:pt x="200" y="774"/>
                    </a:lnTo>
                    <a:lnTo>
                      <a:pt x="202" y="768"/>
                    </a:lnTo>
                    <a:lnTo>
                      <a:pt x="208" y="762"/>
                    </a:lnTo>
                    <a:lnTo>
                      <a:pt x="208" y="762"/>
                    </a:lnTo>
                    <a:lnTo>
                      <a:pt x="205" y="758"/>
                    </a:lnTo>
                    <a:lnTo>
                      <a:pt x="202" y="754"/>
                    </a:lnTo>
                    <a:lnTo>
                      <a:pt x="201" y="750"/>
                    </a:lnTo>
                    <a:lnTo>
                      <a:pt x="200" y="744"/>
                    </a:lnTo>
                    <a:lnTo>
                      <a:pt x="200" y="744"/>
                    </a:lnTo>
                    <a:lnTo>
                      <a:pt x="201" y="740"/>
                    </a:lnTo>
                    <a:lnTo>
                      <a:pt x="202" y="737"/>
                    </a:lnTo>
                    <a:lnTo>
                      <a:pt x="205" y="733"/>
                    </a:lnTo>
                    <a:lnTo>
                      <a:pt x="207" y="729"/>
                    </a:lnTo>
                    <a:lnTo>
                      <a:pt x="207" y="729"/>
                    </a:lnTo>
                    <a:lnTo>
                      <a:pt x="207" y="720"/>
                    </a:lnTo>
                    <a:lnTo>
                      <a:pt x="207" y="710"/>
                    </a:lnTo>
                    <a:lnTo>
                      <a:pt x="208" y="703"/>
                    </a:lnTo>
                    <a:lnTo>
                      <a:pt x="209" y="701"/>
                    </a:lnTo>
                    <a:lnTo>
                      <a:pt x="212" y="698"/>
                    </a:lnTo>
                    <a:lnTo>
                      <a:pt x="212" y="698"/>
                    </a:lnTo>
                    <a:lnTo>
                      <a:pt x="208" y="692"/>
                    </a:lnTo>
                    <a:lnTo>
                      <a:pt x="205" y="684"/>
                    </a:lnTo>
                    <a:lnTo>
                      <a:pt x="204" y="677"/>
                    </a:lnTo>
                    <a:lnTo>
                      <a:pt x="204" y="671"/>
                    </a:lnTo>
                    <a:lnTo>
                      <a:pt x="204" y="671"/>
                    </a:lnTo>
                    <a:lnTo>
                      <a:pt x="200" y="694"/>
                    </a:lnTo>
                    <a:lnTo>
                      <a:pt x="195" y="719"/>
                    </a:lnTo>
                    <a:lnTo>
                      <a:pt x="193" y="747"/>
                    </a:lnTo>
                    <a:lnTo>
                      <a:pt x="191" y="776"/>
                    </a:lnTo>
                    <a:lnTo>
                      <a:pt x="191" y="806"/>
                    </a:lnTo>
                    <a:lnTo>
                      <a:pt x="191" y="835"/>
                    </a:lnTo>
                    <a:lnTo>
                      <a:pt x="193" y="865"/>
                    </a:lnTo>
                    <a:lnTo>
                      <a:pt x="195" y="892"/>
                    </a:lnTo>
                    <a:lnTo>
                      <a:pt x="195" y="892"/>
                    </a:lnTo>
                    <a:close/>
                    <a:moveTo>
                      <a:pt x="149" y="1254"/>
                    </a:moveTo>
                    <a:lnTo>
                      <a:pt x="149" y="1254"/>
                    </a:lnTo>
                    <a:lnTo>
                      <a:pt x="136" y="1259"/>
                    </a:lnTo>
                    <a:lnTo>
                      <a:pt x="131" y="1262"/>
                    </a:lnTo>
                    <a:lnTo>
                      <a:pt x="124" y="1264"/>
                    </a:lnTo>
                    <a:lnTo>
                      <a:pt x="124" y="1264"/>
                    </a:lnTo>
                    <a:lnTo>
                      <a:pt x="129" y="1283"/>
                    </a:lnTo>
                    <a:lnTo>
                      <a:pt x="132" y="1293"/>
                    </a:lnTo>
                    <a:lnTo>
                      <a:pt x="136" y="1300"/>
                    </a:lnTo>
                    <a:lnTo>
                      <a:pt x="136" y="1300"/>
                    </a:lnTo>
                    <a:lnTo>
                      <a:pt x="142" y="1297"/>
                    </a:lnTo>
                    <a:lnTo>
                      <a:pt x="148" y="1293"/>
                    </a:lnTo>
                    <a:lnTo>
                      <a:pt x="152" y="1288"/>
                    </a:lnTo>
                    <a:lnTo>
                      <a:pt x="155" y="1282"/>
                    </a:lnTo>
                    <a:lnTo>
                      <a:pt x="155" y="1275"/>
                    </a:lnTo>
                    <a:lnTo>
                      <a:pt x="155" y="1268"/>
                    </a:lnTo>
                    <a:lnTo>
                      <a:pt x="153" y="1261"/>
                    </a:lnTo>
                    <a:lnTo>
                      <a:pt x="149" y="1254"/>
                    </a:lnTo>
                    <a:lnTo>
                      <a:pt x="149" y="1254"/>
                    </a:lnTo>
                    <a:close/>
                    <a:moveTo>
                      <a:pt x="150" y="1210"/>
                    </a:moveTo>
                    <a:lnTo>
                      <a:pt x="150" y="1210"/>
                    </a:lnTo>
                    <a:lnTo>
                      <a:pt x="148" y="1215"/>
                    </a:lnTo>
                    <a:lnTo>
                      <a:pt x="143" y="1216"/>
                    </a:lnTo>
                    <a:lnTo>
                      <a:pt x="139" y="1217"/>
                    </a:lnTo>
                    <a:lnTo>
                      <a:pt x="136" y="1220"/>
                    </a:lnTo>
                    <a:lnTo>
                      <a:pt x="136" y="1220"/>
                    </a:lnTo>
                    <a:lnTo>
                      <a:pt x="141" y="1226"/>
                    </a:lnTo>
                    <a:lnTo>
                      <a:pt x="143" y="1231"/>
                    </a:lnTo>
                    <a:lnTo>
                      <a:pt x="148" y="1237"/>
                    </a:lnTo>
                    <a:lnTo>
                      <a:pt x="152" y="1241"/>
                    </a:lnTo>
                    <a:lnTo>
                      <a:pt x="152" y="1241"/>
                    </a:lnTo>
                    <a:lnTo>
                      <a:pt x="153" y="1234"/>
                    </a:lnTo>
                    <a:lnTo>
                      <a:pt x="153" y="1226"/>
                    </a:lnTo>
                    <a:lnTo>
                      <a:pt x="152" y="1219"/>
                    </a:lnTo>
                    <a:lnTo>
                      <a:pt x="150" y="1210"/>
                    </a:lnTo>
                    <a:lnTo>
                      <a:pt x="150" y="1210"/>
                    </a:lnTo>
                    <a:close/>
                    <a:moveTo>
                      <a:pt x="143" y="1147"/>
                    </a:moveTo>
                    <a:lnTo>
                      <a:pt x="143" y="1147"/>
                    </a:lnTo>
                    <a:lnTo>
                      <a:pt x="131" y="1164"/>
                    </a:lnTo>
                    <a:lnTo>
                      <a:pt x="127" y="1174"/>
                    </a:lnTo>
                    <a:lnTo>
                      <a:pt x="124" y="1178"/>
                    </a:lnTo>
                    <a:lnTo>
                      <a:pt x="124" y="1182"/>
                    </a:lnTo>
                    <a:lnTo>
                      <a:pt x="124" y="1182"/>
                    </a:lnTo>
                    <a:lnTo>
                      <a:pt x="132" y="1179"/>
                    </a:lnTo>
                    <a:lnTo>
                      <a:pt x="141" y="1174"/>
                    </a:lnTo>
                    <a:lnTo>
                      <a:pt x="141" y="1174"/>
                    </a:lnTo>
                    <a:lnTo>
                      <a:pt x="141" y="1171"/>
                    </a:lnTo>
                    <a:lnTo>
                      <a:pt x="139" y="1167"/>
                    </a:lnTo>
                    <a:lnTo>
                      <a:pt x="138" y="1164"/>
                    </a:lnTo>
                    <a:lnTo>
                      <a:pt x="139" y="1160"/>
                    </a:lnTo>
                    <a:lnTo>
                      <a:pt x="139" y="1160"/>
                    </a:lnTo>
                    <a:lnTo>
                      <a:pt x="142" y="1165"/>
                    </a:lnTo>
                    <a:lnTo>
                      <a:pt x="145" y="1167"/>
                    </a:lnTo>
                    <a:lnTo>
                      <a:pt x="148" y="1167"/>
                    </a:lnTo>
                    <a:lnTo>
                      <a:pt x="148" y="1167"/>
                    </a:lnTo>
                    <a:lnTo>
                      <a:pt x="150" y="1163"/>
                    </a:lnTo>
                    <a:lnTo>
                      <a:pt x="152" y="1154"/>
                    </a:lnTo>
                    <a:lnTo>
                      <a:pt x="152" y="1151"/>
                    </a:lnTo>
                    <a:lnTo>
                      <a:pt x="150" y="1149"/>
                    </a:lnTo>
                    <a:lnTo>
                      <a:pt x="148" y="1147"/>
                    </a:lnTo>
                    <a:lnTo>
                      <a:pt x="143" y="1147"/>
                    </a:lnTo>
                    <a:lnTo>
                      <a:pt x="143" y="1147"/>
                    </a:lnTo>
                    <a:close/>
                    <a:moveTo>
                      <a:pt x="139" y="1309"/>
                    </a:moveTo>
                    <a:lnTo>
                      <a:pt x="139" y="1309"/>
                    </a:lnTo>
                    <a:lnTo>
                      <a:pt x="142" y="1317"/>
                    </a:lnTo>
                    <a:lnTo>
                      <a:pt x="146" y="1323"/>
                    </a:lnTo>
                    <a:lnTo>
                      <a:pt x="146" y="1323"/>
                    </a:lnTo>
                    <a:lnTo>
                      <a:pt x="148" y="1317"/>
                    </a:lnTo>
                    <a:lnTo>
                      <a:pt x="150" y="1311"/>
                    </a:lnTo>
                    <a:lnTo>
                      <a:pt x="152" y="1307"/>
                    </a:lnTo>
                    <a:lnTo>
                      <a:pt x="150" y="1303"/>
                    </a:lnTo>
                    <a:lnTo>
                      <a:pt x="150" y="1303"/>
                    </a:lnTo>
                    <a:lnTo>
                      <a:pt x="149" y="1306"/>
                    </a:lnTo>
                    <a:lnTo>
                      <a:pt x="145" y="1307"/>
                    </a:lnTo>
                    <a:lnTo>
                      <a:pt x="142" y="1307"/>
                    </a:lnTo>
                    <a:lnTo>
                      <a:pt x="139" y="1309"/>
                    </a:lnTo>
                    <a:lnTo>
                      <a:pt x="139" y="1309"/>
                    </a:lnTo>
                    <a:close/>
                    <a:moveTo>
                      <a:pt x="148" y="1181"/>
                    </a:moveTo>
                    <a:lnTo>
                      <a:pt x="148" y="1181"/>
                    </a:lnTo>
                    <a:lnTo>
                      <a:pt x="127" y="1188"/>
                    </a:lnTo>
                    <a:lnTo>
                      <a:pt x="127" y="1188"/>
                    </a:lnTo>
                    <a:lnTo>
                      <a:pt x="129" y="1189"/>
                    </a:lnTo>
                    <a:lnTo>
                      <a:pt x="131" y="1191"/>
                    </a:lnTo>
                    <a:lnTo>
                      <a:pt x="132" y="1193"/>
                    </a:lnTo>
                    <a:lnTo>
                      <a:pt x="131" y="1195"/>
                    </a:lnTo>
                    <a:lnTo>
                      <a:pt x="128" y="1203"/>
                    </a:lnTo>
                    <a:lnTo>
                      <a:pt x="128" y="1203"/>
                    </a:lnTo>
                    <a:lnTo>
                      <a:pt x="128" y="1206"/>
                    </a:lnTo>
                    <a:lnTo>
                      <a:pt x="129" y="1206"/>
                    </a:lnTo>
                    <a:lnTo>
                      <a:pt x="131" y="1208"/>
                    </a:lnTo>
                    <a:lnTo>
                      <a:pt x="131" y="1209"/>
                    </a:lnTo>
                    <a:lnTo>
                      <a:pt x="131" y="1209"/>
                    </a:lnTo>
                    <a:lnTo>
                      <a:pt x="136" y="1209"/>
                    </a:lnTo>
                    <a:lnTo>
                      <a:pt x="141" y="1206"/>
                    </a:lnTo>
                    <a:lnTo>
                      <a:pt x="145" y="1203"/>
                    </a:lnTo>
                    <a:lnTo>
                      <a:pt x="148" y="1200"/>
                    </a:lnTo>
                    <a:lnTo>
                      <a:pt x="149" y="1196"/>
                    </a:lnTo>
                    <a:lnTo>
                      <a:pt x="150" y="1192"/>
                    </a:lnTo>
                    <a:lnTo>
                      <a:pt x="149" y="1186"/>
                    </a:lnTo>
                    <a:lnTo>
                      <a:pt x="148" y="1181"/>
                    </a:lnTo>
                    <a:lnTo>
                      <a:pt x="148" y="1181"/>
                    </a:lnTo>
                    <a:close/>
                    <a:moveTo>
                      <a:pt x="143" y="1244"/>
                    </a:moveTo>
                    <a:lnTo>
                      <a:pt x="143" y="1244"/>
                    </a:lnTo>
                    <a:lnTo>
                      <a:pt x="138" y="1231"/>
                    </a:lnTo>
                    <a:lnTo>
                      <a:pt x="134" y="1226"/>
                    </a:lnTo>
                    <a:lnTo>
                      <a:pt x="131" y="1224"/>
                    </a:lnTo>
                    <a:lnTo>
                      <a:pt x="128" y="1222"/>
                    </a:lnTo>
                    <a:lnTo>
                      <a:pt x="128" y="1222"/>
                    </a:lnTo>
                    <a:lnTo>
                      <a:pt x="111" y="1227"/>
                    </a:lnTo>
                    <a:lnTo>
                      <a:pt x="111" y="1227"/>
                    </a:lnTo>
                    <a:lnTo>
                      <a:pt x="115" y="1243"/>
                    </a:lnTo>
                    <a:lnTo>
                      <a:pt x="121" y="1257"/>
                    </a:lnTo>
                    <a:lnTo>
                      <a:pt x="121" y="1257"/>
                    </a:lnTo>
                    <a:lnTo>
                      <a:pt x="134" y="1252"/>
                    </a:lnTo>
                    <a:lnTo>
                      <a:pt x="139" y="1250"/>
                    </a:lnTo>
                    <a:lnTo>
                      <a:pt x="143" y="1244"/>
                    </a:lnTo>
                    <a:lnTo>
                      <a:pt x="143" y="1244"/>
                    </a:lnTo>
                    <a:close/>
                    <a:moveTo>
                      <a:pt x="131" y="1313"/>
                    </a:moveTo>
                    <a:lnTo>
                      <a:pt x="131" y="1313"/>
                    </a:lnTo>
                    <a:lnTo>
                      <a:pt x="125" y="1317"/>
                    </a:lnTo>
                    <a:lnTo>
                      <a:pt x="120" y="1320"/>
                    </a:lnTo>
                    <a:lnTo>
                      <a:pt x="114" y="1323"/>
                    </a:lnTo>
                    <a:lnTo>
                      <a:pt x="108" y="1325"/>
                    </a:lnTo>
                    <a:lnTo>
                      <a:pt x="108" y="1325"/>
                    </a:lnTo>
                    <a:lnTo>
                      <a:pt x="111" y="1331"/>
                    </a:lnTo>
                    <a:lnTo>
                      <a:pt x="114" y="1337"/>
                    </a:lnTo>
                    <a:lnTo>
                      <a:pt x="120" y="1349"/>
                    </a:lnTo>
                    <a:lnTo>
                      <a:pt x="120" y="1349"/>
                    </a:lnTo>
                    <a:lnTo>
                      <a:pt x="127" y="1348"/>
                    </a:lnTo>
                    <a:lnTo>
                      <a:pt x="132" y="1345"/>
                    </a:lnTo>
                    <a:lnTo>
                      <a:pt x="136" y="1341"/>
                    </a:lnTo>
                    <a:lnTo>
                      <a:pt x="141" y="1337"/>
                    </a:lnTo>
                    <a:lnTo>
                      <a:pt x="141" y="1337"/>
                    </a:lnTo>
                    <a:lnTo>
                      <a:pt x="139" y="1331"/>
                    </a:lnTo>
                    <a:lnTo>
                      <a:pt x="136" y="1324"/>
                    </a:lnTo>
                    <a:lnTo>
                      <a:pt x="131" y="1313"/>
                    </a:lnTo>
                    <a:lnTo>
                      <a:pt x="131" y="1313"/>
                    </a:lnTo>
                    <a:close/>
                    <a:moveTo>
                      <a:pt x="125" y="1358"/>
                    </a:moveTo>
                    <a:lnTo>
                      <a:pt x="125" y="1358"/>
                    </a:lnTo>
                    <a:lnTo>
                      <a:pt x="125" y="1361"/>
                    </a:lnTo>
                    <a:lnTo>
                      <a:pt x="127" y="1363"/>
                    </a:lnTo>
                    <a:lnTo>
                      <a:pt x="129" y="1366"/>
                    </a:lnTo>
                    <a:lnTo>
                      <a:pt x="129" y="1366"/>
                    </a:lnTo>
                    <a:lnTo>
                      <a:pt x="131" y="1363"/>
                    </a:lnTo>
                    <a:lnTo>
                      <a:pt x="132" y="1361"/>
                    </a:lnTo>
                    <a:lnTo>
                      <a:pt x="134" y="1358"/>
                    </a:lnTo>
                    <a:lnTo>
                      <a:pt x="135" y="1355"/>
                    </a:lnTo>
                    <a:lnTo>
                      <a:pt x="135" y="1355"/>
                    </a:lnTo>
                    <a:lnTo>
                      <a:pt x="132" y="1355"/>
                    </a:lnTo>
                    <a:lnTo>
                      <a:pt x="129" y="1356"/>
                    </a:lnTo>
                    <a:lnTo>
                      <a:pt x="128" y="1358"/>
                    </a:lnTo>
                    <a:lnTo>
                      <a:pt x="125" y="1358"/>
                    </a:lnTo>
                    <a:lnTo>
                      <a:pt x="125" y="1358"/>
                    </a:lnTo>
                    <a:close/>
                    <a:moveTo>
                      <a:pt x="91" y="1119"/>
                    </a:moveTo>
                    <a:lnTo>
                      <a:pt x="91" y="1119"/>
                    </a:lnTo>
                    <a:lnTo>
                      <a:pt x="54" y="1226"/>
                    </a:lnTo>
                    <a:lnTo>
                      <a:pt x="34" y="1282"/>
                    </a:lnTo>
                    <a:lnTo>
                      <a:pt x="16" y="1339"/>
                    </a:lnTo>
                    <a:lnTo>
                      <a:pt x="16" y="1339"/>
                    </a:lnTo>
                    <a:lnTo>
                      <a:pt x="16" y="1349"/>
                    </a:lnTo>
                    <a:lnTo>
                      <a:pt x="17" y="1358"/>
                    </a:lnTo>
                    <a:lnTo>
                      <a:pt x="18" y="1366"/>
                    </a:lnTo>
                    <a:lnTo>
                      <a:pt x="21" y="1373"/>
                    </a:lnTo>
                    <a:lnTo>
                      <a:pt x="24" y="1380"/>
                    </a:lnTo>
                    <a:lnTo>
                      <a:pt x="28" y="1386"/>
                    </a:lnTo>
                    <a:lnTo>
                      <a:pt x="37" y="1396"/>
                    </a:lnTo>
                    <a:lnTo>
                      <a:pt x="47" y="1404"/>
                    </a:lnTo>
                    <a:lnTo>
                      <a:pt x="58" y="1412"/>
                    </a:lnTo>
                    <a:lnTo>
                      <a:pt x="69" y="1420"/>
                    </a:lnTo>
                    <a:lnTo>
                      <a:pt x="80" y="1428"/>
                    </a:lnTo>
                    <a:lnTo>
                      <a:pt x="80" y="1428"/>
                    </a:lnTo>
                    <a:lnTo>
                      <a:pt x="76" y="1408"/>
                    </a:lnTo>
                    <a:lnTo>
                      <a:pt x="72" y="1386"/>
                    </a:lnTo>
                    <a:lnTo>
                      <a:pt x="66" y="1342"/>
                    </a:lnTo>
                    <a:lnTo>
                      <a:pt x="66" y="1342"/>
                    </a:lnTo>
                    <a:lnTo>
                      <a:pt x="58" y="1339"/>
                    </a:lnTo>
                    <a:lnTo>
                      <a:pt x="55" y="1337"/>
                    </a:lnTo>
                    <a:lnTo>
                      <a:pt x="55" y="1335"/>
                    </a:lnTo>
                    <a:lnTo>
                      <a:pt x="55" y="1332"/>
                    </a:lnTo>
                    <a:lnTo>
                      <a:pt x="55" y="1332"/>
                    </a:lnTo>
                    <a:lnTo>
                      <a:pt x="56" y="1332"/>
                    </a:lnTo>
                    <a:lnTo>
                      <a:pt x="58" y="1332"/>
                    </a:lnTo>
                    <a:lnTo>
                      <a:pt x="59" y="1334"/>
                    </a:lnTo>
                    <a:lnTo>
                      <a:pt x="62" y="1335"/>
                    </a:lnTo>
                    <a:lnTo>
                      <a:pt x="63" y="1335"/>
                    </a:lnTo>
                    <a:lnTo>
                      <a:pt x="65" y="1334"/>
                    </a:lnTo>
                    <a:lnTo>
                      <a:pt x="65" y="1334"/>
                    </a:lnTo>
                    <a:lnTo>
                      <a:pt x="65" y="1318"/>
                    </a:lnTo>
                    <a:lnTo>
                      <a:pt x="66" y="1303"/>
                    </a:lnTo>
                    <a:lnTo>
                      <a:pt x="68" y="1289"/>
                    </a:lnTo>
                    <a:lnTo>
                      <a:pt x="70" y="1275"/>
                    </a:lnTo>
                    <a:lnTo>
                      <a:pt x="79" y="1248"/>
                    </a:lnTo>
                    <a:lnTo>
                      <a:pt x="89" y="1224"/>
                    </a:lnTo>
                    <a:lnTo>
                      <a:pt x="100" y="1200"/>
                    </a:lnTo>
                    <a:lnTo>
                      <a:pt x="111" y="1179"/>
                    </a:lnTo>
                    <a:lnTo>
                      <a:pt x="122" y="1157"/>
                    </a:lnTo>
                    <a:lnTo>
                      <a:pt x="134" y="1137"/>
                    </a:lnTo>
                    <a:lnTo>
                      <a:pt x="134" y="1137"/>
                    </a:lnTo>
                    <a:lnTo>
                      <a:pt x="122" y="1135"/>
                    </a:lnTo>
                    <a:lnTo>
                      <a:pt x="113" y="1130"/>
                    </a:lnTo>
                    <a:lnTo>
                      <a:pt x="91" y="1119"/>
                    </a:lnTo>
                    <a:lnTo>
                      <a:pt x="91" y="1119"/>
                    </a:lnTo>
                    <a:close/>
                    <a:moveTo>
                      <a:pt x="118" y="1268"/>
                    </a:moveTo>
                    <a:lnTo>
                      <a:pt x="118" y="1268"/>
                    </a:lnTo>
                    <a:lnTo>
                      <a:pt x="111" y="1271"/>
                    </a:lnTo>
                    <a:lnTo>
                      <a:pt x="103" y="1274"/>
                    </a:lnTo>
                    <a:lnTo>
                      <a:pt x="89" y="1279"/>
                    </a:lnTo>
                    <a:lnTo>
                      <a:pt x="89" y="1279"/>
                    </a:lnTo>
                    <a:lnTo>
                      <a:pt x="91" y="1289"/>
                    </a:lnTo>
                    <a:lnTo>
                      <a:pt x="96" y="1297"/>
                    </a:lnTo>
                    <a:lnTo>
                      <a:pt x="104" y="1316"/>
                    </a:lnTo>
                    <a:lnTo>
                      <a:pt x="104" y="1316"/>
                    </a:lnTo>
                    <a:lnTo>
                      <a:pt x="117" y="1310"/>
                    </a:lnTo>
                    <a:lnTo>
                      <a:pt x="128" y="1303"/>
                    </a:lnTo>
                    <a:lnTo>
                      <a:pt x="128" y="1303"/>
                    </a:lnTo>
                    <a:lnTo>
                      <a:pt x="121" y="1286"/>
                    </a:lnTo>
                    <a:lnTo>
                      <a:pt x="120" y="1276"/>
                    </a:lnTo>
                    <a:lnTo>
                      <a:pt x="118" y="1268"/>
                    </a:lnTo>
                    <a:lnTo>
                      <a:pt x="118" y="1268"/>
                    </a:lnTo>
                    <a:close/>
                    <a:moveTo>
                      <a:pt x="104" y="1223"/>
                    </a:moveTo>
                    <a:lnTo>
                      <a:pt x="104" y="1223"/>
                    </a:lnTo>
                    <a:lnTo>
                      <a:pt x="108" y="1220"/>
                    </a:lnTo>
                    <a:lnTo>
                      <a:pt x="114" y="1217"/>
                    </a:lnTo>
                    <a:lnTo>
                      <a:pt x="125" y="1213"/>
                    </a:lnTo>
                    <a:lnTo>
                      <a:pt x="125" y="1213"/>
                    </a:lnTo>
                    <a:lnTo>
                      <a:pt x="124" y="1206"/>
                    </a:lnTo>
                    <a:lnTo>
                      <a:pt x="122" y="1200"/>
                    </a:lnTo>
                    <a:lnTo>
                      <a:pt x="118" y="1189"/>
                    </a:lnTo>
                    <a:lnTo>
                      <a:pt x="118" y="1189"/>
                    </a:lnTo>
                    <a:lnTo>
                      <a:pt x="115" y="1199"/>
                    </a:lnTo>
                    <a:lnTo>
                      <a:pt x="110" y="1208"/>
                    </a:lnTo>
                    <a:lnTo>
                      <a:pt x="106" y="1216"/>
                    </a:lnTo>
                    <a:lnTo>
                      <a:pt x="104" y="1223"/>
                    </a:lnTo>
                    <a:lnTo>
                      <a:pt x="104" y="1223"/>
                    </a:lnTo>
                    <a:close/>
                    <a:moveTo>
                      <a:pt x="115" y="1362"/>
                    </a:moveTo>
                    <a:lnTo>
                      <a:pt x="115" y="1362"/>
                    </a:lnTo>
                    <a:lnTo>
                      <a:pt x="111" y="1363"/>
                    </a:lnTo>
                    <a:lnTo>
                      <a:pt x="107" y="1366"/>
                    </a:lnTo>
                    <a:lnTo>
                      <a:pt x="103" y="1368"/>
                    </a:lnTo>
                    <a:lnTo>
                      <a:pt x="99" y="1369"/>
                    </a:lnTo>
                    <a:lnTo>
                      <a:pt x="99" y="1369"/>
                    </a:lnTo>
                    <a:lnTo>
                      <a:pt x="101" y="1377"/>
                    </a:lnTo>
                    <a:lnTo>
                      <a:pt x="104" y="1383"/>
                    </a:lnTo>
                    <a:lnTo>
                      <a:pt x="108" y="1390"/>
                    </a:lnTo>
                    <a:lnTo>
                      <a:pt x="113" y="1394"/>
                    </a:lnTo>
                    <a:lnTo>
                      <a:pt x="113" y="1394"/>
                    </a:lnTo>
                    <a:lnTo>
                      <a:pt x="118" y="1387"/>
                    </a:lnTo>
                    <a:lnTo>
                      <a:pt x="121" y="1379"/>
                    </a:lnTo>
                    <a:lnTo>
                      <a:pt x="122" y="1375"/>
                    </a:lnTo>
                    <a:lnTo>
                      <a:pt x="121" y="1370"/>
                    </a:lnTo>
                    <a:lnTo>
                      <a:pt x="120" y="1366"/>
                    </a:lnTo>
                    <a:lnTo>
                      <a:pt x="115" y="1362"/>
                    </a:lnTo>
                    <a:lnTo>
                      <a:pt x="115" y="1362"/>
                    </a:lnTo>
                    <a:close/>
                    <a:moveTo>
                      <a:pt x="108" y="1229"/>
                    </a:moveTo>
                    <a:lnTo>
                      <a:pt x="108" y="1229"/>
                    </a:lnTo>
                    <a:lnTo>
                      <a:pt x="103" y="1231"/>
                    </a:lnTo>
                    <a:lnTo>
                      <a:pt x="97" y="1236"/>
                    </a:lnTo>
                    <a:lnTo>
                      <a:pt x="93" y="1241"/>
                    </a:lnTo>
                    <a:lnTo>
                      <a:pt x="90" y="1247"/>
                    </a:lnTo>
                    <a:lnTo>
                      <a:pt x="86" y="1261"/>
                    </a:lnTo>
                    <a:lnTo>
                      <a:pt x="83" y="1274"/>
                    </a:lnTo>
                    <a:lnTo>
                      <a:pt x="83" y="1274"/>
                    </a:lnTo>
                    <a:lnTo>
                      <a:pt x="83" y="1269"/>
                    </a:lnTo>
                    <a:lnTo>
                      <a:pt x="83" y="1269"/>
                    </a:lnTo>
                    <a:lnTo>
                      <a:pt x="87" y="1271"/>
                    </a:lnTo>
                    <a:lnTo>
                      <a:pt x="90" y="1271"/>
                    </a:lnTo>
                    <a:lnTo>
                      <a:pt x="99" y="1268"/>
                    </a:lnTo>
                    <a:lnTo>
                      <a:pt x="107" y="1264"/>
                    </a:lnTo>
                    <a:lnTo>
                      <a:pt x="111" y="1261"/>
                    </a:lnTo>
                    <a:lnTo>
                      <a:pt x="115" y="1259"/>
                    </a:lnTo>
                    <a:lnTo>
                      <a:pt x="115" y="1259"/>
                    </a:lnTo>
                    <a:lnTo>
                      <a:pt x="114" y="1252"/>
                    </a:lnTo>
                    <a:lnTo>
                      <a:pt x="111" y="1245"/>
                    </a:lnTo>
                    <a:lnTo>
                      <a:pt x="110" y="1237"/>
                    </a:lnTo>
                    <a:lnTo>
                      <a:pt x="108" y="1229"/>
                    </a:lnTo>
                    <a:lnTo>
                      <a:pt x="108" y="1229"/>
                    </a:lnTo>
                    <a:close/>
                    <a:moveTo>
                      <a:pt x="100" y="1327"/>
                    </a:moveTo>
                    <a:lnTo>
                      <a:pt x="100" y="1327"/>
                    </a:lnTo>
                    <a:lnTo>
                      <a:pt x="96" y="1330"/>
                    </a:lnTo>
                    <a:lnTo>
                      <a:pt x="91" y="1332"/>
                    </a:lnTo>
                    <a:lnTo>
                      <a:pt x="82" y="1335"/>
                    </a:lnTo>
                    <a:lnTo>
                      <a:pt x="82" y="1335"/>
                    </a:lnTo>
                    <a:lnTo>
                      <a:pt x="84" y="1344"/>
                    </a:lnTo>
                    <a:lnTo>
                      <a:pt x="87" y="1349"/>
                    </a:lnTo>
                    <a:lnTo>
                      <a:pt x="93" y="1363"/>
                    </a:lnTo>
                    <a:lnTo>
                      <a:pt x="93" y="1363"/>
                    </a:lnTo>
                    <a:lnTo>
                      <a:pt x="103" y="1359"/>
                    </a:lnTo>
                    <a:lnTo>
                      <a:pt x="107" y="1356"/>
                    </a:lnTo>
                    <a:lnTo>
                      <a:pt x="113" y="1355"/>
                    </a:lnTo>
                    <a:lnTo>
                      <a:pt x="113" y="1355"/>
                    </a:lnTo>
                    <a:lnTo>
                      <a:pt x="107" y="1341"/>
                    </a:lnTo>
                    <a:lnTo>
                      <a:pt x="104" y="1334"/>
                    </a:lnTo>
                    <a:lnTo>
                      <a:pt x="100" y="1327"/>
                    </a:lnTo>
                    <a:lnTo>
                      <a:pt x="100" y="1327"/>
                    </a:lnTo>
                    <a:close/>
                    <a:moveTo>
                      <a:pt x="91" y="1373"/>
                    </a:moveTo>
                    <a:lnTo>
                      <a:pt x="91" y="1373"/>
                    </a:lnTo>
                    <a:lnTo>
                      <a:pt x="86" y="1375"/>
                    </a:lnTo>
                    <a:lnTo>
                      <a:pt x="83" y="1373"/>
                    </a:lnTo>
                    <a:lnTo>
                      <a:pt x="82" y="1370"/>
                    </a:lnTo>
                    <a:lnTo>
                      <a:pt x="82" y="1370"/>
                    </a:lnTo>
                    <a:lnTo>
                      <a:pt x="83" y="1369"/>
                    </a:lnTo>
                    <a:lnTo>
                      <a:pt x="84" y="1369"/>
                    </a:lnTo>
                    <a:lnTo>
                      <a:pt x="87" y="1368"/>
                    </a:lnTo>
                    <a:lnTo>
                      <a:pt x="87" y="1365"/>
                    </a:lnTo>
                    <a:lnTo>
                      <a:pt x="87" y="1365"/>
                    </a:lnTo>
                    <a:lnTo>
                      <a:pt x="82" y="1352"/>
                    </a:lnTo>
                    <a:lnTo>
                      <a:pt x="80" y="1345"/>
                    </a:lnTo>
                    <a:lnTo>
                      <a:pt x="76" y="1339"/>
                    </a:lnTo>
                    <a:lnTo>
                      <a:pt x="76" y="1339"/>
                    </a:lnTo>
                    <a:lnTo>
                      <a:pt x="77" y="1361"/>
                    </a:lnTo>
                    <a:lnTo>
                      <a:pt x="82" y="1382"/>
                    </a:lnTo>
                    <a:lnTo>
                      <a:pt x="86" y="1400"/>
                    </a:lnTo>
                    <a:lnTo>
                      <a:pt x="89" y="1420"/>
                    </a:lnTo>
                    <a:lnTo>
                      <a:pt x="89" y="1420"/>
                    </a:lnTo>
                    <a:lnTo>
                      <a:pt x="96" y="1417"/>
                    </a:lnTo>
                    <a:lnTo>
                      <a:pt x="100" y="1411"/>
                    </a:lnTo>
                    <a:lnTo>
                      <a:pt x="101" y="1405"/>
                    </a:lnTo>
                    <a:lnTo>
                      <a:pt x="101" y="1400"/>
                    </a:lnTo>
                    <a:lnTo>
                      <a:pt x="100" y="1393"/>
                    </a:lnTo>
                    <a:lnTo>
                      <a:pt x="97" y="1387"/>
                    </a:lnTo>
                    <a:lnTo>
                      <a:pt x="91" y="1373"/>
                    </a:lnTo>
                    <a:lnTo>
                      <a:pt x="91" y="1373"/>
                    </a:lnTo>
                    <a:close/>
                    <a:moveTo>
                      <a:pt x="99" y="1320"/>
                    </a:moveTo>
                    <a:lnTo>
                      <a:pt x="99" y="1320"/>
                    </a:lnTo>
                    <a:lnTo>
                      <a:pt x="91" y="1300"/>
                    </a:lnTo>
                    <a:lnTo>
                      <a:pt x="83" y="1281"/>
                    </a:lnTo>
                    <a:lnTo>
                      <a:pt x="83" y="1281"/>
                    </a:lnTo>
                    <a:lnTo>
                      <a:pt x="80" y="1286"/>
                    </a:lnTo>
                    <a:lnTo>
                      <a:pt x="77" y="1290"/>
                    </a:lnTo>
                    <a:lnTo>
                      <a:pt x="76" y="1297"/>
                    </a:lnTo>
                    <a:lnTo>
                      <a:pt x="76" y="1304"/>
                    </a:lnTo>
                    <a:lnTo>
                      <a:pt x="76" y="1317"/>
                    </a:lnTo>
                    <a:lnTo>
                      <a:pt x="80" y="1328"/>
                    </a:lnTo>
                    <a:lnTo>
                      <a:pt x="80" y="1328"/>
                    </a:lnTo>
                    <a:lnTo>
                      <a:pt x="99" y="1320"/>
                    </a:lnTo>
                    <a:lnTo>
                      <a:pt x="99" y="1320"/>
                    </a:lnTo>
                    <a:close/>
                    <a:moveTo>
                      <a:pt x="83" y="1450"/>
                    </a:moveTo>
                    <a:lnTo>
                      <a:pt x="83" y="1450"/>
                    </a:lnTo>
                    <a:lnTo>
                      <a:pt x="76" y="1442"/>
                    </a:lnTo>
                    <a:lnTo>
                      <a:pt x="69" y="1435"/>
                    </a:lnTo>
                    <a:lnTo>
                      <a:pt x="52" y="1422"/>
                    </a:lnTo>
                    <a:lnTo>
                      <a:pt x="34" y="1410"/>
                    </a:lnTo>
                    <a:lnTo>
                      <a:pt x="27" y="1403"/>
                    </a:lnTo>
                    <a:lnTo>
                      <a:pt x="18" y="1396"/>
                    </a:lnTo>
                    <a:lnTo>
                      <a:pt x="18" y="1396"/>
                    </a:lnTo>
                    <a:lnTo>
                      <a:pt x="18" y="1418"/>
                    </a:lnTo>
                    <a:lnTo>
                      <a:pt x="21" y="1441"/>
                    </a:lnTo>
                    <a:lnTo>
                      <a:pt x="24" y="1460"/>
                    </a:lnTo>
                    <a:lnTo>
                      <a:pt x="26" y="1480"/>
                    </a:lnTo>
                    <a:lnTo>
                      <a:pt x="26" y="1480"/>
                    </a:lnTo>
                    <a:lnTo>
                      <a:pt x="26" y="1494"/>
                    </a:lnTo>
                    <a:lnTo>
                      <a:pt x="24" y="1507"/>
                    </a:lnTo>
                    <a:lnTo>
                      <a:pt x="24" y="1507"/>
                    </a:lnTo>
                    <a:lnTo>
                      <a:pt x="26" y="1514"/>
                    </a:lnTo>
                    <a:lnTo>
                      <a:pt x="27" y="1519"/>
                    </a:lnTo>
                    <a:lnTo>
                      <a:pt x="34" y="1529"/>
                    </a:lnTo>
                    <a:lnTo>
                      <a:pt x="41" y="1537"/>
                    </a:lnTo>
                    <a:lnTo>
                      <a:pt x="48" y="1547"/>
                    </a:lnTo>
                    <a:lnTo>
                      <a:pt x="48" y="1547"/>
                    </a:lnTo>
                    <a:lnTo>
                      <a:pt x="58" y="1553"/>
                    </a:lnTo>
                    <a:lnTo>
                      <a:pt x="68" y="1560"/>
                    </a:lnTo>
                    <a:lnTo>
                      <a:pt x="77" y="1566"/>
                    </a:lnTo>
                    <a:lnTo>
                      <a:pt x="83" y="1568"/>
                    </a:lnTo>
                    <a:lnTo>
                      <a:pt x="87" y="1570"/>
                    </a:lnTo>
                    <a:lnTo>
                      <a:pt x="87" y="1570"/>
                    </a:lnTo>
                    <a:lnTo>
                      <a:pt x="83" y="1554"/>
                    </a:lnTo>
                    <a:lnTo>
                      <a:pt x="82" y="1539"/>
                    </a:lnTo>
                    <a:lnTo>
                      <a:pt x="80" y="1523"/>
                    </a:lnTo>
                    <a:lnTo>
                      <a:pt x="79" y="1508"/>
                    </a:lnTo>
                    <a:lnTo>
                      <a:pt x="80" y="1480"/>
                    </a:lnTo>
                    <a:lnTo>
                      <a:pt x="83" y="1450"/>
                    </a:lnTo>
                    <a:lnTo>
                      <a:pt x="83" y="1450"/>
                    </a:lnTo>
                    <a:close/>
                  </a:path>
                </a:pathLst>
              </a:custGeom>
              <a:solidFill>
                <a:schemeClr val="accent5"/>
              </a:solidFill>
              <a:ln w="952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126"/>
              <p:cNvSpPr>
                <a:spLocks noEditPoints="1"/>
              </p:cNvSpPr>
              <p:nvPr/>
            </p:nvSpPr>
            <p:spPr bwMode="auto">
              <a:xfrm>
                <a:off x="2552701" y="657225"/>
                <a:ext cx="125413" cy="58738"/>
              </a:xfrm>
              <a:custGeom>
                <a:avLst/>
                <a:gdLst/>
                <a:ahLst/>
                <a:cxnLst>
                  <a:cxn ang="0">
                    <a:pos x="212" y="102"/>
                  </a:cxn>
                  <a:cxn ang="0">
                    <a:pos x="190" y="103"/>
                  </a:cxn>
                  <a:cxn ang="0">
                    <a:pos x="141" y="98"/>
                  </a:cxn>
                  <a:cxn ang="0">
                    <a:pos x="115" y="98"/>
                  </a:cxn>
                  <a:cxn ang="0">
                    <a:pos x="108" y="99"/>
                  </a:cxn>
                  <a:cxn ang="0">
                    <a:pos x="93" y="103"/>
                  </a:cxn>
                  <a:cxn ang="0">
                    <a:pos x="86" y="105"/>
                  </a:cxn>
                  <a:cxn ang="0">
                    <a:pos x="49" y="106"/>
                  </a:cxn>
                  <a:cxn ang="0">
                    <a:pos x="38" y="109"/>
                  </a:cxn>
                  <a:cxn ang="0">
                    <a:pos x="25" y="95"/>
                  </a:cxn>
                  <a:cxn ang="0">
                    <a:pos x="10" y="77"/>
                  </a:cxn>
                  <a:cxn ang="0">
                    <a:pos x="0" y="57"/>
                  </a:cxn>
                  <a:cxn ang="0">
                    <a:pos x="0" y="46"/>
                  </a:cxn>
                  <a:cxn ang="0">
                    <a:pos x="4" y="35"/>
                  </a:cxn>
                  <a:cxn ang="0">
                    <a:pos x="21" y="25"/>
                  </a:cxn>
                  <a:cxn ang="0">
                    <a:pos x="59" y="11"/>
                  </a:cxn>
                  <a:cxn ang="0">
                    <a:pos x="100" y="2"/>
                  </a:cxn>
                  <a:cxn ang="0">
                    <a:pos x="143" y="0"/>
                  </a:cxn>
                  <a:cxn ang="0">
                    <a:pos x="164" y="1"/>
                  </a:cxn>
                  <a:cxn ang="0">
                    <a:pos x="181" y="7"/>
                  </a:cxn>
                  <a:cxn ang="0">
                    <a:pos x="197" y="12"/>
                  </a:cxn>
                  <a:cxn ang="0">
                    <a:pos x="218" y="16"/>
                  </a:cxn>
                  <a:cxn ang="0">
                    <a:pos x="230" y="23"/>
                  </a:cxn>
                  <a:cxn ang="0">
                    <a:pos x="235" y="26"/>
                  </a:cxn>
                  <a:cxn ang="0">
                    <a:pos x="235" y="47"/>
                  </a:cxn>
                  <a:cxn ang="0">
                    <a:pos x="229" y="67"/>
                  </a:cxn>
                  <a:cxn ang="0">
                    <a:pos x="212" y="102"/>
                  </a:cxn>
                  <a:cxn ang="0">
                    <a:pos x="148" y="23"/>
                  </a:cxn>
                  <a:cxn ang="0">
                    <a:pos x="132" y="25"/>
                  </a:cxn>
                  <a:cxn ang="0">
                    <a:pos x="100" y="28"/>
                  </a:cxn>
                  <a:cxn ang="0">
                    <a:pos x="84" y="29"/>
                  </a:cxn>
                  <a:cxn ang="0">
                    <a:pos x="72" y="28"/>
                  </a:cxn>
                  <a:cxn ang="0">
                    <a:pos x="62" y="30"/>
                  </a:cxn>
                  <a:cxn ang="0">
                    <a:pos x="42" y="40"/>
                  </a:cxn>
                  <a:cxn ang="0">
                    <a:pos x="35" y="43"/>
                  </a:cxn>
                  <a:cxn ang="0">
                    <a:pos x="38" y="57"/>
                  </a:cxn>
                  <a:cxn ang="0">
                    <a:pos x="45" y="70"/>
                  </a:cxn>
                  <a:cxn ang="0">
                    <a:pos x="84" y="67"/>
                  </a:cxn>
                  <a:cxn ang="0">
                    <a:pos x="157" y="66"/>
                  </a:cxn>
                  <a:cxn ang="0">
                    <a:pos x="194" y="68"/>
                  </a:cxn>
                  <a:cxn ang="0">
                    <a:pos x="199" y="61"/>
                  </a:cxn>
                  <a:cxn ang="0">
                    <a:pos x="204" y="43"/>
                  </a:cxn>
                  <a:cxn ang="0">
                    <a:pos x="201" y="33"/>
                  </a:cxn>
                  <a:cxn ang="0">
                    <a:pos x="162" y="26"/>
                  </a:cxn>
                  <a:cxn ang="0">
                    <a:pos x="148" y="23"/>
                  </a:cxn>
                </a:cxnLst>
                <a:rect l="0" t="0" r="r" b="b"/>
                <a:pathLst>
                  <a:path w="235" h="109">
                    <a:moveTo>
                      <a:pt x="212" y="102"/>
                    </a:moveTo>
                    <a:lnTo>
                      <a:pt x="212" y="102"/>
                    </a:lnTo>
                    <a:lnTo>
                      <a:pt x="201" y="103"/>
                    </a:lnTo>
                    <a:lnTo>
                      <a:pt x="190" y="103"/>
                    </a:lnTo>
                    <a:lnTo>
                      <a:pt x="166" y="101"/>
                    </a:lnTo>
                    <a:lnTo>
                      <a:pt x="141" y="98"/>
                    </a:lnTo>
                    <a:lnTo>
                      <a:pt x="128" y="98"/>
                    </a:lnTo>
                    <a:lnTo>
                      <a:pt x="115" y="98"/>
                    </a:lnTo>
                    <a:lnTo>
                      <a:pt x="115" y="98"/>
                    </a:lnTo>
                    <a:lnTo>
                      <a:pt x="108" y="99"/>
                    </a:lnTo>
                    <a:lnTo>
                      <a:pt x="100" y="102"/>
                    </a:lnTo>
                    <a:lnTo>
                      <a:pt x="93" y="103"/>
                    </a:lnTo>
                    <a:lnTo>
                      <a:pt x="86" y="105"/>
                    </a:lnTo>
                    <a:lnTo>
                      <a:pt x="86" y="105"/>
                    </a:lnTo>
                    <a:lnTo>
                      <a:pt x="61" y="106"/>
                    </a:lnTo>
                    <a:lnTo>
                      <a:pt x="49" y="106"/>
                    </a:lnTo>
                    <a:lnTo>
                      <a:pt x="38" y="109"/>
                    </a:lnTo>
                    <a:lnTo>
                      <a:pt x="38" y="109"/>
                    </a:lnTo>
                    <a:lnTo>
                      <a:pt x="32" y="102"/>
                    </a:lnTo>
                    <a:lnTo>
                      <a:pt x="25" y="95"/>
                    </a:lnTo>
                    <a:lnTo>
                      <a:pt x="17" y="87"/>
                    </a:lnTo>
                    <a:lnTo>
                      <a:pt x="10" y="77"/>
                    </a:lnTo>
                    <a:lnTo>
                      <a:pt x="4" y="67"/>
                    </a:lnTo>
                    <a:lnTo>
                      <a:pt x="0" y="57"/>
                    </a:lnTo>
                    <a:lnTo>
                      <a:pt x="0" y="52"/>
                    </a:lnTo>
                    <a:lnTo>
                      <a:pt x="0" y="46"/>
                    </a:lnTo>
                    <a:lnTo>
                      <a:pt x="2" y="40"/>
                    </a:lnTo>
                    <a:lnTo>
                      <a:pt x="4" y="35"/>
                    </a:lnTo>
                    <a:lnTo>
                      <a:pt x="4" y="35"/>
                    </a:lnTo>
                    <a:lnTo>
                      <a:pt x="21" y="25"/>
                    </a:lnTo>
                    <a:lnTo>
                      <a:pt x="39" y="16"/>
                    </a:lnTo>
                    <a:lnTo>
                      <a:pt x="59" y="11"/>
                    </a:lnTo>
                    <a:lnTo>
                      <a:pt x="79" y="5"/>
                    </a:lnTo>
                    <a:lnTo>
                      <a:pt x="100" y="2"/>
                    </a:lnTo>
                    <a:lnTo>
                      <a:pt x="121" y="0"/>
                    </a:lnTo>
                    <a:lnTo>
                      <a:pt x="143" y="0"/>
                    </a:lnTo>
                    <a:lnTo>
                      <a:pt x="164" y="1"/>
                    </a:lnTo>
                    <a:lnTo>
                      <a:pt x="164" y="1"/>
                    </a:lnTo>
                    <a:lnTo>
                      <a:pt x="174" y="4"/>
                    </a:lnTo>
                    <a:lnTo>
                      <a:pt x="181" y="7"/>
                    </a:lnTo>
                    <a:lnTo>
                      <a:pt x="197" y="12"/>
                    </a:lnTo>
                    <a:lnTo>
                      <a:pt x="197" y="12"/>
                    </a:lnTo>
                    <a:lnTo>
                      <a:pt x="207" y="15"/>
                    </a:lnTo>
                    <a:lnTo>
                      <a:pt x="218" y="16"/>
                    </a:lnTo>
                    <a:lnTo>
                      <a:pt x="226" y="21"/>
                    </a:lnTo>
                    <a:lnTo>
                      <a:pt x="230" y="23"/>
                    </a:lnTo>
                    <a:lnTo>
                      <a:pt x="235" y="26"/>
                    </a:lnTo>
                    <a:lnTo>
                      <a:pt x="235" y="26"/>
                    </a:lnTo>
                    <a:lnTo>
                      <a:pt x="235" y="37"/>
                    </a:lnTo>
                    <a:lnTo>
                      <a:pt x="235" y="47"/>
                    </a:lnTo>
                    <a:lnTo>
                      <a:pt x="232" y="57"/>
                    </a:lnTo>
                    <a:lnTo>
                      <a:pt x="229" y="67"/>
                    </a:lnTo>
                    <a:lnTo>
                      <a:pt x="221" y="85"/>
                    </a:lnTo>
                    <a:lnTo>
                      <a:pt x="212" y="102"/>
                    </a:lnTo>
                    <a:lnTo>
                      <a:pt x="212" y="102"/>
                    </a:lnTo>
                    <a:close/>
                    <a:moveTo>
                      <a:pt x="148" y="23"/>
                    </a:moveTo>
                    <a:lnTo>
                      <a:pt x="148" y="23"/>
                    </a:lnTo>
                    <a:lnTo>
                      <a:pt x="132" y="25"/>
                    </a:lnTo>
                    <a:lnTo>
                      <a:pt x="117" y="26"/>
                    </a:lnTo>
                    <a:lnTo>
                      <a:pt x="100" y="28"/>
                    </a:lnTo>
                    <a:lnTo>
                      <a:pt x="84" y="29"/>
                    </a:lnTo>
                    <a:lnTo>
                      <a:pt x="84" y="29"/>
                    </a:lnTo>
                    <a:lnTo>
                      <a:pt x="77" y="29"/>
                    </a:lnTo>
                    <a:lnTo>
                      <a:pt x="72" y="28"/>
                    </a:lnTo>
                    <a:lnTo>
                      <a:pt x="72" y="28"/>
                    </a:lnTo>
                    <a:lnTo>
                      <a:pt x="62" y="30"/>
                    </a:lnTo>
                    <a:lnTo>
                      <a:pt x="51" y="36"/>
                    </a:lnTo>
                    <a:lnTo>
                      <a:pt x="42" y="40"/>
                    </a:lnTo>
                    <a:lnTo>
                      <a:pt x="35" y="43"/>
                    </a:lnTo>
                    <a:lnTo>
                      <a:pt x="35" y="43"/>
                    </a:lnTo>
                    <a:lnTo>
                      <a:pt x="35" y="50"/>
                    </a:lnTo>
                    <a:lnTo>
                      <a:pt x="38" y="57"/>
                    </a:lnTo>
                    <a:lnTo>
                      <a:pt x="41" y="64"/>
                    </a:lnTo>
                    <a:lnTo>
                      <a:pt x="45" y="70"/>
                    </a:lnTo>
                    <a:lnTo>
                      <a:pt x="45" y="70"/>
                    </a:lnTo>
                    <a:lnTo>
                      <a:pt x="84" y="67"/>
                    </a:lnTo>
                    <a:lnTo>
                      <a:pt x="121" y="66"/>
                    </a:lnTo>
                    <a:lnTo>
                      <a:pt x="157" y="66"/>
                    </a:lnTo>
                    <a:lnTo>
                      <a:pt x="176" y="67"/>
                    </a:lnTo>
                    <a:lnTo>
                      <a:pt x="194" y="68"/>
                    </a:lnTo>
                    <a:lnTo>
                      <a:pt x="194" y="68"/>
                    </a:lnTo>
                    <a:lnTo>
                      <a:pt x="199" y="61"/>
                    </a:lnTo>
                    <a:lnTo>
                      <a:pt x="202" y="53"/>
                    </a:lnTo>
                    <a:lnTo>
                      <a:pt x="204" y="43"/>
                    </a:lnTo>
                    <a:lnTo>
                      <a:pt x="201" y="33"/>
                    </a:lnTo>
                    <a:lnTo>
                      <a:pt x="201" y="33"/>
                    </a:lnTo>
                    <a:lnTo>
                      <a:pt x="176" y="29"/>
                    </a:lnTo>
                    <a:lnTo>
                      <a:pt x="162" y="26"/>
                    </a:lnTo>
                    <a:lnTo>
                      <a:pt x="148" y="23"/>
                    </a:lnTo>
                    <a:lnTo>
                      <a:pt x="148" y="23"/>
                    </a:lnTo>
                    <a:close/>
                  </a:path>
                </a:pathLst>
              </a:custGeom>
              <a:solidFill>
                <a:schemeClr val="accent5"/>
              </a:solidFill>
              <a:ln w="952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17" name="Freeform 127"/>
            <p:cNvSpPr>
              <a:spLocks noEditPoints="1"/>
            </p:cNvSpPr>
            <p:nvPr/>
          </p:nvSpPr>
          <p:spPr bwMode="auto">
            <a:xfrm>
              <a:off x="9279507" y="1924027"/>
              <a:ext cx="928694" cy="64294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FFFFFF"/>
            </a:solidFill>
            <a:ln w="9525">
              <a:solidFill>
                <a:schemeClr val="accent6"/>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18" name="组合 17"/>
            <p:cNvGrpSpPr/>
            <p:nvPr/>
          </p:nvGrpSpPr>
          <p:grpSpPr>
            <a:xfrm>
              <a:off x="6680153" y="1838752"/>
              <a:ext cx="892175" cy="561975"/>
              <a:chOff x="2163763" y="1033463"/>
              <a:chExt cx="892175" cy="561975"/>
            </a:xfrm>
          </p:grpSpPr>
          <p:sp>
            <p:nvSpPr>
              <p:cNvPr id="19" name="Freeform 128"/>
              <p:cNvSpPr>
                <a:spLocks noEditPoints="1"/>
              </p:cNvSpPr>
              <p:nvPr/>
            </p:nvSpPr>
            <p:spPr bwMode="auto">
              <a:xfrm>
                <a:off x="2727326" y="1279525"/>
                <a:ext cx="161925" cy="165100"/>
              </a:xfrm>
              <a:custGeom>
                <a:avLst/>
                <a:gdLst/>
                <a:ahLst/>
                <a:cxnLst>
                  <a:cxn ang="0">
                    <a:pos x="252" y="126"/>
                  </a:cxn>
                  <a:cxn ang="0">
                    <a:pos x="233" y="126"/>
                  </a:cxn>
                  <a:cxn ang="0">
                    <a:pos x="203" y="105"/>
                  </a:cxn>
                  <a:cxn ang="0">
                    <a:pos x="175" y="98"/>
                  </a:cxn>
                  <a:cxn ang="0">
                    <a:pos x="137" y="116"/>
                  </a:cxn>
                  <a:cxn ang="0">
                    <a:pos x="120" y="151"/>
                  </a:cxn>
                  <a:cxn ang="0">
                    <a:pos x="125" y="186"/>
                  </a:cxn>
                  <a:cxn ang="0">
                    <a:pos x="144" y="206"/>
                  </a:cxn>
                  <a:cxn ang="0">
                    <a:pos x="167" y="210"/>
                  </a:cxn>
                  <a:cxn ang="0">
                    <a:pos x="212" y="209"/>
                  </a:cxn>
                  <a:cxn ang="0">
                    <a:pos x="231" y="224"/>
                  </a:cxn>
                  <a:cxn ang="0">
                    <a:pos x="242" y="259"/>
                  </a:cxn>
                  <a:cxn ang="0">
                    <a:pos x="228" y="288"/>
                  </a:cxn>
                  <a:cxn ang="0">
                    <a:pos x="185" y="309"/>
                  </a:cxn>
                  <a:cxn ang="0">
                    <a:pos x="130" y="310"/>
                  </a:cxn>
                  <a:cxn ang="0">
                    <a:pos x="57" y="288"/>
                  </a:cxn>
                  <a:cxn ang="0">
                    <a:pos x="9" y="210"/>
                  </a:cxn>
                  <a:cxn ang="0">
                    <a:pos x="0" y="161"/>
                  </a:cxn>
                  <a:cxn ang="0">
                    <a:pos x="8" y="112"/>
                  </a:cxn>
                  <a:cxn ang="0">
                    <a:pos x="18" y="98"/>
                  </a:cxn>
                  <a:cxn ang="0">
                    <a:pos x="22" y="81"/>
                  </a:cxn>
                  <a:cxn ang="0">
                    <a:pos x="57" y="38"/>
                  </a:cxn>
                  <a:cxn ang="0">
                    <a:pos x="126" y="3"/>
                  </a:cxn>
                  <a:cxn ang="0">
                    <a:pos x="160" y="1"/>
                  </a:cxn>
                  <a:cxn ang="0">
                    <a:pos x="219" y="22"/>
                  </a:cxn>
                  <a:cxn ang="0">
                    <a:pos x="255" y="21"/>
                  </a:cxn>
                  <a:cxn ang="0">
                    <a:pos x="286" y="12"/>
                  </a:cxn>
                  <a:cxn ang="0">
                    <a:pos x="304" y="28"/>
                  </a:cxn>
                  <a:cxn ang="0">
                    <a:pos x="306" y="59"/>
                  </a:cxn>
                  <a:cxn ang="0">
                    <a:pos x="271" y="122"/>
                  </a:cxn>
                  <a:cxn ang="0">
                    <a:pos x="279" y="26"/>
                  </a:cxn>
                  <a:cxn ang="0">
                    <a:pos x="241" y="50"/>
                  </a:cxn>
                  <a:cxn ang="0">
                    <a:pos x="213" y="39"/>
                  </a:cxn>
                  <a:cxn ang="0">
                    <a:pos x="186" y="24"/>
                  </a:cxn>
                  <a:cxn ang="0">
                    <a:pos x="119" y="22"/>
                  </a:cxn>
                  <a:cxn ang="0">
                    <a:pos x="61" y="56"/>
                  </a:cxn>
                  <a:cxn ang="0">
                    <a:pos x="24" y="112"/>
                  </a:cxn>
                  <a:cxn ang="0">
                    <a:pos x="16" y="163"/>
                  </a:cxn>
                  <a:cxn ang="0">
                    <a:pos x="39" y="238"/>
                  </a:cxn>
                  <a:cxn ang="0">
                    <a:pos x="78" y="279"/>
                  </a:cxn>
                  <a:cxn ang="0">
                    <a:pos x="106" y="290"/>
                  </a:cxn>
                  <a:cxn ang="0">
                    <a:pos x="168" y="295"/>
                  </a:cxn>
                  <a:cxn ang="0">
                    <a:pos x="210" y="281"/>
                  </a:cxn>
                  <a:cxn ang="0">
                    <a:pos x="223" y="251"/>
                  </a:cxn>
                  <a:cxn ang="0">
                    <a:pos x="205" y="226"/>
                  </a:cxn>
                  <a:cxn ang="0">
                    <a:pos x="161" y="227"/>
                  </a:cxn>
                  <a:cxn ang="0">
                    <a:pos x="132" y="217"/>
                  </a:cxn>
                  <a:cxn ang="0">
                    <a:pos x="108" y="185"/>
                  </a:cxn>
                  <a:cxn ang="0">
                    <a:pos x="104" y="146"/>
                  </a:cxn>
                  <a:cxn ang="0">
                    <a:pos x="120" y="109"/>
                  </a:cxn>
                  <a:cxn ang="0">
                    <a:pos x="147" y="91"/>
                  </a:cxn>
                  <a:cxn ang="0">
                    <a:pos x="189" y="85"/>
                  </a:cxn>
                  <a:cxn ang="0">
                    <a:pos x="223" y="98"/>
                  </a:cxn>
                  <a:cxn ang="0">
                    <a:pos x="251" y="111"/>
                  </a:cxn>
                  <a:cxn ang="0">
                    <a:pos x="273" y="94"/>
                  </a:cxn>
                  <a:cxn ang="0">
                    <a:pos x="293" y="52"/>
                  </a:cxn>
                  <a:cxn ang="0">
                    <a:pos x="285" y="31"/>
                  </a:cxn>
                </a:cxnLst>
                <a:rect l="0" t="0" r="r" b="b"/>
                <a:pathLst>
                  <a:path w="307" h="311">
                    <a:moveTo>
                      <a:pt x="259" y="130"/>
                    </a:moveTo>
                    <a:lnTo>
                      <a:pt x="259" y="130"/>
                    </a:lnTo>
                    <a:lnTo>
                      <a:pt x="257" y="127"/>
                    </a:lnTo>
                    <a:lnTo>
                      <a:pt x="252" y="126"/>
                    </a:lnTo>
                    <a:lnTo>
                      <a:pt x="247" y="127"/>
                    </a:lnTo>
                    <a:lnTo>
                      <a:pt x="241" y="127"/>
                    </a:lnTo>
                    <a:lnTo>
                      <a:pt x="233" y="126"/>
                    </a:lnTo>
                    <a:lnTo>
                      <a:pt x="233" y="126"/>
                    </a:lnTo>
                    <a:lnTo>
                      <a:pt x="226" y="123"/>
                    </a:lnTo>
                    <a:lnTo>
                      <a:pt x="220" y="119"/>
                    </a:lnTo>
                    <a:lnTo>
                      <a:pt x="209" y="109"/>
                    </a:lnTo>
                    <a:lnTo>
                      <a:pt x="203" y="105"/>
                    </a:lnTo>
                    <a:lnTo>
                      <a:pt x="196" y="101"/>
                    </a:lnTo>
                    <a:lnTo>
                      <a:pt x="186" y="98"/>
                    </a:lnTo>
                    <a:lnTo>
                      <a:pt x="175" y="98"/>
                    </a:lnTo>
                    <a:lnTo>
                      <a:pt x="175" y="98"/>
                    </a:lnTo>
                    <a:lnTo>
                      <a:pt x="165" y="101"/>
                    </a:lnTo>
                    <a:lnTo>
                      <a:pt x="154" y="105"/>
                    </a:lnTo>
                    <a:lnTo>
                      <a:pt x="144" y="111"/>
                    </a:lnTo>
                    <a:lnTo>
                      <a:pt x="137" y="116"/>
                    </a:lnTo>
                    <a:lnTo>
                      <a:pt x="137" y="116"/>
                    </a:lnTo>
                    <a:lnTo>
                      <a:pt x="129" y="126"/>
                    </a:lnTo>
                    <a:lnTo>
                      <a:pt x="123" y="139"/>
                    </a:lnTo>
                    <a:lnTo>
                      <a:pt x="120" y="151"/>
                    </a:lnTo>
                    <a:lnTo>
                      <a:pt x="120" y="165"/>
                    </a:lnTo>
                    <a:lnTo>
                      <a:pt x="120" y="172"/>
                    </a:lnTo>
                    <a:lnTo>
                      <a:pt x="122" y="179"/>
                    </a:lnTo>
                    <a:lnTo>
                      <a:pt x="125" y="186"/>
                    </a:lnTo>
                    <a:lnTo>
                      <a:pt x="127" y="192"/>
                    </a:lnTo>
                    <a:lnTo>
                      <a:pt x="132" y="198"/>
                    </a:lnTo>
                    <a:lnTo>
                      <a:pt x="137" y="202"/>
                    </a:lnTo>
                    <a:lnTo>
                      <a:pt x="144" y="206"/>
                    </a:lnTo>
                    <a:lnTo>
                      <a:pt x="151" y="209"/>
                    </a:lnTo>
                    <a:lnTo>
                      <a:pt x="151" y="209"/>
                    </a:lnTo>
                    <a:lnTo>
                      <a:pt x="158" y="210"/>
                    </a:lnTo>
                    <a:lnTo>
                      <a:pt x="167" y="210"/>
                    </a:lnTo>
                    <a:lnTo>
                      <a:pt x="182" y="209"/>
                    </a:lnTo>
                    <a:lnTo>
                      <a:pt x="198" y="208"/>
                    </a:lnTo>
                    <a:lnTo>
                      <a:pt x="205" y="208"/>
                    </a:lnTo>
                    <a:lnTo>
                      <a:pt x="212" y="209"/>
                    </a:lnTo>
                    <a:lnTo>
                      <a:pt x="212" y="209"/>
                    </a:lnTo>
                    <a:lnTo>
                      <a:pt x="220" y="212"/>
                    </a:lnTo>
                    <a:lnTo>
                      <a:pt x="226" y="217"/>
                    </a:lnTo>
                    <a:lnTo>
                      <a:pt x="231" y="224"/>
                    </a:lnTo>
                    <a:lnTo>
                      <a:pt x="235" y="233"/>
                    </a:lnTo>
                    <a:lnTo>
                      <a:pt x="238" y="241"/>
                    </a:lnTo>
                    <a:lnTo>
                      <a:pt x="241" y="250"/>
                    </a:lnTo>
                    <a:lnTo>
                      <a:pt x="242" y="259"/>
                    </a:lnTo>
                    <a:lnTo>
                      <a:pt x="242" y="268"/>
                    </a:lnTo>
                    <a:lnTo>
                      <a:pt x="242" y="268"/>
                    </a:lnTo>
                    <a:lnTo>
                      <a:pt x="235" y="279"/>
                    </a:lnTo>
                    <a:lnTo>
                      <a:pt x="228" y="288"/>
                    </a:lnTo>
                    <a:lnTo>
                      <a:pt x="219" y="295"/>
                    </a:lnTo>
                    <a:lnTo>
                      <a:pt x="207" y="302"/>
                    </a:lnTo>
                    <a:lnTo>
                      <a:pt x="196" y="306"/>
                    </a:lnTo>
                    <a:lnTo>
                      <a:pt x="185" y="309"/>
                    </a:lnTo>
                    <a:lnTo>
                      <a:pt x="171" y="310"/>
                    </a:lnTo>
                    <a:lnTo>
                      <a:pt x="158" y="311"/>
                    </a:lnTo>
                    <a:lnTo>
                      <a:pt x="144" y="311"/>
                    </a:lnTo>
                    <a:lnTo>
                      <a:pt x="130" y="310"/>
                    </a:lnTo>
                    <a:lnTo>
                      <a:pt x="104" y="304"/>
                    </a:lnTo>
                    <a:lnTo>
                      <a:pt x="78" y="297"/>
                    </a:lnTo>
                    <a:lnTo>
                      <a:pt x="57" y="288"/>
                    </a:lnTo>
                    <a:lnTo>
                      <a:pt x="57" y="288"/>
                    </a:lnTo>
                    <a:lnTo>
                      <a:pt x="43" y="272"/>
                    </a:lnTo>
                    <a:lnTo>
                      <a:pt x="31" y="254"/>
                    </a:lnTo>
                    <a:lnTo>
                      <a:pt x="18" y="233"/>
                    </a:lnTo>
                    <a:lnTo>
                      <a:pt x="9" y="210"/>
                    </a:lnTo>
                    <a:lnTo>
                      <a:pt x="5" y="199"/>
                    </a:lnTo>
                    <a:lnTo>
                      <a:pt x="2" y="186"/>
                    </a:lnTo>
                    <a:lnTo>
                      <a:pt x="1" y="174"/>
                    </a:lnTo>
                    <a:lnTo>
                      <a:pt x="0" y="161"/>
                    </a:lnTo>
                    <a:lnTo>
                      <a:pt x="0" y="149"/>
                    </a:lnTo>
                    <a:lnTo>
                      <a:pt x="1" y="137"/>
                    </a:lnTo>
                    <a:lnTo>
                      <a:pt x="4" y="125"/>
                    </a:lnTo>
                    <a:lnTo>
                      <a:pt x="8" y="112"/>
                    </a:lnTo>
                    <a:lnTo>
                      <a:pt x="8" y="112"/>
                    </a:lnTo>
                    <a:lnTo>
                      <a:pt x="11" y="108"/>
                    </a:lnTo>
                    <a:lnTo>
                      <a:pt x="14" y="102"/>
                    </a:lnTo>
                    <a:lnTo>
                      <a:pt x="18" y="98"/>
                    </a:lnTo>
                    <a:lnTo>
                      <a:pt x="19" y="92"/>
                    </a:lnTo>
                    <a:lnTo>
                      <a:pt x="19" y="92"/>
                    </a:lnTo>
                    <a:lnTo>
                      <a:pt x="21" y="87"/>
                    </a:lnTo>
                    <a:lnTo>
                      <a:pt x="22" y="81"/>
                    </a:lnTo>
                    <a:lnTo>
                      <a:pt x="22" y="81"/>
                    </a:lnTo>
                    <a:lnTo>
                      <a:pt x="31" y="66"/>
                    </a:lnTo>
                    <a:lnTo>
                      <a:pt x="43" y="52"/>
                    </a:lnTo>
                    <a:lnTo>
                      <a:pt x="57" y="38"/>
                    </a:lnTo>
                    <a:lnTo>
                      <a:pt x="73" y="26"/>
                    </a:lnTo>
                    <a:lnTo>
                      <a:pt x="91" y="15"/>
                    </a:lnTo>
                    <a:lnTo>
                      <a:pt x="108" y="8"/>
                    </a:lnTo>
                    <a:lnTo>
                      <a:pt x="126" y="3"/>
                    </a:lnTo>
                    <a:lnTo>
                      <a:pt x="136" y="1"/>
                    </a:lnTo>
                    <a:lnTo>
                      <a:pt x="144" y="0"/>
                    </a:lnTo>
                    <a:lnTo>
                      <a:pt x="144" y="0"/>
                    </a:lnTo>
                    <a:lnTo>
                      <a:pt x="160" y="1"/>
                    </a:lnTo>
                    <a:lnTo>
                      <a:pt x="174" y="4"/>
                    </a:lnTo>
                    <a:lnTo>
                      <a:pt x="186" y="8"/>
                    </a:lnTo>
                    <a:lnTo>
                      <a:pt x="196" y="12"/>
                    </a:lnTo>
                    <a:lnTo>
                      <a:pt x="219" y="22"/>
                    </a:lnTo>
                    <a:lnTo>
                      <a:pt x="230" y="25"/>
                    </a:lnTo>
                    <a:lnTo>
                      <a:pt x="242" y="28"/>
                    </a:lnTo>
                    <a:lnTo>
                      <a:pt x="242" y="28"/>
                    </a:lnTo>
                    <a:lnTo>
                      <a:pt x="255" y="21"/>
                    </a:lnTo>
                    <a:lnTo>
                      <a:pt x="266" y="14"/>
                    </a:lnTo>
                    <a:lnTo>
                      <a:pt x="273" y="11"/>
                    </a:lnTo>
                    <a:lnTo>
                      <a:pt x="279" y="11"/>
                    </a:lnTo>
                    <a:lnTo>
                      <a:pt x="286" y="12"/>
                    </a:lnTo>
                    <a:lnTo>
                      <a:pt x="294" y="17"/>
                    </a:lnTo>
                    <a:lnTo>
                      <a:pt x="294" y="17"/>
                    </a:lnTo>
                    <a:lnTo>
                      <a:pt x="300" y="21"/>
                    </a:lnTo>
                    <a:lnTo>
                      <a:pt x="304" y="28"/>
                    </a:lnTo>
                    <a:lnTo>
                      <a:pt x="307" y="33"/>
                    </a:lnTo>
                    <a:lnTo>
                      <a:pt x="307" y="42"/>
                    </a:lnTo>
                    <a:lnTo>
                      <a:pt x="307" y="50"/>
                    </a:lnTo>
                    <a:lnTo>
                      <a:pt x="306" y="59"/>
                    </a:lnTo>
                    <a:lnTo>
                      <a:pt x="300" y="76"/>
                    </a:lnTo>
                    <a:lnTo>
                      <a:pt x="292" y="92"/>
                    </a:lnTo>
                    <a:lnTo>
                      <a:pt x="282" y="109"/>
                    </a:lnTo>
                    <a:lnTo>
                      <a:pt x="271" y="122"/>
                    </a:lnTo>
                    <a:lnTo>
                      <a:pt x="259" y="130"/>
                    </a:lnTo>
                    <a:lnTo>
                      <a:pt x="259" y="130"/>
                    </a:lnTo>
                    <a:close/>
                    <a:moveTo>
                      <a:pt x="279" y="26"/>
                    </a:moveTo>
                    <a:lnTo>
                      <a:pt x="279" y="26"/>
                    </a:lnTo>
                    <a:lnTo>
                      <a:pt x="268" y="36"/>
                    </a:lnTo>
                    <a:lnTo>
                      <a:pt x="255" y="45"/>
                    </a:lnTo>
                    <a:lnTo>
                      <a:pt x="248" y="49"/>
                    </a:lnTo>
                    <a:lnTo>
                      <a:pt x="241" y="50"/>
                    </a:lnTo>
                    <a:lnTo>
                      <a:pt x="233" y="50"/>
                    </a:lnTo>
                    <a:lnTo>
                      <a:pt x="224" y="49"/>
                    </a:lnTo>
                    <a:lnTo>
                      <a:pt x="224" y="49"/>
                    </a:lnTo>
                    <a:lnTo>
                      <a:pt x="213" y="39"/>
                    </a:lnTo>
                    <a:lnTo>
                      <a:pt x="207" y="35"/>
                    </a:lnTo>
                    <a:lnTo>
                      <a:pt x="203" y="32"/>
                    </a:lnTo>
                    <a:lnTo>
                      <a:pt x="203" y="32"/>
                    </a:lnTo>
                    <a:lnTo>
                      <a:pt x="186" y="24"/>
                    </a:lnTo>
                    <a:lnTo>
                      <a:pt x="169" y="19"/>
                    </a:lnTo>
                    <a:lnTo>
                      <a:pt x="153" y="18"/>
                    </a:lnTo>
                    <a:lnTo>
                      <a:pt x="136" y="19"/>
                    </a:lnTo>
                    <a:lnTo>
                      <a:pt x="119" y="22"/>
                    </a:lnTo>
                    <a:lnTo>
                      <a:pt x="104" y="28"/>
                    </a:lnTo>
                    <a:lnTo>
                      <a:pt x="88" y="35"/>
                    </a:lnTo>
                    <a:lnTo>
                      <a:pt x="74" y="45"/>
                    </a:lnTo>
                    <a:lnTo>
                      <a:pt x="61" y="56"/>
                    </a:lnTo>
                    <a:lnTo>
                      <a:pt x="50" y="69"/>
                    </a:lnTo>
                    <a:lnTo>
                      <a:pt x="39" y="81"/>
                    </a:lnTo>
                    <a:lnTo>
                      <a:pt x="31" y="97"/>
                    </a:lnTo>
                    <a:lnTo>
                      <a:pt x="24" y="112"/>
                    </a:lnTo>
                    <a:lnTo>
                      <a:pt x="19" y="129"/>
                    </a:lnTo>
                    <a:lnTo>
                      <a:pt x="16" y="146"/>
                    </a:lnTo>
                    <a:lnTo>
                      <a:pt x="16" y="163"/>
                    </a:lnTo>
                    <a:lnTo>
                      <a:pt x="16" y="163"/>
                    </a:lnTo>
                    <a:lnTo>
                      <a:pt x="19" y="182"/>
                    </a:lnTo>
                    <a:lnTo>
                      <a:pt x="24" y="202"/>
                    </a:lnTo>
                    <a:lnTo>
                      <a:pt x="31" y="222"/>
                    </a:lnTo>
                    <a:lnTo>
                      <a:pt x="39" y="238"/>
                    </a:lnTo>
                    <a:lnTo>
                      <a:pt x="50" y="255"/>
                    </a:lnTo>
                    <a:lnTo>
                      <a:pt x="64" y="269"/>
                    </a:lnTo>
                    <a:lnTo>
                      <a:pt x="71" y="275"/>
                    </a:lnTo>
                    <a:lnTo>
                      <a:pt x="78" y="279"/>
                    </a:lnTo>
                    <a:lnTo>
                      <a:pt x="87" y="283"/>
                    </a:lnTo>
                    <a:lnTo>
                      <a:pt x="95" y="288"/>
                    </a:lnTo>
                    <a:lnTo>
                      <a:pt x="95" y="288"/>
                    </a:lnTo>
                    <a:lnTo>
                      <a:pt x="106" y="290"/>
                    </a:lnTo>
                    <a:lnTo>
                      <a:pt x="118" y="292"/>
                    </a:lnTo>
                    <a:lnTo>
                      <a:pt x="143" y="295"/>
                    </a:lnTo>
                    <a:lnTo>
                      <a:pt x="155" y="295"/>
                    </a:lnTo>
                    <a:lnTo>
                      <a:pt x="168" y="295"/>
                    </a:lnTo>
                    <a:lnTo>
                      <a:pt x="181" y="292"/>
                    </a:lnTo>
                    <a:lnTo>
                      <a:pt x="192" y="290"/>
                    </a:lnTo>
                    <a:lnTo>
                      <a:pt x="202" y="286"/>
                    </a:lnTo>
                    <a:lnTo>
                      <a:pt x="210" y="281"/>
                    </a:lnTo>
                    <a:lnTo>
                      <a:pt x="217" y="275"/>
                    </a:lnTo>
                    <a:lnTo>
                      <a:pt x="221" y="268"/>
                    </a:lnTo>
                    <a:lnTo>
                      <a:pt x="224" y="259"/>
                    </a:lnTo>
                    <a:lnTo>
                      <a:pt x="223" y="251"/>
                    </a:lnTo>
                    <a:lnTo>
                      <a:pt x="219" y="240"/>
                    </a:lnTo>
                    <a:lnTo>
                      <a:pt x="212" y="227"/>
                    </a:lnTo>
                    <a:lnTo>
                      <a:pt x="212" y="227"/>
                    </a:lnTo>
                    <a:lnTo>
                      <a:pt x="205" y="226"/>
                    </a:lnTo>
                    <a:lnTo>
                      <a:pt x="198" y="224"/>
                    </a:lnTo>
                    <a:lnTo>
                      <a:pt x="184" y="224"/>
                    </a:lnTo>
                    <a:lnTo>
                      <a:pt x="172" y="227"/>
                    </a:lnTo>
                    <a:lnTo>
                      <a:pt x="161" y="227"/>
                    </a:lnTo>
                    <a:lnTo>
                      <a:pt x="161" y="227"/>
                    </a:lnTo>
                    <a:lnTo>
                      <a:pt x="150" y="226"/>
                    </a:lnTo>
                    <a:lnTo>
                      <a:pt x="140" y="222"/>
                    </a:lnTo>
                    <a:lnTo>
                      <a:pt x="132" y="217"/>
                    </a:lnTo>
                    <a:lnTo>
                      <a:pt x="125" y="210"/>
                    </a:lnTo>
                    <a:lnTo>
                      <a:pt x="118" y="203"/>
                    </a:lnTo>
                    <a:lnTo>
                      <a:pt x="112" y="195"/>
                    </a:lnTo>
                    <a:lnTo>
                      <a:pt x="108" y="185"/>
                    </a:lnTo>
                    <a:lnTo>
                      <a:pt x="105" y="175"/>
                    </a:lnTo>
                    <a:lnTo>
                      <a:pt x="104" y="165"/>
                    </a:lnTo>
                    <a:lnTo>
                      <a:pt x="104" y="156"/>
                    </a:lnTo>
                    <a:lnTo>
                      <a:pt x="104" y="146"/>
                    </a:lnTo>
                    <a:lnTo>
                      <a:pt x="106" y="136"/>
                    </a:lnTo>
                    <a:lnTo>
                      <a:pt x="109" y="126"/>
                    </a:lnTo>
                    <a:lnTo>
                      <a:pt x="115" y="118"/>
                    </a:lnTo>
                    <a:lnTo>
                      <a:pt x="120" y="109"/>
                    </a:lnTo>
                    <a:lnTo>
                      <a:pt x="129" y="102"/>
                    </a:lnTo>
                    <a:lnTo>
                      <a:pt x="129" y="102"/>
                    </a:lnTo>
                    <a:lnTo>
                      <a:pt x="137" y="95"/>
                    </a:lnTo>
                    <a:lnTo>
                      <a:pt x="147" y="91"/>
                    </a:lnTo>
                    <a:lnTo>
                      <a:pt x="157" y="87"/>
                    </a:lnTo>
                    <a:lnTo>
                      <a:pt x="167" y="85"/>
                    </a:lnTo>
                    <a:lnTo>
                      <a:pt x="178" y="84"/>
                    </a:lnTo>
                    <a:lnTo>
                      <a:pt x="189" y="85"/>
                    </a:lnTo>
                    <a:lnTo>
                      <a:pt x="202" y="87"/>
                    </a:lnTo>
                    <a:lnTo>
                      <a:pt x="216" y="90"/>
                    </a:lnTo>
                    <a:lnTo>
                      <a:pt x="216" y="90"/>
                    </a:lnTo>
                    <a:lnTo>
                      <a:pt x="223" y="98"/>
                    </a:lnTo>
                    <a:lnTo>
                      <a:pt x="233" y="105"/>
                    </a:lnTo>
                    <a:lnTo>
                      <a:pt x="238" y="108"/>
                    </a:lnTo>
                    <a:lnTo>
                      <a:pt x="244" y="111"/>
                    </a:lnTo>
                    <a:lnTo>
                      <a:pt x="251" y="111"/>
                    </a:lnTo>
                    <a:lnTo>
                      <a:pt x="258" y="111"/>
                    </a:lnTo>
                    <a:lnTo>
                      <a:pt x="258" y="111"/>
                    </a:lnTo>
                    <a:lnTo>
                      <a:pt x="265" y="104"/>
                    </a:lnTo>
                    <a:lnTo>
                      <a:pt x="273" y="94"/>
                    </a:lnTo>
                    <a:lnTo>
                      <a:pt x="282" y="83"/>
                    </a:lnTo>
                    <a:lnTo>
                      <a:pt x="287" y="70"/>
                    </a:lnTo>
                    <a:lnTo>
                      <a:pt x="292" y="57"/>
                    </a:lnTo>
                    <a:lnTo>
                      <a:pt x="293" y="52"/>
                    </a:lnTo>
                    <a:lnTo>
                      <a:pt x="293" y="46"/>
                    </a:lnTo>
                    <a:lnTo>
                      <a:pt x="292" y="40"/>
                    </a:lnTo>
                    <a:lnTo>
                      <a:pt x="289" y="35"/>
                    </a:lnTo>
                    <a:lnTo>
                      <a:pt x="285" y="31"/>
                    </a:lnTo>
                    <a:lnTo>
                      <a:pt x="279" y="26"/>
                    </a:lnTo>
                    <a:lnTo>
                      <a:pt x="279" y="26"/>
                    </a:lnTo>
                    <a:close/>
                  </a:path>
                </a:pathLst>
              </a:custGeom>
              <a:solidFill>
                <a:srgbClr val="FFFFFF"/>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0" name="Freeform 129"/>
              <p:cNvSpPr>
                <a:spLocks noEditPoints="1"/>
              </p:cNvSpPr>
              <p:nvPr/>
            </p:nvSpPr>
            <p:spPr bwMode="auto">
              <a:xfrm>
                <a:off x="2641601" y="1249363"/>
                <a:ext cx="34925" cy="38100"/>
              </a:xfrm>
              <a:custGeom>
                <a:avLst/>
                <a:gdLst/>
                <a:ahLst/>
                <a:cxnLst>
                  <a:cxn ang="0">
                    <a:pos x="65" y="35"/>
                  </a:cxn>
                  <a:cxn ang="0">
                    <a:pos x="65" y="35"/>
                  </a:cxn>
                  <a:cxn ang="0">
                    <a:pos x="65" y="44"/>
                  </a:cxn>
                  <a:cxn ang="0">
                    <a:pos x="63" y="51"/>
                  </a:cxn>
                  <a:cxn ang="0">
                    <a:pos x="61" y="56"/>
                  </a:cxn>
                  <a:cxn ang="0">
                    <a:pos x="56" y="62"/>
                  </a:cxn>
                  <a:cxn ang="0">
                    <a:pos x="51" y="66"/>
                  </a:cxn>
                  <a:cxn ang="0">
                    <a:pos x="44" y="70"/>
                  </a:cxn>
                  <a:cxn ang="0">
                    <a:pos x="35" y="72"/>
                  </a:cxn>
                  <a:cxn ang="0">
                    <a:pos x="27" y="70"/>
                  </a:cxn>
                  <a:cxn ang="0">
                    <a:pos x="27" y="70"/>
                  </a:cxn>
                  <a:cxn ang="0">
                    <a:pos x="21" y="69"/>
                  </a:cxn>
                  <a:cxn ang="0">
                    <a:pos x="17" y="66"/>
                  </a:cxn>
                  <a:cxn ang="0">
                    <a:pos x="13" y="63"/>
                  </a:cxn>
                  <a:cxn ang="0">
                    <a:pos x="9" y="58"/>
                  </a:cxn>
                  <a:cxn ang="0">
                    <a:pos x="3" y="48"/>
                  </a:cxn>
                  <a:cxn ang="0">
                    <a:pos x="0" y="35"/>
                  </a:cxn>
                  <a:cxn ang="0">
                    <a:pos x="0" y="24"/>
                  </a:cxn>
                  <a:cxn ang="0">
                    <a:pos x="2" y="18"/>
                  </a:cxn>
                  <a:cxn ang="0">
                    <a:pos x="3" y="13"/>
                  </a:cxn>
                  <a:cxn ang="0">
                    <a:pos x="7" y="9"/>
                  </a:cxn>
                  <a:cxn ang="0">
                    <a:pos x="10" y="4"/>
                  </a:cxn>
                  <a:cxn ang="0">
                    <a:pos x="16" y="2"/>
                  </a:cxn>
                  <a:cxn ang="0">
                    <a:pos x="21" y="0"/>
                  </a:cxn>
                  <a:cxn ang="0">
                    <a:pos x="21" y="0"/>
                  </a:cxn>
                  <a:cxn ang="0">
                    <a:pos x="30" y="0"/>
                  </a:cxn>
                  <a:cxn ang="0">
                    <a:pos x="37" y="3"/>
                  </a:cxn>
                  <a:cxn ang="0">
                    <a:pos x="44" y="6"/>
                  </a:cxn>
                  <a:cxn ang="0">
                    <a:pos x="51" y="10"/>
                  </a:cxn>
                  <a:cxn ang="0">
                    <a:pos x="55" y="16"/>
                  </a:cxn>
                  <a:cxn ang="0">
                    <a:pos x="59" y="21"/>
                  </a:cxn>
                  <a:cxn ang="0">
                    <a:pos x="63" y="28"/>
                  </a:cxn>
                  <a:cxn ang="0">
                    <a:pos x="65" y="35"/>
                  </a:cxn>
                  <a:cxn ang="0">
                    <a:pos x="65" y="35"/>
                  </a:cxn>
                  <a:cxn ang="0">
                    <a:pos x="20" y="17"/>
                  </a:cxn>
                  <a:cxn ang="0">
                    <a:pos x="20" y="17"/>
                  </a:cxn>
                  <a:cxn ang="0">
                    <a:pos x="16" y="21"/>
                  </a:cxn>
                  <a:cxn ang="0">
                    <a:pos x="14" y="25"/>
                  </a:cxn>
                  <a:cxn ang="0">
                    <a:pos x="13" y="30"/>
                  </a:cxn>
                  <a:cxn ang="0">
                    <a:pos x="13" y="34"/>
                  </a:cxn>
                  <a:cxn ang="0">
                    <a:pos x="16" y="42"/>
                  </a:cxn>
                  <a:cxn ang="0">
                    <a:pos x="21" y="49"/>
                  </a:cxn>
                  <a:cxn ang="0">
                    <a:pos x="27" y="55"/>
                  </a:cxn>
                  <a:cxn ang="0">
                    <a:pos x="31" y="56"/>
                  </a:cxn>
                  <a:cxn ang="0">
                    <a:pos x="35" y="56"/>
                  </a:cxn>
                  <a:cxn ang="0">
                    <a:pos x="40" y="56"/>
                  </a:cxn>
                  <a:cxn ang="0">
                    <a:pos x="44" y="55"/>
                  </a:cxn>
                  <a:cxn ang="0">
                    <a:pos x="47" y="52"/>
                  </a:cxn>
                  <a:cxn ang="0">
                    <a:pos x="51" y="48"/>
                  </a:cxn>
                  <a:cxn ang="0">
                    <a:pos x="51" y="48"/>
                  </a:cxn>
                  <a:cxn ang="0">
                    <a:pos x="51" y="39"/>
                  </a:cxn>
                  <a:cxn ang="0">
                    <a:pos x="49" y="32"/>
                  </a:cxn>
                  <a:cxn ang="0">
                    <a:pos x="45" y="27"/>
                  </a:cxn>
                  <a:cxn ang="0">
                    <a:pos x="40" y="23"/>
                  </a:cxn>
                  <a:cxn ang="0">
                    <a:pos x="34" y="20"/>
                  </a:cxn>
                  <a:cxn ang="0">
                    <a:pos x="28" y="18"/>
                  </a:cxn>
                  <a:cxn ang="0">
                    <a:pos x="20" y="17"/>
                  </a:cxn>
                  <a:cxn ang="0">
                    <a:pos x="20" y="17"/>
                  </a:cxn>
                </a:cxnLst>
                <a:rect l="0" t="0" r="r" b="b"/>
                <a:pathLst>
                  <a:path w="65" h="72">
                    <a:moveTo>
                      <a:pt x="65" y="35"/>
                    </a:moveTo>
                    <a:lnTo>
                      <a:pt x="65" y="35"/>
                    </a:lnTo>
                    <a:lnTo>
                      <a:pt x="65" y="44"/>
                    </a:lnTo>
                    <a:lnTo>
                      <a:pt x="63" y="51"/>
                    </a:lnTo>
                    <a:lnTo>
                      <a:pt x="61" y="56"/>
                    </a:lnTo>
                    <a:lnTo>
                      <a:pt x="56" y="62"/>
                    </a:lnTo>
                    <a:lnTo>
                      <a:pt x="51" y="66"/>
                    </a:lnTo>
                    <a:lnTo>
                      <a:pt x="44" y="70"/>
                    </a:lnTo>
                    <a:lnTo>
                      <a:pt x="35" y="72"/>
                    </a:lnTo>
                    <a:lnTo>
                      <a:pt x="27" y="70"/>
                    </a:lnTo>
                    <a:lnTo>
                      <a:pt x="27" y="70"/>
                    </a:lnTo>
                    <a:lnTo>
                      <a:pt x="21" y="69"/>
                    </a:lnTo>
                    <a:lnTo>
                      <a:pt x="17" y="66"/>
                    </a:lnTo>
                    <a:lnTo>
                      <a:pt x="13" y="63"/>
                    </a:lnTo>
                    <a:lnTo>
                      <a:pt x="9" y="58"/>
                    </a:lnTo>
                    <a:lnTo>
                      <a:pt x="3" y="48"/>
                    </a:lnTo>
                    <a:lnTo>
                      <a:pt x="0" y="35"/>
                    </a:lnTo>
                    <a:lnTo>
                      <a:pt x="0" y="24"/>
                    </a:lnTo>
                    <a:lnTo>
                      <a:pt x="2" y="18"/>
                    </a:lnTo>
                    <a:lnTo>
                      <a:pt x="3" y="13"/>
                    </a:lnTo>
                    <a:lnTo>
                      <a:pt x="7" y="9"/>
                    </a:lnTo>
                    <a:lnTo>
                      <a:pt x="10" y="4"/>
                    </a:lnTo>
                    <a:lnTo>
                      <a:pt x="16" y="2"/>
                    </a:lnTo>
                    <a:lnTo>
                      <a:pt x="21" y="0"/>
                    </a:lnTo>
                    <a:lnTo>
                      <a:pt x="21" y="0"/>
                    </a:lnTo>
                    <a:lnTo>
                      <a:pt x="30" y="0"/>
                    </a:lnTo>
                    <a:lnTo>
                      <a:pt x="37" y="3"/>
                    </a:lnTo>
                    <a:lnTo>
                      <a:pt x="44" y="6"/>
                    </a:lnTo>
                    <a:lnTo>
                      <a:pt x="51" y="10"/>
                    </a:lnTo>
                    <a:lnTo>
                      <a:pt x="55" y="16"/>
                    </a:lnTo>
                    <a:lnTo>
                      <a:pt x="59" y="21"/>
                    </a:lnTo>
                    <a:lnTo>
                      <a:pt x="63" y="28"/>
                    </a:lnTo>
                    <a:lnTo>
                      <a:pt x="65" y="35"/>
                    </a:lnTo>
                    <a:lnTo>
                      <a:pt x="65" y="35"/>
                    </a:lnTo>
                    <a:close/>
                    <a:moveTo>
                      <a:pt x="20" y="17"/>
                    </a:moveTo>
                    <a:lnTo>
                      <a:pt x="20" y="17"/>
                    </a:lnTo>
                    <a:lnTo>
                      <a:pt x="16" y="21"/>
                    </a:lnTo>
                    <a:lnTo>
                      <a:pt x="14" y="25"/>
                    </a:lnTo>
                    <a:lnTo>
                      <a:pt x="13" y="30"/>
                    </a:lnTo>
                    <a:lnTo>
                      <a:pt x="13" y="34"/>
                    </a:lnTo>
                    <a:lnTo>
                      <a:pt x="16" y="42"/>
                    </a:lnTo>
                    <a:lnTo>
                      <a:pt x="21" y="49"/>
                    </a:lnTo>
                    <a:lnTo>
                      <a:pt x="27" y="55"/>
                    </a:lnTo>
                    <a:lnTo>
                      <a:pt x="31" y="56"/>
                    </a:lnTo>
                    <a:lnTo>
                      <a:pt x="35" y="56"/>
                    </a:lnTo>
                    <a:lnTo>
                      <a:pt x="40" y="56"/>
                    </a:lnTo>
                    <a:lnTo>
                      <a:pt x="44" y="55"/>
                    </a:lnTo>
                    <a:lnTo>
                      <a:pt x="47" y="52"/>
                    </a:lnTo>
                    <a:lnTo>
                      <a:pt x="51" y="48"/>
                    </a:lnTo>
                    <a:lnTo>
                      <a:pt x="51" y="48"/>
                    </a:lnTo>
                    <a:lnTo>
                      <a:pt x="51" y="39"/>
                    </a:lnTo>
                    <a:lnTo>
                      <a:pt x="49" y="32"/>
                    </a:lnTo>
                    <a:lnTo>
                      <a:pt x="45" y="27"/>
                    </a:lnTo>
                    <a:lnTo>
                      <a:pt x="40" y="23"/>
                    </a:lnTo>
                    <a:lnTo>
                      <a:pt x="34" y="20"/>
                    </a:lnTo>
                    <a:lnTo>
                      <a:pt x="28" y="18"/>
                    </a:lnTo>
                    <a:lnTo>
                      <a:pt x="20" y="17"/>
                    </a:lnTo>
                    <a:lnTo>
                      <a:pt x="20" y="17"/>
                    </a:lnTo>
                    <a:close/>
                  </a:path>
                </a:pathLst>
              </a:custGeom>
              <a:solidFill>
                <a:srgbClr val="FFFFFF"/>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1" name="Freeform 130"/>
              <p:cNvSpPr>
                <a:spLocks noEditPoints="1"/>
              </p:cNvSpPr>
              <p:nvPr/>
            </p:nvSpPr>
            <p:spPr bwMode="auto">
              <a:xfrm>
                <a:off x="2619376" y="1327150"/>
                <a:ext cx="47625" cy="47625"/>
              </a:xfrm>
              <a:custGeom>
                <a:avLst/>
                <a:gdLst/>
                <a:ahLst/>
                <a:cxnLst>
                  <a:cxn ang="0">
                    <a:pos x="85" y="74"/>
                  </a:cxn>
                  <a:cxn ang="0">
                    <a:pos x="69" y="87"/>
                  </a:cxn>
                  <a:cxn ang="0">
                    <a:pos x="51" y="91"/>
                  </a:cxn>
                  <a:cxn ang="0">
                    <a:pos x="31" y="88"/>
                  </a:cxn>
                  <a:cxn ang="0">
                    <a:pos x="13" y="80"/>
                  </a:cxn>
                  <a:cxn ang="0">
                    <a:pos x="8" y="71"/>
                  </a:cxn>
                  <a:cxn ang="0">
                    <a:pos x="2" y="52"/>
                  </a:cxn>
                  <a:cxn ang="0">
                    <a:pos x="2" y="32"/>
                  </a:cxn>
                  <a:cxn ang="0">
                    <a:pos x="10" y="14"/>
                  </a:cxn>
                  <a:cxn ang="0">
                    <a:pos x="16" y="7"/>
                  </a:cxn>
                  <a:cxn ang="0">
                    <a:pos x="40" y="0"/>
                  </a:cxn>
                  <a:cxn ang="0">
                    <a:pos x="68" y="2"/>
                  </a:cxn>
                  <a:cxn ang="0">
                    <a:pos x="73" y="9"/>
                  </a:cxn>
                  <a:cxn ang="0">
                    <a:pos x="83" y="26"/>
                  </a:cxn>
                  <a:cxn ang="0">
                    <a:pos x="89" y="46"/>
                  </a:cxn>
                  <a:cxn ang="0">
                    <a:pos x="88" y="66"/>
                  </a:cxn>
                  <a:cxn ang="0">
                    <a:pos x="85" y="74"/>
                  </a:cxn>
                  <a:cxn ang="0">
                    <a:pos x="37" y="78"/>
                  </a:cxn>
                  <a:cxn ang="0">
                    <a:pos x="51" y="78"/>
                  </a:cxn>
                  <a:cxn ang="0">
                    <a:pos x="61" y="73"/>
                  </a:cxn>
                  <a:cxn ang="0">
                    <a:pos x="69" y="64"/>
                  </a:cxn>
                  <a:cxn ang="0">
                    <a:pos x="72" y="53"/>
                  </a:cxn>
                  <a:cxn ang="0">
                    <a:pos x="73" y="40"/>
                  </a:cxn>
                  <a:cxn ang="0">
                    <a:pos x="69" y="28"/>
                  </a:cxn>
                  <a:cxn ang="0">
                    <a:pos x="62" y="18"/>
                  </a:cxn>
                  <a:cxn ang="0">
                    <a:pos x="50" y="9"/>
                  </a:cxn>
                  <a:cxn ang="0">
                    <a:pos x="43" y="11"/>
                  </a:cxn>
                  <a:cxn ang="0">
                    <a:pos x="31" y="18"/>
                  </a:cxn>
                  <a:cxn ang="0">
                    <a:pos x="23" y="26"/>
                  </a:cxn>
                  <a:cxn ang="0">
                    <a:pos x="17" y="37"/>
                  </a:cxn>
                  <a:cxn ang="0">
                    <a:pos x="16" y="49"/>
                  </a:cxn>
                  <a:cxn ang="0">
                    <a:pos x="17" y="60"/>
                  </a:cxn>
                  <a:cxn ang="0">
                    <a:pos x="23" y="70"/>
                  </a:cxn>
                  <a:cxn ang="0">
                    <a:pos x="31" y="77"/>
                  </a:cxn>
                  <a:cxn ang="0">
                    <a:pos x="37" y="78"/>
                  </a:cxn>
                </a:cxnLst>
                <a:rect l="0" t="0" r="r" b="b"/>
                <a:pathLst>
                  <a:path w="89" h="91">
                    <a:moveTo>
                      <a:pt x="85" y="74"/>
                    </a:moveTo>
                    <a:lnTo>
                      <a:pt x="85" y="74"/>
                    </a:lnTo>
                    <a:lnTo>
                      <a:pt x="78" y="81"/>
                    </a:lnTo>
                    <a:lnTo>
                      <a:pt x="69" y="87"/>
                    </a:lnTo>
                    <a:lnTo>
                      <a:pt x="61" y="89"/>
                    </a:lnTo>
                    <a:lnTo>
                      <a:pt x="51" y="91"/>
                    </a:lnTo>
                    <a:lnTo>
                      <a:pt x="41" y="91"/>
                    </a:lnTo>
                    <a:lnTo>
                      <a:pt x="31" y="88"/>
                    </a:lnTo>
                    <a:lnTo>
                      <a:pt x="22" y="85"/>
                    </a:lnTo>
                    <a:lnTo>
                      <a:pt x="13" y="80"/>
                    </a:lnTo>
                    <a:lnTo>
                      <a:pt x="13" y="80"/>
                    </a:lnTo>
                    <a:lnTo>
                      <a:pt x="8" y="71"/>
                    </a:lnTo>
                    <a:lnTo>
                      <a:pt x="3" y="61"/>
                    </a:lnTo>
                    <a:lnTo>
                      <a:pt x="2" y="52"/>
                    </a:lnTo>
                    <a:lnTo>
                      <a:pt x="0" y="42"/>
                    </a:lnTo>
                    <a:lnTo>
                      <a:pt x="2" y="32"/>
                    </a:lnTo>
                    <a:lnTo>
                      <a:pt x="6" y="22"/>
                    </a:lnTo>
                    <a:lnTo>
                      <a:pt x="10" y="14"/>
                    </a:lnTo>
                    <a:lnTo>
                      <a:pt x="16" y="7"/>
                    </a:lnTo>
                    <a:lnTo>
                      <a:pt x="16" y="7"/>
                    </a:lnTo>
                    <a:lnTo>
                      <a:pt x="27" y="2"/>
                    </a:lnTo>
                    <a:lnTo>
                      <a:pt x="40" y="0"/>
                    </a:lnTo>
                    <a:lnTo>
                      <a:pt x="52" y="0"/>
                    </a:lnTo>
                    <a:lnTo>
                      <a:pt x="68" y="2"/>
                    </a:lnTo>
                    <a:lnTo>
                      <a:pt x="68" y="2"/>
                    </a:lnTo>
                    <a:lnTo>
                      <a:pt x="73" y="9"/>
                    </a:lnTo>
                    <a:lnTo>
                      <a:pt x="79" y="18"/>
                    </a:lnTo>
                    <a:lnTo>
                      <a:pt x="83" y="26"/>
                    </a:lnTo>
                    <a:lnTo>
                      <a:pt x="88" y="36"/>
                    </a:lnTo>
                    <a:lnTo>
                      <a:pt x="89" y="46"/>
                    </a:lnTo>
                    <a:lnTo>
                      <a:pt x="89" y="56"/>
                    </a:lnTo>
                    <a:lnTo>
                      <a:pt x="88" y="66"/>
                    </a:lnTo>
                    <a:lnTo>
                      <a:pt x="85" y="74"/>
                    </a:lnTo>
                    <a:lnTo>
                      <a:pt x="85" y="74"/>
                    </a:lnTo>
                    <a:close/>
                    <a:moveTo>
                      <a:pt x="37" y="78"/>
                    </a:moveTo>
                    <a:lnTo>
                      <a:pt x="37" y="78"/>
                    </a:lnTo>
                    <a:lnTo>
                      <a:pt x="44" y="80"/>
                    </a:lnTo>
                    <a:lnTo>
                      <a:pt x="51" y="78"/>
                    </a:lnTo>
                    <a:lnTo>
                      <a:pt x="57" y="77"/>
                    </a:lnTo>
                    <a:lnTo>
                      <a:pt x="61" y="73"/>
                    </a:lnTo>
                    <a:lnTo>
                      <a:pt x="65" y="70"/>
                    </a:lnTo>
                    <a:lnTo>
                      <a:pt x="69" y="64"/>
                    </a:lnTo>
                    <a:lnTo>
                      <a:pt x="71" y="59"/>
                    </a:lnTo>
                    <a:lnTo>
                      <a:pt x="72" y="53"/>
                    </a:lnTo>
                    <a:lnTo>
                      <a:pt x="73" y="46"/>
                    </a:lnTo>
                    <a:lnTo>
                      <a:pt x="73" y="40"/>
                    </a:lnTo>
                    <a:lnTo>
                      <a:pt x="72" y="33"/>
                    </a:lnTo>
                    <a:lnTo>
                      <a:pt x="69" y="28"/>
                    </a:lnTo>
                    <a:lnTo>
                      <a:pt x="66" y="22"/>
                    </a:lnTo>
                    <a:lnTo>
                      <a:pt x="62" y="18"/>
                    </a:lnTo>
                    <a:lnTo>
                      <a:pt x="57" y="14"/>
                    </a:lnTo>
                    <a:lnTo>
                      <a:pt x="50" y="9"/>
                    </a:lnTo>
                    <a:lnTo>
                      <a:pt x="50" y="9"/>
                    </a:lnTo>
                    <a:lnTo>
                      <a:pt x="43" y="11"/>
                    </a:lnTo>
                    <a:lnTo>
                      <a:pt x="37" y="14"/>
                    </a:lnTo>
                    <a:lnTo>
                      <a:pt x="31" y="18"/>
                    </a:lnTo>
                    <a:lnTo>
                      <a:pt x="27" y="22"/>
                    </a:lnTo>
                    <a:lnTo>
                      <a:pt x="23" y="26"/>
                    </a:lnTo>
                    <a:lnTo>
                      <a:pt x="20" y="32"/>
                    </a:lnTo>
                    <a:lnTo>
                      <a:pt x="17" y="37"/>
                    </a:lnTo>
                    <a:lnTo>
                      <a:pt x="16" y="43"/>
                    </a:lnTo>
                    <a:lnTo>
                      <a:pt x="16" y="49"/>
                    </a:lnTo>
                    <a:lnTo>
                      <a:pt x="16" y="54"/>
                    </a:lnTo>
                    <a:lnTo>
                      <a:pt x="17" y="60"/>
                    </a:lnTo>
                    <a:lnTo>
                      <a:pt x="19" y="66"/>
                    </a:lnTo>
                    <a:lnTo>
                      <a:pt x="23" y="70"/>
                    </a:lnTo>
                    <a:lnTo>
                      <a:pt x="26" y="73"/>
                    </a:lnTo>
                    <a:lnTo>
                      <a:pt x="31" y="77"/>
                    </a:lnTo>
                    <a:lnTo>
                      <a:pt x="37" y="78"/>
                    </a:lnTo>
                    <a:lnTo>
                      <a:pt x="37" y="78"/>
                    </a:lnTo>
                    <a:close/>
                  </a:path>
                </a:pathLst>
              </a:custGeom>
              <a:solidFill>
                <a:srgbClr val="FFFFFF"/>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2" name="Freeform 131"/>
              <p:cNvSpPr>
                <a:spLocks noEditPoints="1"/>
              </p:cNvSpPr>
              <p:nvPr/>
            </p:nvSpPr>
            <p:spPr bwMode="auto">
              <a:xfrm>
                <a:off x="2471738" y="1239838"/>
                <a:ext cx="44450" cy="60325"/>
              </a:xfrm>
              <a:custGeom>
                <a:avLst/>
                <a:gdLst/>
                <a:ahLst/>
                <a:cxnLst>
                  <a:cxn ang="0">
                    <a:pos x="28" y="114"/>
                  </a:cxn>
                  <a:cxn ang="0">
                    <a:pos x="28" y="114"/>
                  </a:cxn>
                  <a:cxn ang="0">
                    <a:pos x="21" y="102"/>
                  </a:cxn>
                  <a:cxn ang="0">
                    <a:pos x="17" y="93"/>
                  </a:cxn>
                  <a:cxn ang="0">
                    <a:pos x="12" y="80"/>
                  </a:cxn>
                  <a:cxn ang="0">
                    <a:pos x="10" y="69"/>
                  </a:cxn>
                  <a:cxn ang="0">
                    <a:pos x="5" y="45"/>
                  </a:cxn>
                  <a:cxn ang="0">
                    <a:pos x="0" y="21"/>
                  </a:cxn>
                  <a:cxn ang="0">
                    <a:pos x="0" y="21"/>
                  </a:cxn>
                  <a:cxn ang="0">
                    <a:pos x="3" y="15"/>
                  </a:cxn>
                  <a:cxn ang="0">
                    <a:pos x="4" y="8"/>
                  </a:cxn>
                  <a:cxn ang="0">
                    <a:pos x="8" y="3"/>
                  </a:cxn>
                  <a:cxn ang="0">
                    <a:pos x="11" y="0"/>
                  </a:cxn>
                  <a:cxn ang="0">
                    <a:pos x="14" y="0"/>
                  </a:cxn>
                  <a:cxn ang="0">
                    <a:pos x="14" y="0"/>
                  </a:cxn>
                  <a:cxn ang="0">
                    <a:pos x="19" y="0"/>
                  </a:cxn>
                  <a:cxn ang="0">
                    <a:pos x="25" y="3"/>
                  </a:cxn>
                  <a:cxn ang="0">
                    <a:pos x="29" y="7"/>
                  </a:cxn>
                  <a:cxn ang="0">
                    <a:pos x="35" y="13"/>
                  </a:cxn>
                  <a:cxn ang="0">
                    <a:pos x="46" y="27"/>
                  </a:cxn>
                  <a:cxn ang="0">
                    <a:pos x="59" y="43"/>
                  </a:cxn>
                  <a:cxn ang="0">
                    <a:pos x="59" y="43"/>
                  </a:cxn>
                  <a:cxn ang="0">
                    <a:pos x="70" y="53"/>
                  </a:cxn>
                  <a:cxn ang="0">
                    <a:pos x="76" y="59"/>
                  </a:cxn>
                  <a:cxn ang="0">
                    <a:pos x="80" y="66"/>
                  </a:cxn>
                  <a:cxn ang="0">
                    <a:pos x="80" y="66"/>
                  </a:cxn>
                  <a:cxn ang="0">
                    <a:pos x="83" y="73"/>
                  </a:cxn>
                  <a:cxn ang="0">
                    <a:pos x="84" y="79"/>
                  </a:cxn>
                  <a:cxn ang="0">
                    <a:pos x="84" y="84"/>
                  </a:cxn>
                  <a:cxn ang="0">
                    <a:pos x="83" y="90"/>
                  </a:cxn>
                  <a:cxn ang="0">
                    <a:pos x="81" y="94"/>
                  </a:cxn>
                  <a:cxn ang="0">
                    <a:pos x="80" y="98"/>
                  </a:cxn>
                  <a:cxn ang="0">
                    <a:pos x="73" y="105"/>
                  </a:cxn>
                  <a:cxn ang="0">
                    <a:pos x="63" y="111"/>
                  </a:cxn>
                  <a:cxn ang="0">
                    <a:pos x="52" y="114"/>
                  </a:cxn>
                  <a:cxn ang="0">
                    <a:pos x="40" y="115"/>
                  </a:cxn>
                  <a:cxn ang="0">
                    <a:pos x="28" y="114"/>
                  </a:cxn>
                  <a:cxn ang="0">
                    <a:pos x="28" y="114"/>
                  </a:cxn>
                  <a:cxn ang="0">
                    <a:pos x="67" y="73"/>
                  </a:cxn>
                  <a:cxn ang="0">
                    <a:pos x="67" y="73"/>
                  </a:cxn>
                  <a:cxn ang="0">
                    <a:pos x="64" y="66"/>
                  </a:cxn>
                  <a:cxn ang="0">
                    <a:pos x="59" y="57"/>
                  </a:cxn>
                  <a:cxn ang="0">
                    <a:pos x="45" y="42"/>
                  </a:cxn>
                  <a:cxn ang="0">
                    <a:pos x="31" y="28"/>
                  </a:cxn>
                  <a:cxn ang="0">
                    <a:pos x="18" y="18"/>
                  </a:cxn>
                  <a:cxn ang="0">
                    <a:pos x="18" y="18"/>
                  </a:cxn>
                  <a:cxn ang="0">
                    <a:pos x="18" y="29"/>
                  </a:cxn>
                  <a:cxn ang="0">
                    <a:pos x="18" y="39"/>
                  </a:cxn>
                  <a:cxn ang="0">
                    <a:pos x="19" y="49"/>
                  </a:cxn>
                  <a:cxn ang="0">
                    <a:pos x="21" y="60"/>
                  </a:cxn>
                  <a:cxn ang="0">
                    <a:pos x="32" y="100"/>
                  </a:cxn>
                  <a:cxn ang="0">
                    <a:pos x="32" y="100"/>
                  </a:cxn>
                  <a:cxn ang="0">
                    <a:pos x="40" y="101"/>
                  </a:cxn>
                  <a:cxn ang="0">
                    <a:pos x="49" y="101"/>
                  </a:cxn>
                  <a:cxn ang="0">
                    <a:pos x="56" y="100"/>
                  </a:cxn>
                  <a:cxn ang="0">
                    <a:pos x="61" y="97"/>
                  </a:cxn>
                  <a:cxn ang="0">
                    <a:pos x="66" y="93"/>
                  </a:cxn>
                  <a:cxn ang="0">
                    <a:pos x="69" y="87"/>
                  </a:cxn>
                  <a:cxn ang="0">
                    <a:pos x="69" y="81"/>
                  </a:cxn>
                  <a:cxn ang="0">
                    <a:pos x="67" y="73"/>
                  </a:cxn>
                  <a:cxn ang="0">
                    <a:pos x="67" y="73"/>
                  </a:cxn>
                </a:cxnLst>
                <a:rect l="0" t="0" r="r" b="b"/>
                <a:pathLst>
                  <a:path w="84" h="115">
                    <a:moveTo>
                      <a:pt x="28" y="114"/>
                    </a:moveTo>
                    <a:lnTo>
                      <a:pt x="28" y="114"/>
                    </a:lnTo>
                    <a:lnTo>
                      <a:pt x="21" y="102"/>
                    </a:lnTo>
                    <a:lnTo>
                      <a:pt x="17" y="93"/>
                    </a:lnTo>
                    <a:lnTo>
                      <a:pt x="12" y="80"/>
                    </a:lnTo>
                    <a:lnTo>
                      <a:pt x="10" y="69"/>
                    </a:lnTo>
                    <a:lnTo>
                      <a:pt x="5" y="45"/>
                    </a:lnTo>
                    <a:lnTo>
                      <a:pt x="0" y="21"/>
                    </a:lnTo>
                    <a:lnTo>
                      <a:pt x="0" y="21"/>
                    </a:lnTo>
                    <a:lnTo>
                      <a:pt x="3" y="15"/>
                    </a:lnTo>
                    <a:lnTo>
                      <a:pt x="4" y="8"/>
                    </a:lnTo>
                    <a:lnTo>
                      <a:pt x="8" y="3"/>
                    </a:lnTo>
                    <a:lnTo>
                      <a:pt x="11" y="0"/>
                    </a:lnTo>
                    <a:lnTo>
                      <a:pt x="14" y="0"/>
                    </a:lnTo>
                    <a:lnTo>
                      <a:pt x="14" y="0"/>
                    </a:lnTo>
                    <a:lnTo>
                      <a:pt x="19" y="0"/>
                    </a:lnTo>
                    <a:lnTo>
                      <a:pt x="25" y="3"/>
                    </a:lnTo>
                    <a:lnTo>
                      <a:pt x="29" y="7"/>
                    </a:lnTo>
                    <a:lnTo>
                      <a:pt x="35" y="13"/>
                    </a:lnTo>
                    <a:lnTo>
                      <a:pt x="46" y="27"/>
                    </a:lnTo>
                    <a:lnTo>
                      <a:pt x="59" y="43"/>
                    </a:lnTo>
                    <a:lnTo>
                      <a:pt x="59" y="43"/>
                    </a:lnTo>
                    <a:lnTo>
                      <a:pt x="70" y="53"/>
                    </a:lnTo>
                    <a:lnTo>
                      <a:pt x="76" y="59"/>
                    </a:lnTo>
                    <a:lnTo>
                      <a:pt x="80" y="66"/>
                    </a:lnTo>
                    <a:lnTo>
                      <a:pt x="80" y="66"/>
                    </a:lnTo>
                    <a:lnTo>
                      <a:pt x="83" y="73"/>
                    </a:lnTo>
                    <a:lnTo>
                      <a:pt x="84" y="79"/>
                    </a:lnTo>
                    <a:lnTo>
                      <a:pt x="84" y="84"/>
                    </a:lnTo>
                    <a:lnTo>
                      <a:pt x="83" y="90"/>
                    </a:lnTo>
                    <a:lnTo>
                      <a:pt x="81" y="94"/>
                    </a:lnTo>
                    <a:lnTo>
                      <a:pt x="80" y="98"/>
                    </a:lnTo>
                    <a:lnTo>
                      <a:pt x="73" y="105"/>
                    </a:lnTo>
                    <a:lnTo>
                      <a:pt x="63" y="111"/>
                    </a:lnTo>
                    <a:lnTo>
                      <a:pt x="52" y="114"/>
                    </a:lnTo>
                    <a:lnTo>
                      <a:pt x="40" y="115"/>
                    </a:lnTo>
                    <a:lnTo>
                      <a:pt x="28" y="114"/>
                    </a:lnTo>
                    <a:lnTo>
                      <a:pt x="28" y="114"/>
                    </a:lnTo>
                    <a:close/>
                    <a:moveTo>
                      <a:pt x="67" y="73"/>
                    </a:moveTo>
                    <a:lnTo>
                      <a:pt x="67" y="73"/>
                    </a:lnTo>
                    <a:lnTo>
                      <a:pt x="64" y="66"/>
                    </a:lnTo>
                    <a:lnTo>
                      <a:pt x="59" y="57"/>
                    </a:lnTo>
                    <a:lnTo>
                      <a:pt x="45" y="42"/>
                    </a:lnTo>
                    <a:lnTo>
                      <a:pt x="31" y="28"/>
                    </a:lnTo>
                    <a:lnTo>
                      <a:pt x="18" y="18"/>
                    </a:lnTo>
                    <a:lnTo>
                      <a:pt x="18" y="18"/>
                    </a:lnTo>
                    <a:lnTo>
                      <a:pt x="18" y="29"/>
                    </a:lnTo>
                    <a:lnTo>
                      <a:pt x="18" y="39"/>
                    </a:lnTo>
                    <a:lnTo>
                      <a:pt x="19" y="49"/>
                    </a:lnTo>
                    <a:lnTo>
                      <a:pt x="21" y="60"/>
                    </a:lnTo>
                    <a:lnTo>
                      <a:pt x="32" y="100"/>
                    </a:lnTo>
                    <a:lnTo>
                      <a:pt x="32" y="100"/>
                    </a:lnTo>
                    <a:lnTo>
                      <a:pt x="40" y="101"/>
                    </a:lnTo>
                    <a:lnTo>
                      <a:pt x="49" y="101"/>
                    </a:lnTo>
                    <a:lnTo>
                      <a:pt x="56" y="100"/>
                    </a:lnTo>
                    <a:lnTo>
                      <a:pt x="61" y="97"/>
                    </a:lnTo>
                    <a:lnTo>
                      <a:pt x="66" y="93"/>
                    </a:lnTo>
                    <a:lnTo>
                      <a:pt x="69" y="87"/>
                    </a:lnTo>
                    <a:lnTo>
                      <a:pt x="69" y="81"/>
                    </a:lnTo>
                    <a:lnTo>
                      <a:pt x="67" y="73"/>
                    </a:lnTo>
                    <a:lnTo>
                      <a:pt x="67" y="73"/>
                    </a:lnTo>
                    <a:close/>
                  </a:path>
                </a:pathLst>
              </a:custGeom>
              <a:solidFill>
                <a:srgbClr val="FFFFFF"/>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3" name="Freeform 132"/>
              <p:cNvSpPr>
                <a:spLocks noEditPoints="1"/>
              </p:cNvSpPr>
              <p:nvPr/>
            </p:nvSpPr>
            <p:spPr bwMode="auto">
              <a:xfrm>
                <a:off x="2163763" y="1033463"/>
                <a:ext cx="892175" cy="561975"/>
              </a:xfrm>
              <a:custGeom>
                <a:avLst/>
                <a:gdLst/>
                <a:ahLst/>
                <a:cxnLst>
                  <a:cxn ang="0">
                    <a:pos x="932" y="146"/>
                  </a:cxn>
                  <a:cxn ang="0">
                    <a:pos x="1663" y="466"/>
                  </a:cxn>
                  <a:cxn ang="0">
                    <a:pos x="1374" y="1060"/>
                  </a:cxn>
                  <a:cxn ang="0">
                    <a:pos x="380" y="828"/>
                  </a:cxn>
                  <a:cxn ang="0">
                    <a:pos x="1" y="585"/>
                  </a:cxn>
                  <a:cxn ang="0">
                    <a:pos x="1561" y="757"/>
                  </a:cxn>
                  <a:cxn ang="0">
                    <a:pos x="1217" y="988"/>
                  </a:cxn>
                  <a:cxn ang="0">
                    <a:pos x="285" y="760"/>
                  </a:cxn>
                  <a:cxn ang="0">
                    <a:pos x="300" y="293"/>
                  </a:cxn>
                  <a:cxn ang="0">
                    <a:pos x="197" y="456"/>
                  </a:cxn>
                  <a:cxn ang="0">
                    <a:pos x="516" y="848"/>
                  </a:cxn>
                  <a:cxn ang="0">
                    <a:pos x="1430" y="1045"/>
                  </a:cxn>
                  <a:cxn ang="0">
                    <a:pos x="1631" y="600"/>
                  </a:cxn>
                  <a:cxn ang="0">
                    <a:pos x="838" y="219"/>
                  </a:cxn>
                  <a:cxn ang="0">
                    <a:pos x="283" y="98"/>
                  </a:cxn>
                  <a:cxn ang="0">
                    <a:pos x="819" y="261"/>
                  </a:cxn>
                  <a:cxn ang="0">
                    <a:pos x="297" y="392"/>
                  </a:cxn>
                  <a:cxn ang="0">
                    <a:pos x="617" y="726"/>
                  </a:cxn>
                  <a:cxn ang="0">
                    <a:pos x="1124" y="851"/>
                  </a:cxn>
                  <a:cxn ang="0">
                    <a:pos x="1502" y="817"/>
                  </a:cxn>
                  <a:cxn ang="0">
                    <a:pos x="1551" y="621"/>
                  </a:cxn>
                  <a:cxn ang="0">
                    <a:pos x="810" y="744"/>
                  </a:cxn>
                  <a:cxn ang="0">
                    <a:pos x="321" y="386"/>
                  </a:cxn>
                  <a:cxn ang="0">
                    <a:pos x="1573" y="385"/>
                  </a:cxn>
                  <a:cxn ang="0">
                    <a:pos x="1388" y="288"/>
                  </a:cxn>
                  <a:cxn ang="0">
                    <a:pos x="336" y="27"/>
                  </a:cxn>
                  <a:cxn ang="0">
                    <a:pos x="334" y="76"/>
                  </a:cxn>
                  <a:cxn ang="0">
                    <a:pos x="481" y="121"/>
                  </a:cxn>
                  <a:cxn ang="0">
                    <a:pos x="613" y="125"/>
                  </a:cxn>
                  <a:cxn ang="0">
                    <a:pos x="786" y="161"/>
                  </a:cxn>
                  <a:cxn ang="0">
                    <a:pos x="988" y="220"/>
                  </a:cxn>
                  <a:cxn ang="0">
                    <a:pos x="1155" y="270"/>
                  </a:cxn>
                  <a:cxn ang="0">
                    <a:pos x="1329" y="320"/>
                  </a:cxn>
                  <a:cxn ang="0">
                    <a:pos x="1460" y="355"/>
                  </a:cxn>
                  <a:cxn ang="0">
                    <a:pos x="342" y="521"/>
                  </a:cxn>
                  <a:cxn ang="0">
                    <a:pos x="838" y="734"/>
                  </a:cxn>
                  <a:cxn ang="0">
                    <a:pos x="1274" y="833"/>
                  </a:cxn>
                  <a:cxn ang="0">
                    <a:pos x="1448" y="430"/>
                  </a:cxn>
                  <a:cxn ang="0">
                    <a:pos x="824" y="271"/>
                  </a:cxn>
                  <a:cxn ang="0">
                    <a:pos x="1503" y="375"/>
                  </a:cxn>
                  <a:cxn ang="0">
                    <a:pos x="898" y="813"/>
                  </a:cxn>
                  <a:cxn ang="0">
                    <a:pos x="313" y="615"/>
                  </a:cxn>
                  <a:cxn ang="0">
                    <a:pos x="171" y="639"/>
                  </a:cxn>
                  <a:cxn ang="0">
                    <a:pos x="946" y="896"/>
                  </a:cxn>
                  <a:cxn ang="0">
                    <a:pos x="1489" y="852"/>
                  </a:cxn>
                  <a:cxn ang="0">
                    <a:pos x="1392" y="347"/>
                  </a:cxn>
                  <a:cxn ang="0">
                    <a:pos x="1190" y="293"/>
                  </a:cxn>
                  <a:cxn ang="0">
                    <a:pos x="1033" y="248"/>
                  </a:cxn>
                  <a:cxn ang="0">
                    <a:pos x="897" y="216"/>
                  </a:cxn>
                  <a:cxn ang="0">
                    <a:pos x="808" y="191"/>
                  </a:cxn>
                  <a:cxn ang="0">
                    <a:pos x="661" y="139"/>
                  </a:cxn>
                  <a:cxn ang="0">
                    <a:pos x="453" y="112"/>
                  </a:cxn>
                  <a:cxn ang="0">
                    <a:pos x="242" y="275"/>
                  </a:cxn>
                  <a:cxn ang="0">
                    <a:pos x="240" y="94"/>
                  </a:cxn>
                  <a:cxn ang="0">
                    <a:pos x="162" y="171"/>
                  </a:cxn>
                  <a:cxn ang="0">
                    <a:pos x="205" y="34"/>
                  </a:cxn>
                  <a:cxn ang="0">
                    <a:pos x="228" y="206"/>
                  </a:cxn>
                  <a:cxn ang="0">
                    <a:pos x="171" y="194"/>
                  </a:cxn>
                  <a:cxn ang="0">
                    <a:pos x="193" y="159"/>
                  </a:cxn>
                  <a:cxn ang="0">
                    <a:pos x="16" y="584"/>
                  </a:cxn>
                  <a:cxn ang="0">
                    <a:pos x="117" y="373"/>
                  </a:cxn>
                  <a:cxn ang="0">
                    <a:pos x="203" y="209"/>
                  </a:cxn>
                </a:cxnLst>
                <a:rect l="0" t="0" r="r" b="b"/>
                <a:pathLst>
                  <a:path w="1684" h="1061">
                    <a:moveTo>
                      <a:pt x="196" y="8"/>
                    </a:moveTo>
                    <a:lnTo>
                      <a:pt x="196" y="8"/>
                    </a:lnTo>
                    <a:lnTo>
                      <a:pt x="202" y="10"/>
                    </a:lnTo>
                    <a:lnTo>
                      <a:pt x="209" y="8"/>
                    </a:lnTo>
                    <a:lnTo>
                      <a:pt x="221" y="6"/>
                    </a:lnTo>
                    <a:lnTo>
                      <a:pt x="233" y="3"/>
                    </a:lnTo>
                    <a:lnTo>
                      <a:pt x="242" y="0"/>
                    </a:lnTo>
                    <a:lnTo>
                      <a:pt x="242" y="0"/>
                    </a:lnTo>
                    <a:lnTo>
                      <a:pt x="249" y="1"/>
                    </a:lnTo>
                    <a:lnTo>
                      <a:pt x="258" y="3"/>
                    </a:lnTo>
                    <a:lnTo>
                      <a:pt x="275" y="6"/>
                    </a:lnTo>
                    <a:lnTo>
                      <a:pt x="275" y="6"/>
                    </a:lnTo>
                    <a:lnTo>
                      <a:pt x="320" y="8"/>
                    </a:lnTo>
                    <a:lnTo>
                      <a:pt x="345" y="11"/>
                    </a:lnTo>
                    <a:lnTo>
                      <a:pt x="367" y="15"/>
                    </a:lnTo>
                    <a:lnTo>
                      <a:pt x="367" y="15"/>
                    </a:lnTo>
                    <a:lnTo>
                      <a:pt x="384" y="21"/>
                    </a:lnTo>
                    <a:lnTo>
                      <a:pt x="401" y="27"/>
                    </a:lnTo>
                    <a:lnTo>
                      <a:pt x="416" y="32"/>
                    </a:lnTo>
                    <a:lnTo>
                      <a:pt x="433" y="36"/>
                    </a:lnTo>
                    <a:lnTo>
                      <a:pt x="433" y="36"/>
                    </a:lnTo>
                    <a:lnTo>
                      <a:pt x="461" y="42"/>
                    </a:lnTo>
                    <a:lnTo>
                      <a:pt x="488" y="48"/>
                    </a:lnTo>
                    <a:lnTo>
                      <a:pt x="543" y="56"/>
                    </a:lnTo>
                    <a:lnTo>
                      <a:pt x="598" y="65"/>
                    </a:lnTo>
                    <a:lnTo>
                      <a:pt x="626" y="69"/>
                    </a:lnTo>
                    <a:lnTo>
                      <a:pt x="652" y="76"/>
                    </a:lnTo>
                    <a:lnTo>
                      <a:pt x="652" y="76"/>
                    </a:lnTo>
                    <a:lnTo>
                      <a:pt x="721" y="93"/>
                    </a:lnTo>
                    <a:lnTo>
                      <a:pt x="790" y="111"/>
                    </a:lnTo>
                    <a:lnTo>
                      <a:pt x="790" y="111"/>
                    </a:lnTo>
                    <a:lnTo>
                      <a:pt x="932" y="146"/>
                    </a:lnTo>
                    <a:lnTo>
                      <a:pt x="1002" y="166"/>
                    </a:lnTo>
                    <a:lnTo>
                      <a:pt x="1036" y="175"/>
                    </a:lnTo>
                    <a:lnTo>
                      <a:pt x="1069" y="187"/>
                    </a:lnTo>
                    <a:lnTo>
                      <a:pt x="1069" y="187"/>
                    </a:lnTo>
                    <a:lnTo>
                      <a:pt x="1104" y="198"/>
                    </a:lnTo>
                    <a:lnTo>
                      <a:pt x="1139" y="209"/>
                    </a:lnTo>
                    <a:lnTo>
                      <a:pt x="1175" y="219"/>
                    </a:lnTo>
                    <a:lnTo>
                      <a:pt x="1208" y="229"/>
                    </a:lnTo>
                    <a:lnTo>
                      <a:pt x="1208" y="229"/>
                    </a:lnTo>
                    <a:lnTo>
                      <a:pt x="1242" y="240"/>
                    </a:lnTo>
                    <a:lnTo>
                      <a:pt x="1276" y="250"/>
                    </a:lnTo>
                    <a:lnTo>
                      <a:pt x="1309" y="258"/>
                    </a:lnTo>
                    <a:lnTo>
                      <a:pt x="1343" y="265"/>
                    </a:lnTo>
                    <a:lnTo>
                      <a:pt x="1474" y="292"/>
                    </a:lnTo>
                    <a:lnTo>
                      <a:pt x="1474" y="292"/>
                    </a:lnTo>
                    <a:lnTo>
                      <a:pt x="1495" y="302"/>
                    </a:lnTo>
                    <a:lnTo>
                      <a:pt x="1506" y="305"/>
                    </a:lnTo>
                    <a:lnTo>
                      <a:pt x="1517" y="306"/>
                    </a:lnTo>
                    <a:lnTo>
                      <a:pt x="1517" y="306"/>
                    </a:lnTo>
                    <a:lnTo>
                      <a:pt x="1525" y="313"/>
                    </a:lnTo>
                    <a:lnTo>
                      <a:pt x="1534" y="317"/>
                    </a:lnTo>
                    <a:lnTo>
                      <a:pt x="1544" y="322"/>
                    </a:lnTo>
                    <a:lnTo>
                      <a:pt x="1552" y="327"/>
                    </a:lnTo>
                    <a:lnTo>
                      <a:pt x="1552" y="327"/>
                    </a:lnTo>
                    <a:lnTo>
                      <a:pt x="1561" y="334"/>
                    </a:lnTo>
                    <a:lnTo>
                      <a:pt x="1569" y="343"/>
                    </a:lnTo>
                    <a:lnTo>
                      <a:pt x="1586" y="362"/>
                    </a:lnTo>
                    <a:lnTo>
                      <a:pt x="1618" y="406"/>
                    </a:lnTo>
                    <a:lnTo>
                      <a:pt x="1618" y="406"/>
                    </a:lnTo>
                    <a:lnTo>
                      <a:pt x="1642" y="435"/>
                    </a:lnTo>
                    <a:lnTo>
                      <a:pt x="1653" y="451"/>
                    </a:lnTo>
                    <a:lnTo>
                      <a:pt x="1663" y="466"/>
                    </a:lnTo>
                    <a:lnTo>
                      <a:pt x="1673" y="483"/>
                    </a:lnTo>
                    <a:lnTo>
                      <a:pt x="1679" y="501"/>
                    </a:lnTo>
                    <a:lnTo>
                      <a:pt x="1681" y="510"/>
                    </a:lnTo>
                    <a:lnTo>
                      <a:pt x="1683" y="519"/>
                    </a:lnTo>
                    <a:lnTo>
                      <a:pt x="1684" y="529"/>
                    </a:lnTo>
                    <a:lnTo>
                      <a:pt x="1684" y="541"/>
                    </a:lnTo>
                    <a:lnTo>
                      <a:pt x="1684" y="541"/>
                    </a:lnTo>
                    <a:lnTo>
                      <a:pt x="1681" y="557"/>
                    </a:lnTo>
                    <a:lnTo>
                      <a:pt x="1680" y="574"/>
                    </a:lnTo>
                    <a:lnTo>
                      <a:pt x="1671" y="608"/>
                    </a:lnTo>
                    <a:lnTo>
                      <a:pt x="1660" y="642"/>
                    </a:lnTo>
                    <a:lnTo>
                      <a:pt x="1649" y="674"/>
                    </a:lnTo>
                    <a:lnTo>
                      <a:pt x="1649" y="674"/>
                    </a:lnTo>
                    <a:lnTo>
                      <a:pt x="1636" y="703"/>
                    </a:lnTo>
                    <a:lnTo>
                      <a:pt x="1624" y="731"/>
                    </a:lnTo>
                    <a:lnTo>
                      <a:pt x="1596" y="790"/>
                    </a:lnTo>
                    <a:lnTo>
                      <a:pt x="1596" y="790"/>
                    </a:lnTo>
                    <a:lnTo>
                      <a:pt x="1570" y="851"/>
                    </a:lnTo>
                    <a:lnTo>
                      <a:pt x="1545" y="911"/>
                    </a:lnTo>
                    <a:lnTo>
                      <a:pt x="1545" y="911"/>
                    </a:lnTo>
                    <a:lnTo>
                      <a:pt x="1530" y="949"/>
                    </a:lnTo>
                    <a:lnTo>
                      <a:pt x="1516" y="986"/>
                    </a:lnTo>
                    <a:lnTo>
                      <a:pt x="1509" y="1002"/>
                    </a:lnTo>
                    <a:lnTo>
                      <a:pt x="1500" y="1018"/>
                    </a:lnTo>
                    <a:lnTo>
                      <a:pt x="1492" y="1032"/>
                    </a:lnTo>
                    <a:lnTo>
                      <a:pt x="1481" y="1046"/>
                    </a:lnTo>
                    <a:lnTo>
                      <a:pt x="1481" y="1046"/>
                    </a:lnTo>
                    <a:lnTo>
                      <a:pt x="1440" y="1054"/>
                    </a:lnTo>
                    <a:lnTo>
                      <a:pt x="1416" y="1059"/>
                    </a:lnTo>
                    <a:lnTo>
                      <a:pt x="1389" y="1061"/>
                    </a:lnTo>
                    <a:lnTo>
                      <a:pt x="1389" y="1061"/>
                    </a:lnTo>
                    <a:lnTo>
                      <a:pt x="1374" y="1060"/>
                    </a:lnTo>
                    <a:lnTo>
                      <a:pt x="1357" y="1056"/>
                    </a:lnTo>
                    <a:lnTo>
                      <a:pt x="1328" y="1047"/>
                    </a:lnTo>
                    <a:lnTo>
                      <a:pt x="1298" y="1036"/>
                    </a:lnTo>
                    <a:lnTo>
                      <a:pt x="1283" y="1032"/>
                    </a:lnTo>
                    <a:lnTo>
                      <a:pt x="1267" y="1028"/>
                    </a:lnTo>
                    <a:lnTo>
                      <a:pt x="1267" y="1028"/>
                    </a:lnTo>
                    <a:lnTo>
                      <a:pt x="1221" y="1016"/>
                    </a:lnTo>
                    <a:lnTo>
                      <a:pt x="1175" y="1004"/>
                    </a:lnTo>
                    <a:lnTo>
                      <a:pt x="1128" y="990"/>
                    </a:lnTo>
                    <a:lnTo>
                      <a:pt x="1080" y="977"/>
                    </a:lnTo>
                    <a:lnTo>
                      <a:pt x="1080" y="977"/>
                    </a:lnTo>
                    <a:lnTo>
                      <a:pt x="984" y="955"/>
                    </a:lnTo>
                    <a:lnTo>
                      <a:pt x="984" y="955"/>
                    </a:lnTo>
                    <a:lnTo>
                      <a:pt x="892" y="931"/>
                    </a:lnTo>
                    <a:lnTo>
                      <a:pt x="846" y="920"/>
                    </a:lnTo>
                    <a:lnTo>
                      <a:pt x="822" y="915"/>
                    </a:lnTo>
                    <a:lnTo>
                      <a:pt x="798" y="911"/>
                    </a:lnTo>
                    <a:lnTo>
                      <a:pt x="798" y="911"/>
                    </a:lnTo>
                    <a:lnTo>
                      <a:pt x="696" y="897"/>
                    </a:lnTo>
                    <a:lnTo>
                      <a:pt x="696" y="897"/>
                    </a:lnTo>
                    <a:lnTo>
                      <a:pt x="666" y="892"/>
                    </a:lnTo>
                    <a:lnTo>
                      <a:pt x="638" y="886"/>
                    </a:lnTo>
                    <a:lnTo>
                      <a:pt x="610" y="880"/>
                    </a:lnTo>
                    <a:lnTo>
                      <a:pt x="595" y="879"/>
                    </a:lnTo>
                    <a:lnTo>
                      <a:pt x="579" y="877"/>
                    </a:lnTo>
                    <a:lnTo>
                      <a:pt x="579" y="877"/>
                    </a:lnTo>
                    <a:lnTo>
                      <a:pt x="554" y="869"/>
                    </a:lnTo>
                    <a:lnTo>
                      <a:pt x="529" y="862"/>
                    </a:lnTo>
                    <a:lnTo>
                      <a:pt x="478" y="851"/>
                    </a:lnTo>
                    <a:lnTo>
                      <a:pt x="428" y="841"/>
                    </a:lnTo>
                    <a:lnTo>
                      <a:pt x="380" y="828"/>
                    </a:lnTo>
                    <a:lnTo>
                      <a:pt x="380" y="828"/>
                    </a:lnTo>
                    <a:lnTo>
                      <a:pt x="336" y="819"/>
                    </a:lnTo>
                    <a:lnTo>
                      <a:pt x="294" y="809"/>
                    </a:lnTo>
                    <a:lnTo>
                      <a:pt x="251" y="799"/>
                    </a:lnTo>
                    <a:lnTo>
                      <a:pt x="231" y="792"/>
                    </a:lnTo>
                    <a:lnTo>
                      <a:pt x="210" y="785"/>
                    </a:lnTo>
                    <a:lnTo>
                      <a:pt x="210" y="785"/>
                    </a:lnTo>
                    <a:lnTo>
                      <a:pt x="197" y="785"/>
                    </a:lnTo>
                    <a:lnTo>
                      <a:pt x="186" y="783"/>
                    </a:lnTo>
                    <a:lnTo>
                      <a:pt x="175" y="782"/>
                    </a:lnTo>
                    <a:lnTo>
                      <a:pt x="165" y="778"/>
                    </a:lnTo>
                    <a:lnTo>
                      <a:pt x="144" y="772"/>
                    </a:lnTo>
                    <a:lnTo>
                      <a:pt x="132" y="769"/>
                    </a:lnTo>
                    <a:lnTo>
                      <a:pt x="119" y="768"/>
                    </a:lnTo>
                    <a:lnTo>
                      <a:pt x="119" y="768"/>
                    </a:lnTo>
                    <a:lnTo>
                      <a:pt x="109" y="761"/>
                    </a:lnTo>
                    <a:lnTo>
                      <a:pt x="98" y="755"/>
                    </a:lnTo>
                    <a:lnTo>
                      <a:pt x="89" y="748"/>
                    </a:lnTo>
                    <a:lnTo>
                      <a:pt x="81" y="741"/>
                    </a:lnTo>
                    <a:lnTo>
                      <a:pt x="81" y="741"/>
                    </a:lnTo>
                    <a:lnTo>
                      <a:pt x="75" y="736"/>
                    </a:lnTo>
                    <a:lnTo>
                      <a:pt x="73" y="729"/>
                    </a:lnTo>
                    <a:lnTo>
                      <a:pt x="68" y="722"/>
                    </a:lnTo>
                    <a:lnTo>
                      <a:pt x="64" y="713"/>
                    </a:lnTo>
                    <a:lnTo>
                      <a:pt x="64" y="713"/>
                    </a:lnTo>
                    <a:lnTo>
                      <a:pt x="54" y="698"/>
                    </a:lnTo>
                    <a:lnTo>
                      <a:pt x="42" y="682"/>
                    </a:lnTo>
                    <a:lnTo>
                      <a:pt x="30" y="667"/>
                    </a:lnTo>
                    <a:lnTo>
                      <a:pt x="21" y="650"/>
                    </a:lnTo>
                    <a:lnTo>
                      <a:pt x="21" y="650"/>
                    </a:lnTo>
                    <a:lnTo>
                      <a:pt x="14" y="632"/>
                    </a:lnTo>
                    <a:lnTo>
                      <a:pt x="5" y="609"/>
                    </a:lnTo>
                    <a:lnTo>
                      <a:pt x="1" y="585"/>
                    </a:lnTo>
                    <a:lnTo>
                      <a:pt x="0" y="574"/>
                    </a:lnTo>
                    <a:lnTo>
                      <a:pt x="0" y="563"/>
                    </a:lnTo>
                    <a:lnTo>
                      <a:pt x="0" y="563"/>
                    </a:lnTo>
                    <a:lnTo>
                      <a:pt x="2" y="546"/>
                    </a:lnTo>
                    <a:lnTo>
                      <a:pt x="8" y="529"/>
                    </a:lnTo>
                    <a:lnTo>
                      <a:pt x="14" y="512"/>
                    </a:lnTo>
                    <a:lnTo>
                      <a:pt x="22" y="496"/>
                    </a:lnTo>
                    <a:lnTo>
                      <a:pt x="37" y="463"/>
                    </a:lnTo>
                    <a:lnTo>
                      <a:pt x="46" y="448"/>
                    </a:lnTo>
                    <a:lnTo>
                      <a:pt x="53" y="432"/>
                    </a:lnTo>
                    <a:lnTo>
                      <a:pt x="53" y="432"/>
                    </a:lnTo>
                    <a:lnTo>
                      <a:pt x="66" y="397"/>
                    </a:lnTo>
                    <a:lnTo>
                      <a:pt x="78" y="362"/>
                    </a:lnTo>
                    <a:lnTo>
                      <a:pt x="102" y="292"/>
                    </a:lnTo>
                    <a:lnTo>
                      <a:pt x="102" y="292"/>
                    </a:lnTo>
                    <a:lnTo>
                      <a:pt x="113" y="254"/>
                    </a:lnTo>
                    <a:lnTo>
                      <a:pt x="124" y="216"/>
                    </a:lnTo>
                    <a:lnTo>
                      <a:pt x="146" y="142"/>
                    </a:lnTo>
                    <a:lnTo>
                      <a:pt x="155" y="107"/>
                    </a:lnTo>
                    <a:lnTo>
                      <a:pt x="168" y="72"/>
                    </a:lnTo>
                    <a:lnTo>
                      <a:pt x="181" y="39"/>
                    </a:lnTo>
                    <a:lnTo>
                      <a:pt x="196" y="8"/>
                    </a:lnTo>
                    <a:lnTo>
                      <a:pt x="196" y="8"/>
                    </a:lnTo>
                    <a:close/>
                    <a:moveTo>
                      <a:pt x="1631" y="600"/>
                    </a:moveTo>
                    <a:lnTo>
                      <a:pt x="1631" y="600"/>
                    </a:lnTo>
                    <a:lnTo>
                      <a:pt x="1627" y="618"/>
                    </a:lnTo>
                    <a:lnTo>
                      <a:pt x="1621" y="636"/>
                    </a:lnTo>
                    <a:lnTo>
                      <a:pt x="1614" y="653"/>
                    </a:lnTo>
                    <a:lnTo>
                      <a:pt x="1607" y="670"/>
                    </a:lnTo>
                    <a:lnTo>
                      <a:pt x="1607" y="670"/>
                    </a:lnTo>
                    <a:lnTo>
                      <a:pt x="1584" y="713"/>
                    </a:lnTo>
                    <a:lnTo>
                      <a:pt x="1561" y="757"/>
                    </a:lnTo>
                    <a:lnTo>
                      <a:pt x="1535" y="796"/>
                    </a:lnTo>
                    <a:lnTo>
                      <a:pt x="1509" y="833"/>
                    </a:lnTo>
                    <a:lnTo>
                      <a:pt x="1509" y="833"/>
                    </a:lnTo>
                    <a:lnTo>
                      <a:pt x="1504" y="858"/>
                    </a:lnTo>
                    <a:lnTo>
                      <a:pt x="1499" y="883"/>
                    </a:lnTo>
                    <a:lnTo>
                      <a:pt x="1490" y="908"/>
                    </a:lnTo>
                    <a:lnTo>
                      <a:pt x="1479" y="934"/>
                    </a:lnTo>
                    <a:lnTo>
                      <a:pt x="1467" y="958"/>
                    </a:lnTo>
                    <a:lnTo>
                      <a:pt x="1452" y="979"/>
                    </a:lnTo>
                    <a:lnTo>
                      <a:pt x="1436" y="997"/>
                    </a:lnTo>
                    <a:lnTo>
                      <a:pt x="1427" y="1005"/>
                    </a:lnTo>
                    <a:lnTo>
                      <a:pt x="1417" y="1012"/>
                    </a:lnTo>
                    <a:lnTo>
                      <a:pt x="1417" y="1012"/>
                    </a:lnTo>
                    <a:lnTo>
                      <a:pt x="1415" y="1012"/>
                    </a:lnTo>
                    <a:lnTo>
                      <a:pt x="1410" y="1014"/>
                    </a:lnTo>
                    <a:lnTo>
                      <a:pt x="1405" y="1015"/>
                    </a:lnTo>
                    <a:lnTo>
                      <a:pt x="1401" y="1016"/>
                    </a:lnTo>
                    <a:lnTo>
                      <a:pt x="1401" y="1016"/>
                    </a:lnTo>
                    <a:lnTo>
                      <a:pt x="1389" y="1015"/>
                    </a:lnTo>
                    <a:lnTo>
                      <a:pt x="1377" y="1012"/>
                    </a:lnTo>
                    <a:lnTo>
                      <a:pt x="1363" y="1011"/>
                    </a:lnTo>
                    <a:lnTo>
                      <a:pt x="1347" y="1009"/>
                    </a:lnTo>
                    <a:lnTo>
                      <a:pt x="1347" y="1009"/>
                    </a:lnTo>
                    <a:lnTo>
                      <a:pt x="1337" y="1009"/>
                    </a:lnTo>
                    <a:lnTo>
                      <a:pt x="1326" y="1011"/>
                    </a:lnTo>
                    <a:lnTo>
                      <a:pt x="1326" y="1011"/>
                    </a:lnTo>
                    <a:lnTo>
                      <a:pt x="1312" y="1009"/>
                    </a:lnTo>
                    <a:lnTo>
                      <a:pt x="1298" y="1007"/>
                    </a:lnTo>
                    <a:lnTo>
                      <a:pt x="1269" y="998"/>
                    </a:lnTo>
                    <a:lnTo>
                      <a:pt x="1242" y="991"/>
                    </a:lnTo>
                    <a:lnTo>
                      <a:pt x="1229" y="988"/>
                    </a:lnTo>
                    <a:lnTo>
                      <a:pt x="1217" y="988"/>
                    </a:lnTo>
                    <a:lnTo>
                      <a:pt x="1217" y="988"/>
                    </a:lnTo>
                    <a:lnTo>
                      <a:pt x="1210" y="983"/>
                    </a:lnTo>
                    <a:lnTo>
                      <a:pt x="1203" y="980"/>
                    </a:lnTo>
                    <a:lnTo>
                      <a:pt x="1187" y="974"/>
                    </a:lnTo>
                    <a:lnTo>
                      <a:pt x="1151" y="966"/>
                    </a:lnTo>
                    <a:lnTo>
                      <a:pt x="1151" y="966"/>
                    </a:lnTo>
                    <a:lnTo>
                      <a:pt x="1123" y="958"/>
                    </a:lnTo>
                    <a:lnTo>
                      <a:pt x="1110" y="953"/>
                    </a:lnTo>
                    <a:lnTo>
                      <a:pt x="1096" y="952"/>
                    </a:lnTo>
                    <a:lnTo>
                      <a:pt x="1096" y="952"/>
                    </a:lnTo>
                    <a:lnTo>
                      <a:pt x="1068" y="946"/>
                    </a:lnTo>
                    <a:lnTo>
                      <a:pt x="1041" y="939"/>
                    </a:lnTo>
                    <a:lnTo>
                      <a:pt x="988" y="921"/>
                    </a:lnTo>
                    <a:lnTo>
                      <a:pt x="988" y="921"/>
                    </a:lnTo>
                    <a:lnTo>
                      <a:pt x="960" y="914"/>
                    </a:lnTo>
                    <a:lnTo>
                      <a:pt x="933" y="907"/>
                    </a:lnTo>
                    <a:lnTo>
                      <a:pt x="876" y="896"/>
                    </a:lnTo>
                    <a:lnTo>
                      <a:pt x="821" y="886"/>
                    </a:lnTo>
                    <a:lnTo>
                      <a:pt x="766" y="876"/>
                    </a:lnTo>
                    <a:lnTo>
                      <a:pt x="766" y="876"/>
                    </a:lnTo>
                    <a:lnTo>
                      <a:pt x="735" y="869"/>
                    </a:lnTo>
                    <a:lnTo>
                      <a:pt x="706" y="861"/>
                    </a:lnTo>
                    <a:lnTo>
                      <a:pt x="647" y="842"/>
                    </a:lnTo>
                    <a:lnTo>
                      <a:pt x="647" y="842"/>
                    </a:lnTo>
                    <a:lnTo>
                      <a:pt x="588" y="826"/>
                    </a:lnTo>
                    <a:lnTo>
                      <a:pt x="527" y="810"/>
                    </a:lnTo>
                    <a:lnTo>
                      <a:pt x="468" y="795"/>
                    </a:lnTo>
                    <a:lnTo>
                      <a:pt x="409" y="782"/>
                    </a:lnTo>
                    <a:lnTo>
                      <a:pt x="409" y="782"/>
                    </a:lnTo>
                    <a:lnTo>
                      <a:pt x="346" y="769"/>
                    </a:lnTo>
                    <a:lnTo>
                      <a:pt x="285" y="760"/>
                    </a:lnTo>
                    <a:lnTo>
                      <a:pt x="285" y="760"/>
                    </a:lnTo>
                    <a:lnTo>
                      <a:pt x="266" y="757"/>
                    </a:lnTo>
                    <a:lnTo>
                      <a:pt x="245" y="754"/>
                    </a:lnTo>
                    <a:lnTo>
                      <a:pt x="223" y="751"/>
                    </a:lnTo>
                    <a:lnTo>
                      <a:pt x="203" y="746"/>
                    </a:lnTo>
                    <a:lnTo>
                      <a:pt x="203" y="746"/>
                    </a:lnTo>
                    <a:lnTo>
                      <a:pt x="189" y="740"/>
                    </a:lnTo>
                    <a:lnTo>
                      <a:pt x="178" y="733"/>
                    </a:lnTo>
                    <a:lnTo>
                      <a:pt x="168" y="726"/>
                    </a:lnTo>
                    <a:lnTo>
                      <a:pt x="161" y="716"/>
                    </a:lnTo>
                    <a:lnTo>
                      <a:pt x="157" y="706"/>
                    </a:lnTo>
                    <a:lnTo>
                      <a:pt x="153" y="694"/>
                    </a:lnTo>
                    <a:lnTo>
                      <a:pt x="151" y="681"/>
                    </a:lnTo>
                    <a:lnTo>
                      <a:pt x="153" y="664"/>
                    </a:lnTo>
                    <a:lnTo>
                      <a:pt x="153" y="664"/>
                    </a:lnTo>
                    <a:lnTo>
                      <a:pt x="154" y="649"/>
                    </a:lnTo>
                    <a:lnTo>
                      <a:pt x="157" y="630"/>
                    </a:lnTo>
                    <a:lnTo>
                      <a:pt x="161" y="611"/>
                    </a:lnTo>
                    <a:lnTo>
                      <a:pt x="167" y="591"/>
                    </a:lnTo>
                    <a:lnTo>
                      <a:pt x="167" y="591"/>
                    </a:lnTo>
                    <a:lnTo>
                      <a:pt x="172" y="576"/>
                    </a:lnTo>
                    <a:lnTo>
                      <a:pt x="179" y="560"/>
                    </a:lnTo>
                    <a:lnTo>
                      <a:pt x="196" y="528"/>
                    </a:lnTo>
                    <a:lnTo>
                      <a:pt x="214" y="496"/>
                    </a:lnTo>
                    <a:lnTo>
                      <a:pt x="223" y="479"/>
                    </a:lnTo>
                    <a:lnTo>
                      <a:pt x="231" y="462"/>
                    </a:lnTo>
                    <a:lnTo>
                      <a:pt x="231" y="462"/>
                    </a:lnTo>
                    <a:lnTo>
                      <a:pt x="259" y="392"/>
                    </a:lnTo>
                    <a:lnTo>
                      <a:pt x="287" y="324"/>
                    </a:lnTo>
                    <a:lnTo>
                      <a:pt x="287" y="324"/>
                    </a:lnTo>
                    <a:lnTo>
                      <a:pt x="297" y="299"/>
                    </a:lnTo>
                    <a:lnTo>
                      <a:pt x="297" y="299"/>
                    </a:lnTo>
                    <a:lnTo>
                      <a:pt x="300" y="293"/>
                    </a:lnTo>
                    <a:lnTo>
                      <a:pt x="304" y="288"/>
                    </a:lnTo>
                    <a:lnTo>
                      <a:pt x="308" y="282"/>
                    </a:lnTo>
                    <a:lnTo>
                      <a:pt x="311" y="277"/>
                    </a:lnTo>
                    <a:lnTo>
                      <a:pt x="311" y="277"/>
                    </a:lnTo>
                    <a:lnTo>
                      <a:pt x="314" y="270"/>
                    </a:lnTo>
                    <a:lnTo>
                      <a:pt x="315" y="261"/>
                    </a:lnTo>
                    <a:lnTo>
                      <a:pt x="317" y="251"/>
                    </a:lnTo>
                    <a:lnTo>
                      <a:pt x="318" y="243"/>
                    </a:lnTo>
                    <a:lnTo>
                      <a:pt x="318" y="243"/>
                    </a:lnTo>
                    <a:lnTo>
                      <a:pt x="327" y="220"/>
                    </a:lnTo>
                    <a:lnTo>
                      <a:pt x="329" y="209"/>
                    </a:lnTo>
                    <a:lnTo>
                      <a:pt x="334" y="197"/>
                    </a:lnTo>
                    <a:lnTo>
                      <a:pt x="335" y="184"/>
                    </a:lnTo>
                    <a:lnTo>
                      <a:pt x="335" y="173"/>
                    </a:lnTo>
                    <a:lnTo>
                      <a:pt x="332" y="161"/>
                    </a:lnTo>
                    <a:lnTo>
                      <a:pt x="331" y="157"/>
                    </a:lnTo>
                    <a:lnTo>
                      <a:pt x="327" y="153"/>
                    </a:lnTo>
                    <a:lnTo>
                      <a:pt x="327" y="153"/>
                    </a:lnTo>
                    <a:lnTo>
                      <a:pt x="317" y="154"/>
                    </a:lnTo>
                    <a:lnTo>
                      <a:pt x="308" y="159"/>
                    </a:lnTo>
                    <a:lnTo>
                      <a:pt x="290" y="168"/>
                    </a:lnTo>
                    <a:lnTo>
                      <a:pt x="290" y="168"/>
                    </a:lnTo>
                    <a:lnTo>
                      <a:pt x="283" y="185"/>
                    </a:lnTo>
                    <a:lnTo>
                      <a:pt x="278" y="204"/>
                    </a:lnTo>
                    <a:lnTo>
                      <a:pt x="268" y="240"/>
                    </a:lnTo>
                    <a:lnTo>
                      <a:pt x="258" y="277"/>
                    </a:lnTo>
                    <a:lnTo>
                      <a:pt x="248" y="313"/>
                    </a:lnTo>
                    <a:lnTo>
                      <a:pt x="248" y="313"/>
                    </a:lnTo>
                    <a:lnTo>
                      <a:pt x="237" y="348"/>
                    </a:lnTo>
                    <a:lnTo>
                      <a:pt x="226" y="385"/>
                    </a:lnTo>
                    <a:lnTo>
                      <a:pt x="213" y="421"/>
                    </a:lnTo>
                    <a:lnTo>
                      <a:pt x="197" y="456"/>
                    </a:lnTo>
                    <a:lnTo>
                      <a:pt x="197" y="456"/>
                    </a:lnTo>
                    <a:lnTo>
                      <a:pt x="182" y="487"/>
                    </a:lnTo>
                    <a:lnTo>
                      <a:pt x="167" y="519"/>
                    </a:lnTo>
                    <a:lnTo>
                      <a:pt x="150" y="552"/>
                    </a:lnTo>
                    <a:lnTo>
                      <a:pt x="133" y="585"/>
                    </a:lnTo>
                    <a:lnTo>
                      <a:pt x="133" y="585"/>
                    </a:lnTo>
                    <a:lnTo>
                      <a:pt x="126" y="602"/>
                    </a:lnTo>
                    <a:lnTo>
                      <a:pt x="120" y="619"/>
                    </a:lnTo>
                    <a:lnTo>
                      <a:pt x="109" y="660"/>
                    </a:lnTo>
                    <a:lnTo>
                      <a:pt x="109" y="660"/>
                    </a:lnTo>
                    <a:lnTo>
                      <a:pt x="103" y="680"/>
                    </a:lnTo>
                    <a:lnTo>
                      <a:pt x="98" y="701"/>
                    </a:lnTo>
                    <a:lnTo>
                      <a:pt x="96" y="710"/>
                    </a:lnTo>
                    <a:lnTo>
                      <a:pt x="95" y="720"/>
                    </a:lnTo>
                    <a:lnTo>
                      <a:pt x="96" y="729"/>
                    </a:lnTo>
                    <a:lnTo>
                      <a:pt x="98" y="736"/>
                    </a:lnTo>
                    <a:lnTo>
                      <a:pt x="98" y="736"/>
                    </a:lnTo>
                    <a:lnTo>
                      <a:pt x="102" y="741"/>
                    </a:lnTo>
                    <a:lnTo>
                      <a:pt x="110" y="747"/>
                    </a:lnTo>
                    <a:lnTo>
                      <a:pt x="120" y="751"/>
                    </a:lnTo>
                    <a:lnTo>
                      <a:pt x="132" y="755"/>
                    </a:lnTo>
                    <a:lnTo>
                      <a:pt x="158" y="762"/>
                    </a:lnTo>
                    <a:lnTo>
                      <a:pt x="183" y="768"/>
                    </a:lnTo>
                    <a:lnTo>
                      <a:pt x="183" y="768"/>
                    </a:lnTo>
                    <a:lnTo>
                      <a:pt x="221" y="776"/>
                    </a:lnTo>
                    <a:lnTo>
                      <a:pt x="258" y="785"/>
                    </a:lnTo>
                    <a:lnTo>
                      <a:pt x="328" y="804"/>
                    </a:lnTo>
                    <a:lnTo>
                      <a:pt x="395" y="823"/>
                    </a:lnTo>
                    <a:lnTo>
                      <a:pt x="431" y="831"/>
                    </a:lnTo>
                    <a:lnTo>
                      <a:pt x="466" y="838"/>
                    </a:lnTo>
                    <a:lnTo>
                      <a:pt x="466" y="838"/>
                    </a:lnTo>
                    <a:lnTo>
                      <a:pt x="516" y="848"/>
                    </a:lnTo>
                    <a:lnTo>
                      <a:pt x="568" y="861"/>
                    </a:lnTo>
                    <a:lnTo>
                      <a:pt x="620" y="873"/>
                    </a:lnTo>
                    <a:lnTo>
                      <a:pt x="647" y="879"/>
                    </a:lnTo>
                    <a:lnTo>
                      <a:pt x="673" y="883"/>
                    </a:lnTo>
                    <a:lnTo>
                      <a:pt x="673" y="883"/>
                    </a:lnTo>
                    <a:lnTo>
                      <a:pt x="728" y="890"/>
                    </a:lnTo>
                    <a:lnTo>
                      <a:pt x="783" y="897"/>
                    </a:lnTo>
                    <a:lnTo>
                      <a:pt x="783" y="897"/>
                    </a:lnTo>
                    <a:lnTo>
                      <a:pt x="810" y="901"/>
                    </a:lnTo>
                    <a:lnTo>
                      <a:pt x="836" y="907"/>
                    </a:lnTo>
                    <a:lnTo>
                      <a:pt x="888" y="920"/>
                    </a:lnTo>
                    <a:lnTo>
                      <a:pt x="888" y="920"/>
                    </a:lnTo>
                    <a:lnTo>
                      <a:pt x="967" y="938"/>
                    </a:lnTo>
                    <a:lnTo>
                      <a:pt x="1043" y="956"/>
                    </a:lnTo>
                    <a:lnTo>
                      <a:pt x="1189" y="994"/>
                    </a:lnTo>
                    <a:lnTo>
                      <a:pt x="1189" y="994"/>
                    </a:lnTo>
                    <a:lnTo>
                      <a:pt x="1214" y="1000"/>
                    </a:lnTo>
                    <a:lnTo>
                      <a:pt x="1239" y="1004"/>
                    </a:lnTo>
                    <a:lnTo>
                      <a:pt x="1264" y="1009"/>
                    </a:lnTo>
                    <a:lnTo>
                      <a:pt x="1290" y="1016"/>
                    </a:lnTo>
                    <a:lnTo>
                      <a:pt x="1290" y="1016"/>
                    </a:lnTo>
                    <a:lnTo>
                      <a:pt x="1305" y="1021"/>
                    </a:lnTo>
                    <a:lnTo>
                      <a:pt x="1321" y="1028"/>
                    </a:lnTo>
                    <a:lnTo>
                      <a:pt x="1336" y="1033"/>
                    </a:lnTo>
                    <a:lnTo>
                      <a:pt x="1351" y="1039"/>
                    </a:lnTo>
                    <a:lnTo>
                      <a:pt x="1351" y="1039"/>
                    </a:lnTo>
                    <a:lnTo>
                      <a:pt x="1365" y="1042"/>
                    </a:lnTo>
                    <a:lnTo>
                      <a:pt x="1385" y="1045"/>
                    </a:lnTo>
                    <a:lnTo>
                      <a:pt x="1405" y="1046"/>
                    </a:lnTo>
                    <a:lnTo>
                      <a:pt x="1422" y="1046"/>
                    </a:lnTo>
                    <a:lnTo>
                      <a:pt x="1422" y="1046"/>
                    </a:lnTo>
                    <a:lnTo>
                      <a:pt x="1430" y="1045"/>
                    </a:lnTo>
                    <a:lnTo>
                      <a:pt x="1438" y="1040"/>
                    </a:lnTo>
                    <a:lnTo>
                      <a:pt x="1455" y="1033"/>
                    </a:lnTo>
                    <a:lnTo>
                      <a:pt x="1472" y="1024"/>
                    </a:lnTo>
                    <a:lnTo>
                      <a:pt x="1488" y="1016"/>
                    </a:lnTo>
                    <a:lnTo>
                      <a:pt x="1488" y="1016"/>
                    </a:lnTo>
                    <a:lnTo>
                      <a:pt x="1503" y="974"/>
                    </a:lnTo>
                    <a:lnTo>
                      <a:pt x="1520" y="934"/>
                    </a:lnTo>
                    <a:lnTo>
                      <a:pt x="1556" y="851"/>
                    </a:lnTo>
                    <a:lnTo>
                      <a:pt x="1593" y="769"/>
                    </a:lnTo>
                    <a:lnTo>
                      <a:pt x="1611" y="729"/>
                    </a:lnTo>
                    <a:lnTo>
                      <a:pt x="1628" y="688"/>
                    </a:lnTo>
                    <a:lnTo>
                      <a:pt x="1628" y="688"/>
                    </a:lnTo>
                    <a:lnTo>
                      <a:pt x="1643" y="649"/>
                    </a:lnTo>
                    <a:lnTo>
                      <a:pt x="1650" y="628"/>
                    </a:lnTo>
                    <a:lnTo>
                      <a:pt x="1656" y="607"/>
                    </a:lnTo>
                    <a:lnTo>
                      <a:pt x="1662" y="585"/>
                    </a:lnTo>
                    <a:lnTo>
                      <a:pt x="1666" y="564"/>
                    </a:lnTo>
                    <a:lnTo>
                      <a:pt x="1667" y="543"/>
                    </a:lnTo>
                    <a:lnTo>
                      <a:pt x="1666" y="524"/>
                    </a:lnTo>
                    <a:lnTo>
                      <a:pt x="1666" y="524"/>
                    </a:lnTo>
                    <a:lnTo>
                      <a:pt x="1652" y="504"/>
                    </a:lnTo>
                    <a:lnTo>
                      <a:pt x="1645" y="496"/>
                    </a:lnTo>
                    <a:lnTo>
                      <a:pt x="1642" y="494"/>
                    </a:lnTo>
                    <a:lnTo>
                      <a:pt x="1642" y="496"/>
                    </a:lnTo>
                    <a:lnTo>
                      <a:pt x="1642" y="496"/>
                    </a:lnTo>
                    <a:lnTo>
                      <a:pt x="1646" y="508"/>
                    </a:lnTo>
                    <a:lnTo>
                      <a:pt x="1648" y="521"/>
                    </a:lnTo>
                    <a:lnTo>
                      <a:pt x="1648" y="534"/>
                    </a:lnTo>
                    <a:lnTo>
                      <a:pt x="1645" y="546"/>
                    </a:lnTo>
                    <a:lnTo>
                      <a:pt x="1639" y="573"/>
                    </a:lnTo>
                    <a:lnTo>
                      <a:pt x="1631" y="600"/>
                    </a:lnTo>
                    <a:lnTo>
                      <a:pt x="1631" y="600"/>
                    </a:lnTo>
                    <a:close/>
                    <a:moveTo>
                      <a:pt x="1629" y="442"/>
                    </a:moveTo>
                    <a:lnTo>
                      <a:pt x="1629" y="442"/>
                    </a:lnTo>
                    <a:lnTo>
                      <a:pt x="1621" y="441"/>
                    </a:lnTo>
                    <a:lnTo>
                      <a:pt x="1615" y="438"/>
                    </a:lnTo>
                    <a:lnTo>
                      <a:pt x="1610" y="434"/>
                    </a:lnTo>
                    <a:lnTo>
                      <a:pt x="1604" y="428"/>
                    </a:lnTo>
                    <a:lnTo>
                      <a:pt x="1604" y="428"/>
                    </a:lnTo>
                    <a:lnTo>
                      <a:pt x="1593" y="425"/>
                    </a:lnTo>
                    <a:lnTo>
                      <a:pt x="1580" y="423"/>
                    </a:lnTo>
                    <a:lnTo>
                      <a:pt x="1556" y="413"/>
                    </a:lnTo>
                    <a:lnTo>
                      <a:pt x="1545" y="409"/>
                    </a:lnTo>
                    <a:lnTo>
                      <a:pt x="1534" y="406"/>
                    </a:lnTo>
                    <a:lnTo>
                      <a:pt x="1523" y="404"/>
                    </a:lnTo>
                    <a:lnTo>
                      <a:pt x="1510" y="404"/>
                    </a:lnTo>
                    <a:lnTo>
                      <a:pt x="1510" y="404"/>
                    </a:lnTo>
                    <a:lnTo>
                      <a:pt x="1469" y="392"/>
                    </a:lnTo>
                    <a:lnTo>
                      <a:pt x="1429" y="379"/>
                    </a:lnTo>
                    <a:lnTo>
                      <a:pt x="1347" y="357"/>
                    </a:lnTo>
                    <a:lnTo>
                      <a:pt x="1266" y="336"/>
                    </a:lnTo>
                    <a:lnTo>
                      <a:pt x="1183" y="313"/>
                    </a:lnTo>
                    <a:lnTo>
                      <a:pt x="1183" y="313"/>
                    </a:lnTo>
                    <a:lnTo>
                      <a:pt x="1144" y="303"/>
                    </a:lnTo>
                    <a:lnTo>
                      <a:pt x="1104" y="293"/>
                    </a:lnTo>
                    <a:lnTo>
                      <a:pt x="1104" y="293"/>
                    </a:lnTo>
                    <a:lnTo>
                      <a:pt x="1048" y="279"/>
                    </a:lnTo>
                    <a:lnTo>
                      <a:pt x="993" y="264"/>
                    </a:lnTo>
                    <a:lnTo>
                      <a:pt x="993" y="264"/>
                    </a:lnTo>
                    <a:lnTo>
                      <a:pt x="954" y="254"/>
                    </a:lnTo>
                    <a:lnTo>
                      <a:pt x="915" y="243"/>
                    </a:lnTo>
                    <a:lnTo>
                      <a:pt x="915" y="243"/>
                    </a:lnTo>
                    <a:lnTo>
                      <a:pt x="876" y="232"/>
                    </a:lnTo>
                    <a:lnTo>
                      <a:pt x="838" y="219"/>
                    </a:lnTo>
                    <a:lnTo>
                      <a:pt x="798" y="206"/>
                    </a:lnTo>
                    <a:lnTo>
                      <a:pt x="777" y="202"/>
                    </a:lnTo>
                    <a:lnTo>
                      <a:pt x="758" y="198"/>
                    </a:lnTo>
                    <a:lnTo>
                      <a:pt x="758" y="198"/>
                    </a:lnTo>
                    <a:lnTo>
                      <a:pt x="727" y="188"/>
                    </a:lnTo>
                    <a:lnTo>
                      <a:pt x="694" y="180"/>
                    </a:lnTo>
                    <a:lnTo>
                      <a:pt x="661" y="171"/>
                    </a:lnTo>
                    <a:lnTo>
                      <a:pt x="628" y="166"/>
                    </a:lnTo>
                    <a:lnTo>
                      <a:pt x="560" y="153"/>
                    </a:lnTo>
                    <a:lnTo>
                      <a:pt x="526" y="146"/>
                    </a:lnTo>
                    <a:lnTo>
                      <a:pt x="492" y="139"/>
                    </a:lnTo>
                    <a:lnTo>
                      <a:pt x="492" y="139"/>
                    </a:lnTo>
                    <a:lnTo>
                      <a:pt x="491" y="138"/>
                    </a:lnTo>
                    <a:lnTo>
                      <a:pt x="489" y="138"/>
                    </a:lnTo>
                    <a:lnTo>
                      <a:pt x="485" y="140"/>
                    </a:lnTo>
                    <a:lnTo>
                      <a:pt x="481" y="142"/>
                    </a:lnTo>
                    <a:lnTo>
                      <a:pt x="478" y="142"/>
                    </a:lnTo>
                    <a:lnTo>
                      <a:pt x="475" y="140"/>
                    </a:lnTo>
                    <a:lnTo>
                      <a:pt x="475" y="140"/>
                    </a:lnTo>
                    <a:lnTo>
                      <a:pt x="473" y="139"/>
                    </a:lnTo>
                    <a:lnTo>
                      <a:pt x="471" y="139"/>
                    </a:lnTo>
                    <a:lnTo>
                      <a:pt x="470" y="135"/>
                    </a:lnTo>
                    <a:lnTo>
                      <a:pt x="467" y="131"/>
                    </a:lnTo>
                    <a:lnTo>
                      <a:pt x="466" y="131"/>
                    </a:lnTo>
                    <a:lnTo>
                      <a:pt x="463" y="129"/>
                    </a:lnTo>
                    <a:lnTo>
                      <a:pt x="463" y="129"/>
                    </a:lnTo>
                    <a:lnTo>
                      <a:pt x="415" y="118"/>
                    </a:lnTo>
                    <a:lnTo>
                      <a:pt x="369" y="108"/>
                    </a:lnTo>
                    <a:lnTo>
                      <a:pt x="324" y="100"/>
                    </a:lnTo>
                    <a:lnTo>
                      <a:pt x="278" y="94"/>
                    </a:lnTo>
                    <a:lnTo>
                      <a:pt x="278" y="94"/>
                    </a:lnTo>
                    <a:lnTo>
                      <a:pt x="283" y="98"/>
                    </a:lnTo>
                    <a:lnTo>
                      <a:pt x="289" y="104"/>
                    </a:lnTo>
                    <a:lnTo>
                      <a:pt x="297" y="117"/>
                    </a:lnTo>
                    <a:lnTo>
                      <a:pt x="307" y="128"/>
                    </a:lnTo>
                    <a:lnTo>
                      <a:pt x="313" y="133"/>
                    </a:lnTo>
                    <a:lnTo>
                      <a:pt x="318" y="136"/>
                    </a:lnTo>
                    <a:lnTo>
                      <a:pt x="318" y="136"/>
                    </a:lnTo>
                    <a:lnTo>
                      <a:pt x="325" y="139"/>
                    </a:lnTo>
                    <a:lnTo>
                      <a:pt x="332" y="139"/>
                    </a:lnTo>
                    <a:lnTo>
                      <a:pt x="346" y="139"/>
                    </a:lnTo>
                    <a:lnTo>
                      <a:pt x="353" y="139"/>
                    </a:lnTo>
                    <a:lnTo>
                      <a:pt x="359" y="140"/>
                    </a:lnTo>
                    <a:lnTo>
                      <a:pt x="366" y="142"/>
                    </a:lnTo>
                    <a:lnTo>
                      <a:pt x="373" y="146"/>
                    </a:lnTo>
                    <a:lnTo>
                      <a:pt x="373" y="146"/>
                    </a:lnTo>
                    <a:lnTo>
                      <a:pt x="374" y="145"/>
                    </a:lnTo>
                    <a:lnTo>
                      <a:pt x="376" y="145"/>
                    </a:lnTo>
                    <a:lnTo>
                      <a:pt x="377" y="140"/>
                    </a:lnTo>
                    <a:lnTo>
                      <a:pt x="380" y="139"/>
                    </a:lnTo>
                    <a:lnTo>
                      <a:pt x="381" y="138"/>
                    </a:lnTo>
                    <a:lnTo>
                      <a:pt x="384" y="139"/>
                    </a:lnTo>
                    <a:lnTo>
                      <a:pt x="384" y="139"/>
                    </a:lnTo>
                    <a:lnTo>
                      <a:pt x="387" y="140"/>
                    </a:lnTo>
                    <a:lnTo>
                      <a:pt x="388" y="145"/>
                    </a:lnTo>
                    <a:lnTo>
                      <a:pt x="391" y="147"/>
                    </a:lnTo>
                    <a:lnTo>
                      <a:pt x="393" y="149"/>
                    </a:lnTo>
                    <a:lnTo>
                      <a:pt x="395" y="149"/>
                    </a:lnTo>
                    <a:lnTo>
                      <a:pt x="395" y="149"/>
                    </a:lnTo>
                    <a:lnTo>
                      <a:pt x="502" y="177"/>
                    </a:lnTo>
                    <a:lnTo>
                      <a:pt x="606" y="205"/>
                    </a:lnTo>
                    <a:lnTo>
                      <a:pt x="711" y="233"/>
                    </a:lnTo>
                    <a:lnTo>
                      <a:pt x="819" y="261"/>
                    </a:lnTo>
                    <a:lnTo>
                      <a:pt x="819" y="261"/>
                    </a:lnTo>
                    <a:lnTo>
                      <a:pt x="888" y="277"/>
                    </a:lnTo>
                    <a:lnTo>
                      <a:pt x="957" y="292"/>
                    </a:lnTo>
                    <a:lnTo>
                      <a:pt x="1026" y="307"/>
                    </a:lnTo>
                    <a:lnTo>
                      <a:pt x="1095" y="324"/>
                    </a:lnTo>
                    <a:lnTo>
                      <a:pt x="1095" y="324"/>
                    </a:lnTo>
                    <a:lnTo>
                      <a:pt x="1226" y="358"/>
                    </a:lnTo>
                    <a:lnTo>
                      <a:pt x="1360" y="392"/>
                    </a:lnTo>
                    <a:lnTo>
                      <a:pt x="1360" y="392"/>
                    </a:lnTo>
                    <a:lnTo>
                      <a:pt x="1408" y="406"/>
                    </a:lnTo>
                    <a:lnTo>
                      <a:pt x="1458" y="420"/>
                    </a:lnTo>
                    <a:lnTo>
                      <a:pt x="1509" y="435"/>
                    </a:lnTo>
                    <a:lnTo>
                      <a:pt x="1534" y="441"/>
                    </a:lnTo>
                    <a:lnTo>
                      <a:pt x="1558" y="446"/>
                    </a:lnTo>
                    <a:lnTo>
                      <a:pt x="1558" y="446"/>
                    </a:lnTo>
                    <a:lnTo>
                      <a:pt x="1589" y="452"/>
                    </a:lnTo>
                    <a:lnTo>
                      <a:pt x="1603" y="456"/>
                    </a:lnTo>
                    <a:lnTo>
                      <a:pt x="1615" y="461"/>
                    </a:lnTo>
                    <a:lnTo>
                      <a:pt x="1628" y="466"/>
                    </a:lnTo>
                    <a:lnTo>
                      <a:pt x="1638" y="472"/>
                    </a:lnTo>
                    <a:lnTo>
                      <a:pt x="1648" y="479"/>
                    </a:lnTo>
                    <a:lnTo>
                      <a:pt x="1657" y="489"/>
                    </a:lnTo>
                    <a:lnTo>
                      <a:pt x="1657" y="489"/>
                    </a:lnTo>
                    <a:lnTo>
                      <a:pt x="1643" y="465"/>
                    </a:lnTo>
                    <a:lnTo>
                      <a:pt x="1629" y="442"/>
                    </a:lnTo>
                    <a:lnTo>
                      <a:pt x="1629" y="442"/>
                    </a:lnTo>
                    <a:close/>
                    <a:moveTo>
                      <a:pt x="327" y="263"/>
                    </a:moveTo>
                    <a:lnTo>
                      <a:pt x="327" y="263"/>
                    </a:lnTo>
                    <a:lnTo>
                      <a:pt x="318" y="303"/>
                    </a:lnTo>
                    <a:lnTo>
                      <a:pt x="310" y="347"/>
                    </a:lnTo>
                    <a:lnTo>
                      <a:pt x="310" y="347"/>
                    </a:lnTo>
                    <a:lnTo>
                      <a:pt x="304" y="369"/>
                    </a:lnTo>
                    <a:lnTo>
                      <a:pt x="297" y="392"/>
                    </a:lnTo>
                    <a:lnTo>
                      <a:pt x="292" y="413"/>
                    </a:lnTo>
                    <a:lnTo>
                      <a:pt x="289" y="434"/>
                    </a:lnTo>
                    <a:lnTo>
                      <a:pt x="289" y="434"/>
                    </a:lnTo>
                    <a:lnTo>
                      <a:pt x="286" y="458"/>
                    </a:lnTo>
                    <a:lnTo>
                      <a:pt x="285" y="470"/>
                    </a:lnTo>
                    <a:lnTo>
                      <a:pt x="285" y="482"/>
                    </a:lnTo>
                    <a:lnTo>
                      <a:pt x="285" y="482"/>
                    </a:lnTo>
                    <a:lnTo>
                      <a:pt x="286" y="487"/>
                    </a:lnTo>
                    <a:lnTo>
                      <a:pt x="289" y="493"/>
                    </a:lnTo>
                    <a:lnTo>
                      <a:pt x="292" y="500"/>
                    </a:lnTo>
                    <a:lnTo>
                      <a:pt x="294" y="507"/>
                    </a:lnTo>
                    <a:lnTo>
                      <a:pt x="294" y="507"/>
                    </a:lnTo>
                    <a:lnTo>
                      <a:pt x="296" y="524"/>
                    </a:lnTo>
                    <a:lnTo>
                      <a:pt x="299" y="539"/>
                    </a:lnTo>
                    <a:lnTo>
                      <a:pt x="300" y="555"/>
                    </a:lnTo>
                    <a:lnTo>
                      <a:pt x="303" y="569"/>
                    </a:lnTo>
                    <a:lnTo>
                      <a:pt x="303" y="569"/>
                    </a:lnTo>
                    <a:lnTo>
                      <a:pt x="304" y="574"/>
                    </a:lnTo>
                    <a:lnTo>
                      <a:pt x="308" y="581"/>
                    </a:lnTo>
                    <a:lnTo>
                      <a:pt x="317" y="595"/>
                    </a:lnTo>
                    <a:lnTo>
                      <a:pt x="328" y="608"/>
                    </a:lnTo>
                    <a:lnTo>
                      <a:pt x="339" y="621"/>
                    </a:lnTo>
                    <a:lnTo>
                      <a:pt x="339" y="621"/>
                    </a:lnTo>
                    <a:lnTo>
                      <a:pt x="355" y="635"/>
                    </a:lnTo>
                    <a:lnTo>
                      <a:pt x="372" y="647"/>
                    </a:lnTo>
                    <a:lnTo>
                      <a:pt x="390" y="657"/>
                    </a:lnTo>
                    <a:lnTo>
                      <a:pt x="408" y="665"/>
                    </a:lnTo>
                    <a:lnTo>
                      <a:pt x="429" y="673"/>
                    </a:lnTo>
                    <a:lnTo>
                      <a:pt x="450" y="678"/>
                    </a:lnTo>
                    <a:lnTo>
                      <a:pt x="496" y="691"/>
                    </a:lnTo>
                    <a:lnTo>
                      <a:pt x="496" y="691"/>
                    </a:lnTo>
                    <a:lnTo>
                      <a:pt x="617" y="726"/>
                    </a:lnTo>
                    <a:lnTo>
                      <a:pt x="617" y="726"/>
                    </a:lnTo>
                    <a:lnTo>
                      <a:pt x="648" y="737"/>
                    </a:lnTo>
                    <a:lnTo>
                      <a:pt x="662" y="743"/>
                    </a:lnTo>
                    <a:lnTo>
                      <a:pt x="678" y="747"/>
                    </a:lnTo>
                    <a:lnTo>
                      <a:pt x="678" y="747"/>
                    </a:lnTo>
                    <a:lnTo>
                      <a:pt x="692" y="750"/>
                    </a:lnTo>
                    <a:lnTo>
                      <a:pt x="704" y="751"/>
                    </a:lnTo>
                    <a:lnTo>
                      <a:pt x="731" y="754"/>
                    </a:lnTo>
                    <a:lnTo>
                      <a:pt x="731" y="754"/>
                    </a:lnTo>
                    <a:lnTo>
                      <a:pt x="742" y="757"/>
                    </a:lnTo>
                    <a:lnTo>
                      <a:pt x="753" y="760"/>
                    </a:lnTo>
                    <a:lnTo>
                      <a:pt x="776" y="768"/>
                    </a:lnTo>
                    <a:lnTo>
                      <a:pt x="776" y="768"/>
                    </a:lnTo>
                    <a:lnTo>
                      <a:pt x="801" y="774"/>
                    </a:lnTo>
                    <a:lnTo>
                      <a:pt x="826" y="779"/>
                    </a:lnTo>
                    <a:lnTo>
                      <a:pt x="877" y="790"/>
                    </a:lnTo>
                    <a:lnTo>
                      <a:pt x="877" y="790"/>
                    </a:lnTo>
                    <a:lnTo>
                      <a:pt x="904" y="797"/>
                    </a:lnTo>
                    <a:lnTo>
                      <a:pt x="929" y="804"/>
                    </a:lnTo>
                    <a:lnTo>
                      <a:pt x="954" y="812"/>
                    </a:lnTo>
                    <a:lnTo>
                      <a:pt x="979" y="817"/>
                    </a:lnTo>
                    <a:lnTo>
                      <a:pt x="979" y="817"/>
                    </a:lnTo>
                    <a:lnTo>
                      <a:pt x="995" y="820"/>
                    </a:lnTo>
                    <a:lnTo>
                      <a:pt x="1010" y="824"/>
                    </a:lnTo>
                    <a:lnTo>
                      <a:pt x="1040" y="833"/>
                    </a:lnTo>
                    <a:lnTo>
                      <a:pt x="1055" y="837"/>
                    </a:lnTo>
                    <a:lnTo>
                      <a:pt x="1069" y="840"/>
                    </a:lnTo>
                    <a:lnTo>
                      <a:pt x="1083" y="841"/>
                    </a:lnTo>
                    <a:lnTo>
                      <a:pt x="1097" y="841"/>
                    </a:lnTo>
                    <a:lnTo>
                      <a:pt x="1097" y="841"/>
                    </a:lnTo>
                    <a:lnTo>
                      <a:pt x="1110" y="847"/>
                    </a:lnTo>
                    <a:lnTo>
                      <a:pt x="1124" y="851"/>
                    </a:lnTo>
                    <a:lnTo>
                      <a:pt x="1139" y="852"/>
                    </a:lnTo>
                    <a:lnTo>
                      <a:pt x="1148" y="851"/>
                    </a:lnTo>
                    <a:lnTo>
                      <a:pt x="1155" y="849"/>
                    </a:lnTo>
                    <a:lnTo>
                      <a:pt x="1155" y="849"/>
                    </a:lnTo>
                    <a:lnTo>
                      <a:pt x="1162" y="854"/>
                    </a:lnTo>
                    <a:lnTo>
                      <a:pt x="1168" y="858"/>
                    </a:lnTo>
                    <a:lnTo>
                      <a:pt x="1182" y="862"/>
                    </a:lnTo>
                    <a:lnTo>
                      <a:pt x="1182" y="862"/>
                    </a:lnTo>
                    <a:lnTo>
                      <a:pt x="1233" y="876"/>
                    </a:lnTo>
                    <a:lnTo>
                      <a:pt x="1260" y="882"/>
                    </a:lnTo>
                    <a:lnTo>
                      <a:pt x="1273" y="885"/>
                    </a:lnTo>
                    <a:lnTo>
                      <a:pt x="1285" y="885"/>
                    </a:lnTo>
                    <a:lnTo>
                      <a:pt x="1285" y="885"/>
                    </a:lnTo>
                    <a:lnTo>
                      <a:pt x="1295" y="885"/>
                    </a:lnTo>
                    <a:lnTo>
                      <a:pt x="1306" y="885"/>
                    </a:lnTo>
                    <a:lnTo>
                      <a:pt x="1329" y="882"/>
                    </a:lnTo>
                    <a:lnTo>
                      <a:pt x="1329" y="882"/>
                    </a:lnTo>
                    <a:lnTo>
                      <a:pt x="1340" y="882"/>
                    </a:lnTo>
                    <a:lnTo>
                      <a:pt x="1353" y="882"/>
                    </a:lnTo>
                    <a:lnTo>
                      <a:pt x="1364" y="882"/>
                    </a:lnTo>
                    <a:lnTo>
                      <a:pt x="1375" y="882"/>
                    </a:lnTo>
                    <a:lnTo>
                      <a:pt x="1375" y="882"/>
                    </a:lnTo>
                    <a:lnTo>
                      <a:pt x="1392" y="879"/>
                    </a:lnTo>
                    <a:lnTo>
                      <a:pt x="1408" y="875"/>
                    </a:lnTo>
                    <a:lnTo>
                      <a:pt x="1423" y="870"/>
                    </a:lnTo>
                    <a:lnTo>
                      <a:pt x="1436" y="865"/>
                    </a:lnTo>
                    <a:lnTo>
                      <a:pt x="1450" y="859"/>
                    </a:lnTo>
                    <a:lnTo>
                      <a:pt x="1461" y="852"/>
                    </a:lnTo>
                    <a:lnTo>
                      <a:pt x="1472" y="844"/>
                    </a:lnTo>
                    <a:lnTo>
                      <a:pt x="1483" y="835"/>
                    </a:lnTo>
                    <a:lnTo>
                      <a:pt x="1493" y="827"/>
                    </a:lnTo>
                    <a:lnTo>
                      <a:pt x="1502" y="817"/>
                    </a:lnTo>
                    <a:lnTo>
                      <a:pt x="1518" y="796"/>
                    </a:lnTo>
                    <a:lnTo>
                      <a:pt x="1534" y="774"/>
                    </a:lnTo>
                    <a:lnTo>
                      <a:pt x="1549" y="748"/>
                    </a:lnTo>
                    <a:lnTo>
                      <a:pt x="1549" y="748"/>
                    </a:lnTo>
                    <a:lnTo>
                      <a:pt x="1575" y="701"/>
                    </a:lnTo>
                    <a:lnTo>
                      <a:pt x="1587" y="677"/>
                    </a:lnTo>
                    <a:lnTo>
                      <a:pt x="1598" y="651"/>
                    </a:lnTo>
                    <a:lnTo>
                      <a:pt x="1610" y="625"/>
                    </a:lnTo>
                    <a:lnTo>
                      <a:pt x="1620" y="598"/>
                    </a:lnTo>
                    <a:lnTo>
                      <a:pt x="1627" y="571"/>
                    </a:lnTo>
                    <a:lnTo>
                      <a:pt x="1632" y="542"/>
                    </a:lnTo>
                    <a:lnTo>
                      <a:pt x="1632" y="542"/>
                    </a:lnTo>
                    <a:lnTo>
                      <a:pt x="1634" y="526"/>
                    </a:lnTo>
                    <a:lnTo>
                      <a:pt x="1632" y="512"/>
                    </a:lnTo>
                    <a:lnTo>
                      <a:pt x="1628" y="500"/>
                    </a:lnTo>
                    <a:lnTo>
                      <a:pt x="1621" y="487"/>
                    </a:lnTo>
                    <a:lnTo>
                      <a:pt x="1611" y="477"/>
                    </a:lnTo>
                    <a:lnTo>
                      <a:pt x="1600" y="470"/>
                    </a:lnTo>
                    <a:lnTo>
                      <a:pt x="1584" y="465"/>
                    </a:lnTo>
                    <a:lnTo>
                      <a:pt x="1568" y="462"/>
                    </a:lnTo>
                    <a:lnTo>
                      <a:pt x="1568" y="462"/>
                    </a:lnTo>
                    <a:lnTo>
                      <a:pt x="1573" y="469"/>
                    </a:lnTo>
                    <a:lnTo>
                      <a:pt x="1576" y="476"/>
                    </a:lnTo>
                    <a:lnTo>
                      <a:pt x="1579" y="484"/>
                    </a:lnTo>
                    <a:lnTo>
                      <a:pt x="1582" y="493"/>
                    </a:lnTo>
                    <a:lnTo>
                      <a:pt x="1583" y="508"/>
                    </a:lnTo>
                    <a:lnTo>
                      <a:pt x="1582" y="525"/>
                    </a:lnTo>
                    <a:lnTo>
                      <a:pt x="1579" y="543"/>
                    </a:lnTo>
                    <a:lnTo>
                      <a:pt x="1573" y="560"/>
                    </a:lnTo>
                    <a:lnTo>
                      <a:pt x="1563" y="591"/>
                    </a:lnTo>
                    <a:lnTo>
                      <a:pt x="1563" y="591"/>
                    </a:lnTo>
                    <a:lnTo>
                      <a:pt x="1551" y="621"/>
                    </a:lnTo>
                    <a:lnTo>
                      <a:pt x="1540" y="647"/>
                    </a:lnTo>
                    <a:lnTo>
                      <a:pt x="1511" y="698"/>
                    </a:lnTo>
                    <a:lnTo>
                      <a:pt x="1511" y="698"/>
                    </a:lnTo>
                    <a:lnTo>
                      <a:pt x="1500" y="719"/>
                    </a:lnTo>
                    <a:lnTo>
                      <a:pt x="1485" y="740"/>
                    </a:lnTo>
                    <a:lnTo>
                      <a:pt x="1469" y="760"/>
                    </a:lnTo>
                    <a:lnTo>
                      <a:pt x="1452" y="778"/>
                    </a:lnTo>
                    <a:lnTo>
                      <a:pt x="1434" y="795"/>
                    </a:lnTo>
                    <a:lnTo>
                      <a:pt x="1416" y="810"/>
                    </a:lnTo>
                    <a:lnTo>
                      <a:pt x="1396" y="823"/>
                    </a:lnTo>
                    <a:lnTo>
                      <a:pt x="1378" y="834"/>
                    </a:lnTo>
                    <a:lnTo>
                      <a:pt x="1378" y="834"/>
                    </a:lnTo>
                    <a:lnTo>
                      <a:pt x="1349" y="841"/>
                    </a:lnTo>
                    <a:lnTo>
                      <a:pt x="1322" y="847"/>
                    </a:lnTo>
                    <a:lnTo>
                      <a:pt x="1294" y="849"/>
                    </a:lnTo>
                    <a:lnTo>
                      <a:pt x="1280" y="849"/>
                    </a:lnTo>
                    <a:lnTo>
                      <a:pt x="1266" y="848"/>
                    </a:lnTo>
                    <a:lnTo>
                      <a:pt x="1266" y="848"/>
                    </a:lnTo>
                    <a:lnTo>
                      <a:pt x="1238" y="844"/>
                    </a:lnTo>
                    <a:lnTo>
                      <a:pt x="1208" y="838"/>
                    </a:lnTo>
                    <a:lnTo>
                      <a:pt x="1152" y="821"/>
                    </a:lnTo>
                    <a:lnTo>
                      <a:pt x="1152" y="821"/>
                    </a:lnTo>
                    <a:lnTo>
                      <a:pt x="1125" y="814"/>
                    </a:lnTo>
                    <a:lnTo>
                      <a:pt x="1097" y="809"/>
                    </a:lnTo>
                    <a:lnTo>
                      <a:pt x="1040" y="797"/>
                    </a:lnTo>
                    <a:lnTo>
                      <a:pt x="1040" y="797"/>
                    </a:lnTo>
                    <a:lnTo>
                      <a:pt x="1010" y="792"/>
                    </a:lnTo>
                    <a:lnTo>
                      <a:pt x="982" y="783"/>
                    </a:lnTo>
                    <a:lnTo>
                      <a:pt x="953" y="776"/>
                    </a:lnTo>
                    <a:lnTo>
                      <a:pt x="925" y="769"/>
                    </a:lnTo>
                    <a:lnTo>
                      <a:pt x="925" y="769"/>
                    </a:lnTo>
                    <a:lnTo>
                      <a:pt x="810" y="744"/>
                    </a:lnTo>
                    <a:lnTo>
                      <a:pt x="694" y="717"/>
                    </a:lnTo>
                    <a:lnTo>
                      <a:pt x="694" y="717"/>
                    </a:lnTo>
                    <a:lnTo>
                      <a:pt x="666" y="709"/>
                    </a:lnTo>
                    <a:lnTo>
                      <a:pt x="640" y="701"/>
                    </a:lnTo>
                    <a:lnTo>
                      <a:pt x="612" y="692"/>
                    </a:lnTo>
                    <a:lnTo>
                      <a:pt x="584" y="684"/>
                    </a:lnTo>
                    <a:lnTo>
                      <a:pt x="584" y="684"/>
                    </a:lnTo>
                    <a:lnTo>
                      <a:pt x="554" y="677"/>
                    </a:lnTo>
                    <a:lnTo>
                      <a:pt x="523" y="671"/>
                    </a:lnTo>
                    <a:lnTo>
                      <a:pt x="495" y="665"/>
                    </a:lnTo>
                    <a:lnTo>
                      <a:pt x="467" y="657"/>
                    </a:lnTo>
                    <a:lnTo>
                      <a:pt x="467" y="657"/>
                    </a:lnTo>
                    <a:lnTo>
                      <a:pt x="456" y="653"/>
                    </a:lnTo>
                    <a:lnTo>
                      <a:pt x="445" y="647"/>
                    </a:lnTo>
                    <a:lnTo>
                      <a:pt x="424" y="633"/>
                    </a:lnTo>
                    <a:lnTo>
                      <a:pt x="402" y="618"/>
                    </a:lnTo>
                    <a:lnTo>
                      <a:pt x="391" y="612"/>
                    </a:lnTo>
                    <a:lnTo>
                      <a:pt x="380" y="607"/>
                    </a:lnTo>
                    <a:lnTo>
                      <a:pt x="380" y="607"/>
                    </a:lnTo>
                    <a:lnTo>
                      <a:pt x="365" y="588"/>
                    </a:lnTo>
                    <a:lnTo>
                      <a:pt x="352" y="571"/>
                    </a:lnTo>
                    <a:lnTo>
                      <a:pt x="341" y="556"/>
                    </a:lnTo>
                    <a:lnTo>
                      <a:pt x="335" y="546"/>
                    </a:lnTo>
                    <a:lnTo>
                      <a:pt x="331" y="536"/>
                    </a:lnTo>
                    <a:lnTo>
                      <a:pt x="331" y="536"/>
                    </a:lnTo>
                    <a:lnTo>
                      <a:pt x="324" y="519"/>
                    </a:lnTo>
                    <a:lnTo>
                      <a:pt x="320" y="501"/>
                    </a:lnTo>
                    <a:lnTo>
                      <a:pt x="318" y="483"/>
                    </a:lnTo>
                    <a:lnTo>
                      <a:pt x="317" y="465"/>
                    </a:lnTo>
                    <a:lnTo>
                      <a:pt x="317" y="445"/>
                    </a:lnTo>
                    <a:lnTo>
                      <a:pt x="318" y="425"/>
                    </a:lnTo>
                    <a:lnTo>
                      <a:pt x="321" y="386"/>
                    </a:lnTo>
                    <a:lnTo>
                      <a:pt x="321" y="386"/>
                    </a:lnTo>
                    <a:lnTo>
                      <a:pt x="324" y="373"/>
                    </a:lnTo>
                    <a:lnTo>
                      <a:pt x="328" y="361"/>
                    </a:lnTo>
                    <a:lnTo>
                      <a:pt x="336" y="334"/>
                    </a:lnTo>
                    <a:lnTo>
                      <a:pt x="348" y="309"/>
                    </a:lnTo>
                    <a:lnTo>
                      <a:pt x="356" y="284"/>
                    </a:lnTo>
                    <a:lnTo>
                      <a:pt x="356" y="284"/>
                    </a:lnTo>
                    <a:lnTo>
                      <a:pt x="360" y="275"/>
                    </a:lnTo>
                    <a:lnTo>
                      <a:pt x="363" y="268"/>
                    </a:lnTo>
                    <a:lnTo>
                      <a:pt x="367" y="260"/>
                    </a:lnTo>
                    <a:lnTo>
                      <a:pt x="370" y="251"/>
                    </a:lnTo>
                    <a:lnTo>
                      <a:pt x="370" y="251"/>
                    </a:lnTo>
                    <a:lnTo>
                      <a:pt x="376" y="229"/>
                    </a:lnTo>
                    <a:lnTo>
                      <a:pt x="379" y="208"/>
                    </a:lnTo>
                    <a:lnTo>
                      <a:pt x="379" y="187"/>
                    </a:lnTo>
                    <a:lnTo>
                      <a:pt x="376" y="164"/>
                    </a:lnTo>
                    <a:lnTo>
                      <a:pt x="376" y="164"/>
                    </a:lnTo>
                    <a:lnTo>
                      <a:pt x="363" y="159"/>
                    </a:lnTo>
                    <a:lnTo>
                      <a:pt x="356" y="157"/>
                    </a:lnTo>
                    <a:lnTo>
                      <a:pt x="348" y="156"/>
                    </a:lnTo>
                    <a:lnTo>
                      <a:pt x="348" y="156"/>
                    </a:lnTo>
                    <a:lnTo>
                      <a:pt x="349" y="171"/>
                    </a:lnTo>
                    <a:lnTo>
                      <a:pt x="349" y="185"/>
                    </a:lnTo>
                    <a:lnTo>
                      <a:pt x="348" y="198"/>
                    </a:lnTo>
                    <a:lnTo>
                      <a:pt x="343" y="211"/>
                    </a:lnTo>
                    <a:lnTo>
                      <a:pt x="335" y="236"/>
                    </a:lnTo>
                    <a:lnTo>
                      <a:pt x="331" y="250"/>
                    </a:lnTo>
                    <a:lnTo>
                      <a:pt x="327" y="263"/>
                    </a:lnTo>
                    <a:lnTo>
                      <a:pt x="327" y="263"/>
                    </a:lnTo>
                    <a:close/>
                    <a:moveTo>
                      <a:pt x="1586" y="385"/>
                    </a:moveTo>
                    <a:lnTo>
                      <a:pt x="1586" y="385"/>
                    </a:lnTo>
                    <a:lnTo>
                      <a:pt x="1573" y="385"/>
                    </a:lnTo>
                    <a:lnTo>
                      <a:pt x="1566" y="385"/>
                    </a:lnTo>
                    <a:lnTo>
                      <a:pt x="1562" y="385"/>
                    </a:lnTo>
                    <a:lnTo>
                      <a:pt x="1559" y="387"/>
                    </a:lnTo>
                    <a:lnTo>
                      <a:pt x="1554" y="393"/>
                    </a:lnTo>
                    <a:lnTo>
                      <a:pt x="1554" y="393"/>
                    </a:lnTo>
                    <a:lnTo>
                      <a:pt x="1582" y="404"/>
                    </a:lnTo>
                    <a:lnTo>
                      <a:pt x="1594" y="409"/>
                    </a:lnTo>
                    <a:lnTo>
                      <a:pt x="1607" y="411"/>
                    </a:lnTo>
                    <a:lnTo>
                      <a:pt x="1607" y="411"/>
                    </a:lnTo>
                    <a:lnTo>
                      <a:pt x="1601" y="404"/>
                    </a:lnTo>
                    <a:lnTo>
                      <a:pt x="1596" y="399"/>
                    </a:lnTo>
                    <a:lnTo>
                      <a:pt x="1591" y="392"/>
                    </a:lnTo>
                    <a:lnTo>
                      <a:pt x="1586" y="385"/>
                    </a:lnTo>
                    <a:lnTo>
                      <a:pt x="1586" y="385"/>
                    </a:lnTo>
                    <a:close/>
                    <a:moveTo>
                      <a:pt x="1547" y="376"/>
                    </a:moveTo>
                    <a:lnTo>
                      <a:pt x="1547" y="376"/>
                    </a:lnTo>
                    <a:lnTo>
                      <a:pt x="1552" y="375"/>
                    </a:lnTo>
                    <a:lnTo>
                      <a:pt x="1556" y="372"/>
                    </a:lnTo>
                    <a:lnTo>
                      <a:pt x="1568" y="364"/>
                    </a:lnTo>
                    <a:lnTo>
                      <a:pt x="1568" y="364"/>
                    </a:lnTo>
                    <a:lnTo>
                      <a:pt x="1559" y="354"/>
                    </a:lnTo>
                    <a:lnTo>
                      <a:pt x="1549" y="345"/>
                    </a:lnTo>
                    <a:lnTo>
                      <a:pt x="1538" y="336"/>
                    </a:lnTo>
                    <a:lnTo>
                      <a:pt x="1524" y="329"/>
                    </a:lnTo>
                    <a:lnTo>
                      <a:pt x="1511" y="322"/>
                    </a:lnTo>
                    <a:lnTo>
                      <a:pt x="1496" y="314"/>
                    </a:lnTo>
                    <a:lnTo>
                      <a:pt x="1481" y="310"/>
                    </a:lnTo>
                    <a:lnTo>
                      <a:pt x="1464" y="306"/>
                    </a:lnTo>
                    <a:lnTo>
                      <a:pt x="1464" y="306"/>
                    </a:lnTo>
                    <a:lnTo>
                      <a:pt x="1437" y="300"/>
                    </a:lnTo>
                    <a:lnTo>
                      <a:pt x="1412" y="295"/>
                    </a:lnTo>
                    <a:lnTo>
                      <a:pt x="1388" y="288"/>
                    </a:lnTo>
                    <a:lnTo>
                      <a:pt x="1365" y="284"/>
                    </a:lnTo>
                    <a:lnTo>
                      <a:pt x="1365" y="284"/>
                    </a:lnTo>
                    <a:lnTo>
                      <a:pt x="1339" y="279"/>
                    </a:lnTo>
                    <a:lnTo>
                      <a:pt x="1314" y="275"/>
                    </a:lnTo>
                    <a:lnTo>
                      <a:pt x="1314" y="275"/>
                    </a:lnTo>
                    <a:lnTo>
                      <a:pt x="1304" y="272"/>
                    </a:lnTo>
                    <a:lnTo>
                      <a:pt x="1294" y="268"/>
                    </a:lnTo>
                    <a:lnTo>
                      <a:pt x="1284" y="264"/>
                    </a:lnTo>
                    <a:lnTo>
                      <a:pt x="1274" y="261"/>
                    </a:lnTo>
                    <a:lnTo>
                      <a:pt x="1274" y="261"/>
                    </a:lnTo>
                    <a:lnTo>
                      <a:pt x="1196" y="239"/>
                    </a:lnTo>
                    <a:lnTo>
                      <a:pt x="1116" y="213"/>
                    </a:lnTo>
                    <a:lnTo>
                      <a:pt x="1116" y="213"/>
                    </a:lnTo>
                    <a:lnTo>
                      <a:pt x="1055" y="195"/>
                    </a:lnTo>
                    <a:lnTo>
                      <a:pt x="995" y="177"/>
                    </a:lnTo>
                    <a:lnTo>
                      <a:pt x="873" y="143"/>
                    </a:lnTo>
                    <a:lnTo>
                      <a:pt x="749" y="112"/>
                    </a:lnTo>
                    <a:lnTo>
                      <a:pt x="630" y="84"/>
                    </a:lnTo>
                    <a:lnTo>
                      <a:pt x="630" y="84"/>
                    </a:lnTo>
                    <a:lnTo>
                      <a:pt x="602" y="76"/>
                    </a:lnTo>
                    <a:lnTo>
                      <a:pt x="574" y="70"/>
                    </a:lnTo>
                    <a:lnTo>
                      <a:pt x="544" y="66"/>
                    </a:lnTo>
                    <a:lnTo>
                      <a:pt x="516" y="62"/>
                    </a:lnTo>
                    <a:lnTo>
                      <a:pt x="459" y="55"/>
                    </a:lnTo>
                    <a:lnTo>
                      <a:pt x="431" y="51"/>
                    </a:lnTo>
                    <a:lnTo>
                      <a:pt x="402" y="44"/>
                    </a:lnTo>
                    <a:lnTo>
                      <a:pt x="402" y="44"/>
                    </a:lnTo>
                    <a:lnTo>
                      <a:pt x="384" y="38"/>
                    </a:lnTo>
                    <a:lnTo>
                      <a:pt x="366" y="31"/>
                    </a:lnTo>
                    <a:lnTo>
                      <a:pt x="356" y="29"/>
                    </a:lnTo>
                    <a:lnTo>
                      <a:pt x="346" y="27"/>
                    </a:lnTo>
                    <a:lnTo>
                      <a:pt x="336" y="27"/>
                    </a:lnTo>
                    <a:lnTo>
                      <a:pt x="327" y="27"/>
                    </a:lnTo>
                    <a:lnTo>
                      <a:pt x="327" y="27"/>
                    </a:lnTo>
                    <a:lnTo>
                      <a:pt x="317" y="22"/>
                    </a:lnTo>
                    <a:lnTo>
                      <a:pt x="306" y="21"/>
                    </a:lnTo>
                    <a:lnTo>
                      <a:pt x="286" y="20"/>
                    </a:lnTo>
                    <a:lnTo>
                      <a:pt x="269" y="18"/>
                    </a:lnTo>
                    <a:lnTo>
                      <a:pt x="261" y="17"/>
                    </a:lnTo>
                    <a:lnTo>
                      <a:pt x="252" y="14"/>
                    </a:lnTo>
                    <a:lnTo>
                      <a:pt x="252" y="14"/>
                    </a:lnTo>
                    <a:lnTo>
                      <a:pt x="237" y="18"/>
                    </a:lnTo>
                    <a:lnTo>
                      <a:pt x="230" y="20"/>
                    </a:lnTo>
                    <a:lnTo>
                      <a:pt x="219" y="20"/>
                    </a:lnTo>
                    <a:lnTo>
                      <a:pt x="219" y="20"/>
                    </a:lnTo>
                    <a:lnTo>
                      <a:pt x="220" y="31"/>
                    </a:lnTo>
                    <a:lnTo>
                      <a:pt x="223" y="39"/>
                    </a:lnTo>
                    <a:lnTo>
                      <a:pt x="227" y="48"/>
                    </a:lnTo>
                    <a:lnTo>
                      <a:pt x="233" y="53"/>
                    </a:lnTo>
                    <a:lnTo>
                      <a:pt x="245" y="66"/>
                    </a:lnTo>
                    <a:lnTo>
                      <a:pt x="259" y="77"/>
                    </a:lnTo>
                    <a:lnTo>
                      <a:pt x="259" y="77"/>
                    </a:lnTo>
                    <a:lnTo>
                      <a:pt x="269" y="67"/>
                    </a:lnTo>
                    <a:lnTo>
                      <a:pt x="275" y="63"/>
                    </a:lnTo>
                    <a:lnTo>
                      <a:pt x="280" y="59"/>
                    </a:lnTo>
                    <a:lnTo>
                      <a:pt x="287" y="56"/>
                    </a:lnTo>
                    <a:lnTo>
                      <a:pt x="294" y="55"/>
                    </a:lnTo>
                    <a:lnTo>
                      <a:pt x="303" y="55"/>
                    </a:lnTo>
                    <a:lnTo>
                      <a:pt x="313" y="58"/>
                    </a:lnTo>
                    <a:lnTo>
                      <a:pt x="313" y="58"/>
                    </a:lnTo>
                    <a:lnTo>
                      <a:pt x="317" y="60"/>
                    </a:lnTo>
                    <a:lnTo>
                      <a:pt x="321" y="63"/>
                    </a:lnTo>
                    <a:lnTo>
                      <a:pt x="327" y="69"/>
                    </a:lnTo>
                    <a:lnTo>
                      <a:pt x="334" y="76"/>
                    </a:lnTo>
                    <a:lnTo>
                      <a:pt x="339" y="80"/>
                    </a:lnTo>
                    <a:lnTo>
                      <a:pt x="339" y="80"/>
                    </a:lnTo>
                    <a:lnTo>
                      <a:pt x="342" y="79"/>
                    </a:lnTo>
                    <a:lnTo>
                      <a:pt x="343" y="77"/>
                    </a:lnTo>
                    <a:lnTo>
                      <a:pt x="348" y="72"/>
                    </a:lnTo>
                    <a:lnTo>
                      <a:pt x="351" y="67"/>
                    </a:lnTo>
                    <a:lnTo>
                      <a:pt x="353" y="66"/>
                    </a:lnTo>
                    <a:lnTo>
                      <a:pt x="356" y="65"/>
                    </a:lnTo>
                    <a:lnTo>
                      <a:pt x="356" y="65"/>
                    </a:lnTo>
                    <a:lnTo>
                      <a:pt x="362" y="69"/>
                    </a:lnTo>
                    <a:lnTo>
                      <a:pt x="365" y="73"/>
                    </a:lnTo>
                    <a:lnTo>
                      <a:pt x="367" y="79"/>
                    </a:lnTo>
                    <a:lnTo>
                      <a:pt x="370" y="84"/>
                    </a:lnTo>
                    <a:lnTo>
                      <a:pt x="370" y="84"/>
                    </a:lnTo>
                    <a:lnTo>
                      <a:pt x="381" y="81"/>
                    </a:lnTo>
                    <a:lnTo>
                      <a:pt x="391" y="80"/>
                    </a:lnTo>
                    <a:lnTo>
                      <a:pt x="400" y="81"/>
                    </a:lnTo>
                    <a:lnTo>
                      <a:pt x="408" y="86"/>
                    </a:lnTo>
                    <a:lnTo>
                      <a:pt x="415" y="88"/>
                    </a:lnTo>
                    <a:lnTo>
                      <a:pt x="422" y="94"/>
                    </a:lnTo>
                    <a:lnTo>
                      <a:pt x="438" y="104"/>
                    </a:lnTo>
                    <a:lnTo>
                      <a:pt x="438" y="104"/>
                    </a:lnTo>
                    <a:lnTo>
                      <a:pt x="440" y="98"/>
                    </a:lnTo>
                    <a:lnTo>
                      <a:pt x="443" y="94"/>
                    </a:lnTo>
                    <a:lnTo>
                      <a:pt x="446" y="91"/>
                    </a:lnTo>
                    <a:lnTo>
                      <a:pt x="449" y="90"/>
                    </a:lnTo>
                    <a:lnTo>
                      <a:pt x="452" y="90"/>
                    </a:lnTo>
                    <a:lnTo>
                      <a:pt x="454" y="90"/>
                    </a:lnTo>
                    <a:lnTo>
                      <a:pt x="461" y="93"/>
                    </a:lnTo>
                    <a:lnTo>
                      <a:pt x="467" y="98"/>
                    </a:lnTo>
                    <a:lnTo>
                      <a:pt x="473" y="107"/>
                    </a:lnTo>
                    <a:lnTo>
                      <a:pt x="481" y="121"/>
                    </a:lnTo>
                    <a:lnTo>
                      <a:pt x="481" y="121"/>
                    </a:lnTo>
                    <a:lnTo>
                      <a:pt x="488" y="118"/>
                    </a:lnTo>
                    <a:lnTo>
                      <a:pt x="494" y="115"/>
                    </a:lnTo>
                    <a:lnTo>
                      <a:pt x="499" y="112"/>
                    </a:lnTo>
                    <a:lnTo>
                      <a:pt x="506" y="112"/>
                    </a:lnTo>
                    <a:lnTo>
                      <a:pt x="506" y="112"/>
                    </a:lnTo>
                    <a:lnTo>
                      <a:pt x="513" y="114"/>
                    </a:lnTo>
                    <a:lnTo>
                      <a:pt x="518" y="118"/>
                    </a:lnTo>
                    <a:lnTo>
                      <a:pt x="522" y="122"/>
                    </a:lnTo>
                    <a:lnTo>
                      <a:pt x="527" y="125"/>
                    </a:lnTo>
                    <a:lnTo>
                      <a:pt x="527" y="125"/>
                    </a:lnTo>
                    <a:lnTo>
                      <a:pt x="533" y="124"/>
                    </a:lnTo>
                    <a:lnTo>
                      <a:pt x="537" y="121"/>
                    </a:lnTo>
                    <a:lnTo>
                      <a:pt x="540" y="119"/>
                    </a:lnTo>
                    <a:lnTo>
                      <a:pt x="546" y="118"/>
                    </a:lnTo>
                    <a:lnTo>
                      <a:pt x="546" y="118"/>
                    </a:lnTo>
                    <a:lnTo>
                      <a:pt x="553" y="118"/>
                    </a:lnTo>
                    <a:lnTo>
                      <a:pt x="557" y="121"/>
                    </a:lnTo>
                    <a:lnTo>
                      <a:pt x="561" y="124"/>
                    </a:lnTo>
                    <a:lnTo>
                      <a:pt x="564" y="128"/>
                    </a:lnTo>
                    <a:lnTo>
                      <a:pt x="569" y="135"/>
                    </a:lnTo>
                    <a:lnTo>
                      <a:pt x="574" y="138"/>
                    </a:lnTo>
                    <a:lnTo>
                      <a:pt x="579" y="139"/>
                    </a:lnTo>
                    <a:lnTo>
                      <a:pt x="579" y="139"/>
                    </a:lnTo>
                    <a:lnTo>
                      <a:pt x="584" y="138"/>
                    </a:lnTo>
                    <a:lnTo>
                      <a:pt x="586" y="136"/>
                    </a:lnTo>
                    <a:lnTo>
                      <a:pt x="593" y="132"/>
                    </a:lnTo>
                    <a:lnTo>
                      <a:pt x="600" y="126"/>
                    </a:lnTo>
                    <a:lnTo>
                      <a:pt x="605" y="125"/>
                    </a:lnTo>
                    <a:lnTo>
                      <a:pt x="609" y="125"/>
                    </a:lnTo>
                    <a:lnTo>
                      <a:pt x="609" y="125"/>
                    </a:lnTo>
                    <a:lnTo>
                      <a:pt x="613" y="125"/>
                    </a:lnTo>
                    <a:lnTo>
                      <a:pt x="616" y="128"/>
                    </a:lnTo>
                    <a:lnTo>
                      <a:pt x="621" y="135"/>
                    </a:lnTo>
                    <a:lnTo>
                      <a:pt x="623" y="138"/>
                    </a:lnTo>
                    <a:lnTo>
                      <a:pt x="627" y="140"/>
                    </a:lnTo>
                    <a:lnTo>
                      <a:pt x="630" y="143"/>
                    </a:lnTo>
                    <a:lnTo>
                      <a:pt x="637" y="143"/>
                    </a:lnTo>
                    <a:lnTo>
                      <a:pt x="637" y="143"/>
                    </a:lnTo>
                    <a:lnTo>
                      <a:pt x="641" y="138"/>
                    </a:lnTo>
                    <a:lnTo>
                      <a:pt x="645" y="131"/>
                    </a:lnTo>
                    <a:lnTo>
                      <a:pt x="651" y="126"/>
                    </a:lnTo>
                    <a:lnTo>
                      <a:pt x="655" y="124"/>
                    </a:lnTo>
                    <a:lnTo>
                      <a:pt x="659" y="122"/>
                    </a:lnTo>
                    <a:lnTo>
                      <a:pt x="659" y="122"/>
                    </a:lnTo>
                    <a:lnTo>
                      <a:pt x="666" y="126"/>
                    </a:lnTo>
                    <a:lnTo>
                      <a:pt x="673" y="129"/>
                    </a:lnTo>
                    <a:lnTo>
                      <a:pt x="685" y="139"/>
                    </a:lnTo>
                    <a:lnTo>
                      <a:pt x="706" y="159"/>
                    </a:lnTo>
                    <a:lnTo>
                      <a:pt x="706" y="159"/>
                    </a:lnTo>
                    <a:lnTo>
                      <a:pt x="715" y="154"/>
                    </a:lnTo>
                    <a:lnTo>
                      <a:pt x="723" y="152"/>
                    </a:lnTo>
                    <a:lnTo>
                      <a:pt x="730" y="152"/>
                    </a:lnTo>
                    <a:lnTo>
                      <a:pt x="737" y="154"/>
                    </a:lnTo>
                    <a:lnTo>
                      <a:pt x="744" y="159"/>
                    </a:lnTo>
                    <a:lnTo>
                      <a:pt x="748" y="166"/>
                    </a:lnTo>
                    <a:lnTo>
                      <a:pt x="753" y="173"/>
                    </a:lnTo>
                    <a:lnTo>
                      <a:pt x="758" y="180"/>
                    </a:lnTo>
                    <a:lnTo>
                      <a:pt x="758" y="180"/>
                    </a:lnTo>
                    <a:lnTo>
                      <a:pt x="766" y="170"/>
                    </a:lnTo>
                    <a:lnTo>
                      <a:pt x="770" y="167"/>
                    </a:lnTo>
                    <a:lnTo>
                      <a:pt x="776" y="164"/>
                    </a:lnTo>
                    <a:lnTo>
                      <a:pt x="780" y="163"/>
                    </a:lnTo>
                    <a:lnTo>
                      <a:pt x="786" y="161"/>
                    </a:lnTo>
                    <a:lnTo>
                      <a:pt x="794" y="163"/>
                    </a:lnTo>
                    <a:lnTo>
                      <a:pt x="804" y="166"/>
                    </a:lnTo>
                    <a:lnTo>
                      <a:pt x="812" y="173"/>
                    </a:lnTo>
                    <a:lnTo>
                      <a:pt x="819" y="183"/>
                    </a:lnTo>
                    <a:lnTo>
                      <a:pt x="825" y="194"/>
                    </a:lnTo>
                    <a:lnTo>
                      <a:pt x="825" y="194"/>
                    </a:lnTo>
                    <a:lnTo>
                      <a:pt x="833" y="190"/>
                    </a:lnTo>
                    <a:lnTo>
                      <a:pt x="842" y="188"/>
                    </a:lnTo>
                    <a:lnTo>
                      <a:pt x="849" y="190"/>
                    </a:lnTo>
                    <a:lnTo>
                      <a:pt x="856" y="192"/>
                    </a:lnTo>
                    <a:lnTo>
                      <a:pt x="861" y="198"/>
                    </a:lnTo>
                    <a:lnTo>
                      <a:pt x="869" y="204"/>
                    </a:lnTo>
                    <a:lnTo>
                      <a:pt x="874" y="209"/>
                    </a:lnTo>
                    <a:lnTo>
                      <a:pt x="881" y="213"/>
                    </a:lnTo>
                    <a:lnTo>
                      <a:pt x="881" y="213"/>
                    </a:lnTo>
                    <a:lnTo>
                      <a:pt x="890" y="201"/>
                    </a:lnTo>
                    <a:lnTo>
                      <a:pt x="895" y="197"/>
                    </a:lnTo>
                    <a:lnTo>
                      <a:pt x="899" y="195"/>
                    </a:lnTo>
                    <a:lnTo>
                      <a:pt x="904" y="194"/>
                    </a:lnTo>
                    <a:lnTo>
                      <a:pt x="904" y="194"/>
                    </a:lnTo>
                    <a:lnTo>
                      <a:pt x="909" y="199"/>
                    </a:lnTo>
                    <a:lnTo>
                      <a:pt x="915" y="204"/>
                    </a:lnTo>
                    <a:lnTo>
                      <a:pt x="926" y="215"/>
                    </a:lnTo>
                    <a:lnTo>
                      <a:pt x="932" y="219"/>
                    </a:lnTo>
                    <a:lnTo>
                      <a:pt x="939" y="222"/>
                    </a:lnTo>
                    <a:lnTo>
                      <a:pt x="947" y="225"/>
                    </a:lnTo>
                    <a:lnTo>
                      <a:pt x="956" y="226"/>
                    </a:lnTo>
                    <a:lnTo>
                      <a:pt x="956" y="226"/>
                    </a:lnTo>
                    <a:lnTo>
                      <a:pt x="965" y="219"/>
                    </a:lnTo>
                    <a:lnTo>
                      <a:pt x="974" y="218"/>
                    </a:lnTo>
                    <a:lnTo>
                      <a:pt x="981" y="218"/>
                    </a:lnTo>
                    <a:lnTo>
                      <a:pt x="988" y="220"/>
                    </a:lnTo>
                    <a:lnTo>
                      <a:pt x="995" y="226"/>
                    </a:lnTo>
                    <a:lnTo>
                      <a:pt x="1000" y="233"/>
                    </a:lnTo>
                    <a:lnTo>
                      <a:pt x="1010" y="247"/>
                    </a:lnTo>
                    <a:lnTo>
                      <a:pt x="1010" y="247"/>
                    </a:lnTo>
                    <a:lnTo>
                      <a:pt x="1013" y="246"/>
                    </a:lnTo>
                    <a:lnTo>
                      <a:pt x="1015" y="244"/>
                    </a:lnTo>
                    <a:lnTo>
                      <a:pt x="1020" y="240"/>
                    </a:lnTo>
                    <a:lnTo>
                      <a:pt x="1026" y="236"/>
                    </a:lnTo>
                    <a:lnTo>
                      <a:pt x="1030" y="233"/>
                    </a:lnTo>
                    <a:lnTo>
                      <a:pt x="1033" y="233"/>
                    </a:lnTo>
                    <a:lnTo>
                      <a:pt x="1033" y="233"/>
                    </a:lnTo>
                    <a:lnTo>
                      <a:pt x="1037" y="236"/>
                    </a:lnTo>
                    <a:lnTo>
                      <a:pt x="1041" y="239"/>
                    </a:lnTo>
                    <a:lnTo>
                      <a:pt x="1045" y="246"/>
                    </a:lnTo>
                    <a:lnTo>
                      <a:pt x="1051" y="254"/>
                    </a:lnTo>
                    <a:lnTo>
                      <a:pt x="1055" y="263"/>
                    </a:lnTo>
                    <a:lnTo>
                      <a:pt x="1055" y="263"/>
                    </a:lnTo>
                    <a:lnTo>
                      <a:pt x="1068" y="261"/>
                    </a:lnTo>
                    <a:lnTo>
                      <a:pt x="1078" y="258"/>
                    </a:lnTo>
                    <a:lnTo>
                      <a:pt x="1088" y="256"/>
                    </a:lnTo>
                    <a:lnTo>
                      <a:pt x="1093" y="256"/>
                    </a:lnTo>
                    <a:lnTo>
                      <a:pt x="1097" y="257"/>
                    </a:lnTo>
                    <a:lnTo>
                      <a:pt x="1097" y="257"/>
                    </a:lnTo>
                    <a:lnTo>
                      <a:pt x="1110" y="270"/>
                    </a:lnTo>
                    <a:lnTo>
                      <a:pt x="1117" y="275"/>
                    </a:lnTo>
                    <a:lnTo>
                      <a:pt x="1125" y="278"/>
                    </a:lnTo>
                    <a:lnTo>
                      <a:pt x="1125" y="278"/>
                    </a:lnTo>
                    <a:lnTo>
                      <a:pt x="1131" y="272"/>
                    </a:lnTo>
                    <a:lnTo>
                      <a:pt x="1137" y="270"/>
                    </a:lnTo>
                    <a:lnTo>
                      <a:pt x="1142" y="268"/>
                    </a:lnTo>
                    <a:lnTo>
                      <a:pt x="1149" y="268"/>
                    </a:lnTo>
                    <a:lnTo>
                      <a:pt x="1155" y="270"/>
                    </a:lnTo>
                    <a:lnTo>
                      <a:pt x="1162" y="272"/>
                    </a:lnTo>
                    <a:lnTo>
                      <a:pt x="1173" y="279"/>
                    </a:lnTo>
                    <a:lnTo>
                      <a:pt x="1173" y="279"/>
                    </a:lnTo>
                    <a:lnTo>
                      <a:pt x="1182" y="277"/>
                    </a:lnTo>
                    <a:lnTo>
                      <a:pt x="1189" y="277"/>
                    </a:lnTo>
                    <a:lnTo>
                      <a:pt x="1196" y="278"/>
                    </a:lnTo>
                    <a:lnTo>
                      <a:pt x="1203" y="282"/>
                    </a:lnTo>
                    <a:lnTo>
                      <a:pt x="1214" y="293"/>
                    </a:lnTo>
                    <a:lnTo>
                      <a:pt x="1225" y="303"/>
                    </a:lnTo>
                    <a:lnTo>
                      <a:pt x="1225" y="303"/>
                    </a:lnTo>
                    <a:lnTo>
                      <a:pt x="1228" y="299"/>
                    </a:lnTo>
                    <a:lnTo>
                      <a:pt x="1232" y="295"/>
                    </a:lnTo>
                    <a:lnTo>
                      <a:pt x="1241" y="291"/>
                    </a:lnTo>
                    <a:lnTo>
                      <a:pt x="1241" y="291"/>
                    </a:lnTo>
                    <a:lnTo>
                      <a:pt x="1246" y="292"/>
                    </a:lnTo>
                    <a:lnTo>
                      <a:pt x="1250" y="295"/>
                    </a:lnTo>
                    <a:lnTo>
                      <a:pt x="1259" y="302"/>
                    </a:lnTo>
                    <a:lnTo>
                      <a:pt x="1264" y="309"/>
                    </a:lnTo>
                    <a:lnTo>
                      <a:pt x="1269" y="312"/>
                    </a:lnTo>
                    <a:lnTo>
                      <a:pt x="1273" y="314"/>
                    </a:lnTo>
                    <a:lnTo>
                      <a:pt x="1273" y="314"/>
                    </a:lnTo>
                    <a:lnTo>
                      <a:pt x="1280" y="310"/>
                    </a:lnTo>
                    <a:lnTo>
                      <a:pt x="1287" y="309"/>
                    </a:lnTo>
                    <a:lnTo>
                      <a:pt x="1294" y="307"/>
                    </a:lnTo>
                    <a:lnTo>
                      <a:pt x="1301" y="309"/>
                    </a:lnTo>
                    <a:lnTo>
                      <a:pt x="1306" y="310"/>
                    </a:lnTo>
                    <a:lnTo>
                      <a:pt x="1314" y="314"/>
                    </a:lnTo>
                    <a:lnTo>
                      <a:pt x="1319" y="319"/>
                    </a:lnTo>
                    <a:lnTo>
                      <a:pt x="1323" y="324"/>
                    </a:lnTo>
                    <a:lnTo>
                      <a:pt x="1323" y="324"/>
                    </a:lnTo>
                    <a:lnTo>
                      <a:pt x="1326" y="322"/>
                    </a:lnTo>
                    <a:lnTo>
                      <a:pt x="1329" y="320"/>
                    </a:lnTo>
                    <a:lnTo>
                      <a:pt x="1337" y="320"/>
                    </a:lnTo>
                    <a:lnTo>
                      <a:pt x="1337" y="320"/>
                    </a:lnTo>
                    <a:lnTo>
                      <a:pt x="1343" y="327"/>
                    </a:lnTo>
                    <a:lnTo>
                      <a:pt x="1349" y="333"/>
                    </a:lnTo>
                    <a:lnTo>
                      <a:pt x="1356" y="337"/>
                    </a:lnTo>
                    <a:lnTo>
                      <a:pt x="1364" y="341"/>
                    </a:lnTo>
                    <a:lnTo>
                      <a:pt x="1364" y="341"/>
                    </a:lnTo>
                    <a:lnTo>
                      <a:pt x="1371" y="337"/>
                    </a:lnTo>
                    <a:lnTo>
                      <a:pt x="1379" y="334"/>
                    </a:lnTo>
                    <a:lnTo>
                      <a:pt x="1387" y="334"/>
                    </a:lnTo>
                    <a:lnTo>
                      <a:pt x="1392" y="334"/>
                    </a:lnTo>
                    <a:lnTo>
                      <a:pt x="1399" y="336"/>
                    </a:lnTo>
                    <a:lnTo>
                      <a:pt x="1405" y="338"/>
                    </a:lnTo>
                    <a:lnTo>
                      <a:pt x="1416" y="347"/>
                    </a:lnTo>
                    <a:lnTo>
                      <a:pt x="1426" y="355"/>
                    </a:lnTo>
                    <a:lnTo>
                      <a:pt x="1438" y="364"/>
                    </a:lnTo>
                    <a:lnTo>
                      <a:pt x="1444" y="368"/>
                    </a:lnTo>
                    <a:lnTo>
                      <a:pt x="1451" y="371"/>
                    </a:lnTo>
                    <a:lnTo>
                      <a:pt x="1458" y="373"/>
                    </a:lnTo>
                    <a:lnTo>
                      <a:pt x="1465" y="375"/>
                    </a:lnTo>
                    <a:lnTo>
                      <a:pt x="1465" y="375"/>
                    </a:lnTo>
                    <a:lnTo>
                      <a:pt x="1464" y="371"/>
                    </a:lnTo>
                    <a:lnTo>
                      <a:pt x="1461" y="369"/>
                    </a:lnTo>
                    <a:lnTo>
                      <a:pt x="1455" y="366"/>
                    </a:lnTo>
                    <a:lnTo>
                      <a:pt x="1448" y="366"/>
                    </a:lnTo>
                    <a:lnTo>
                      <a:pt x="1445" y="365"/>
                    </a:lnTo>
                    <a:lnTo>
                      <a:pt x="1444" y="362"/>
                    </a:lnTo>
                    <a:lnTo>
                      <a:pt x="1444" y="362"/>
                    </a:lnTo>
                    <a:lnTo>
                      <a:pt x="1450" y="357"/>
                    </a:lnTo>
                    <a:lnTo>
                      <a:pt x="1451" y="354"/>
                    </a:lnTo>
                    <a:lnTo>
                      <a:pt x="1454" y="354"/>
                    </a:lnTo>
                    <a:lnTo>
                      <a:pt x="1460" y="355"/>
                    </a:lnTo>
                    <a:lnTo>
                      <a:pt x="1465" y="358"/>
                    </a:lnTo>
                    <a:lnTo>
                      <a:pt x="1478" y="365"/>
                    </a:lnTo>
                    <a:lnTo>
                      <a:pt x="1483" y="369"/>
                    </a:lnTo>
                    <a:lnTo>
                      <a:pt x="1489" y="371"/>
                    </a:lnTo>
                    <a:lnTo>
                      <a:pt x="1489" y="371"/>
                    </a:lnTo>
                    <a:lnTo>
                      <a:pt x="1492" y="366"/>
                    </a:lnTo>
                    <a:lnTo>
                      <a:pt x="1495" y="362"/>
                    </a:lnTo>
                    <a:lnTo>
                      <a:pt x="1497" y="359"/>
                    </a:lnTo>
                    <a:lnTo>
                      <a:pt x="1500" y="359"/>
                    </a:lnTo>
                    <a:lnTo>
                      <a:pt x="1504" y="358"/>
                    </a:lnTo>
                    <a:lnTo>
                      <a:pt x="1507" y="359"/>
                    </a:lnTo>
                    <a:lnTo>
                      <a:pt x="1514" y="362"/>
                    </a:lnTo>
                    <a:lnTo>
                      <a:pt x="1530" y="372"/>
                    </a:lnTo>
                    <a:lnTo>
                      <a:pt x="1538" y="375"/>
                    </a:lnTo>
                    <a:lnTo>
                      <a:pt x="1542" y="376"/>
                    </a:lnTo>
                    <a:lnTo>
                      <a:pt x="1547" y="376"/>
                    </a:lnTo>
                    <a:lnTo>
                      <a:pt x="1547" y="376"/>
                    </a:lnTo>
                    <a:close/>
                    <a:moveTo>
                      <a:pt x="374" y="289"/>
                    </a:moveTo>
                    <a:lnTo>
                      <a:pt x="374" y="289"/>
                    </a:lnTo>
                    <a:lnTo>
                      <a:pt x="363" y="319"/>
                    </a:lnTo>
                    <a:lnTo>
                      <a:pt x="352" y="347"/>
                    </a:lnTo>
                    <a:lnTo>
                      <a:pt x="346" y="361"/>
                    </a:lnTo>
                    <a:lnTo>
                      <a:pt x="342" y="375"/>
                    </a:lnTo>
                    <a:lnTo>
                      <a:pt x="339" y="390"/>
                    </a:lnTo>
                    <a:lnTo>
                      <a:pt x="338" y="406"/>
                    </a:lnTo>
                    <a:lnTo>
                      <a:pt x="338" y="406"/>
                    </a:lnTo>
                    <a:lnTo>
                      <a:pt x="335" y="448"/>
                    </a:lnTo>
                    <a:lnTo>
                      <a:pt x="334" y="469"/>
                    </a:lnTo>
                    <a:lnTo>
                      <a:pt x="335" y="491"/>
                    </a:lnTo>
                    <a:lnTo>
                      <a:pt x="335" y="491"/>
                    </a:lnTo>
                    <a:lnTo>
                      <a:pt x="338" y="507"/>
                    </a:lnTo>
                    <a:lnTo>
                      <a:pt x="342" y="521"/>
                    </a:lnTo>
                    <a:lnTo>
                      <a:pt x="348" y="534"/>
                    </a:lnTo>
                    <a:lnTo>
                      <a:pt x="353" y="545"/>
                    </a:lnTo>
                    <a:lnTo>
                      <a:pt x="366" y="566"/>
                    </a:lnTo>
                    <a:lnTo>
                      <a:pt x="381" y="585"/>
                    </a:lnTo>
                    <a:lnTo>
                      <a:pt x="381" y="585"/>
                    </a:lnTo>
                    <a:lnTo>
                      <a:pt x="390" y="595"/>
                    </a:lnTo>
                    <a:lnTo>
                      <a:pt x="398" y="602"/>
                    </a:lnTo>
                    <a:lnTo>
                      <a:pt x="424" y="616"/>
                    </a:lnTo>
                    <a:lnTo>
                      <a:pt x="424" y="616"/>
                    </a:lnTo>
                    <a:lnTo>
                      <a:pt x="447" y="629"/>
                    </a:lnTo>
                    <a:lnTo>
                      <a:pt x="474" y="642"/>
                    </a:lnTo>
                    <a:lnTo>
                      <a:pt x="501" y="651"/>
                    </a:lnTo>
                    <a:lnTo>
                      <a:pt x="515" y="656"/>
                    </a:lnTo>
                    <a:lnTo>
                      <a:pt x="530" y="660"/>
                    </a:lnTo>
                    <a:lnTo>
                      <a:pt x="530" y="660"/>
                    </a:lnTo>
                    <a:lnTo>
                      <a:pt x="537" y="660"/>
                    </a:lnTo>
                    <a:lnTo>
                      <a:pt x="544" y="660"/>
                    </a:lnTo>
                    <a:lnTo>
                      <a:pt x="551" y="660"/>
                    </a:lnTo>
                    <a:lnTo>
                      <a:pt x="558" y="661"/>
                    </a:lnTo>
                    <a:lnTo>
                      <a:pt x="558" y="661"/>
                    </a:lnTo>
                    <a:lnTo>
                      <a:pt x="578" y="665"/>
                    </a:lnTo>
                    <a:lnTo>
                      <a:pt x="596" y="671"/>
                    </a:lnTo>
                    <a:lnTo>
                      <a:pt x="634" y="684"/>
                    </a:lnTo>
                    <a:lnTo>
                      <a:pt x="669" y="695"/>
                    </a:lnTo>
                    <a:lnTo>
                      <a:pt x="706" y="706"/>
                    </a:lnTo>
                    <a:lnTo>
                      <a:pt x="706" y="706"/>
                    </a:lnTo>
                    <a:lnTo>
                      <a:pt x="762" y="720"/>
                    </a:lnTo>
                    <a:lnTo>
                      <a:pt x="818" y="733"/>
                    </a:lnTo>
                    <a:lnTo>
                      <a:pt x="818" y="733"/>
                    </a:lnTo>
                    <a:lnTo>
                      <a:pt x="828" y="733"/>
                    </a:lnTo>
                    <a:lnTo>
                      <a:pt x="838" y="734"/>
                    </a:lnTo>
                    <a:lnTo>
                      <a:pt x="838" y="734"/>
                    </a:lnTo>
                    <a:lnTo>
                      <a:pt x="842" y="737"/>
                    </a:lnTo>
                    <a:lnTo>
                      <a:pt x="846" y="738"/>
                    </a:lnTo>
                    <a:lnTo>
                      <a:pt x="850" y="741"/>
                    </a:lnTo>
                    <a:lnTo>
                      <a:pt x="854" y="743"/>
                    </a:lnTo>
                    <a:lnTo>
                      <a:pt x="854" y="743"/>
                    </a:lnTo>
                    <a:lnTo>
                      <a:pt x="860" y="744"/>
                    </a:lnTo>
                    <a:lnTo>
                      <a:pt x="866" y="743"/>
                    </a:lnTo>
                    <a:lnTo>
                      <a:pt x="871" y="743"/>
                    </a:lnTo>
                    <a:lnTo>
                      <a:pt x="876" y="743"/>
                    </a:lnTo>
                    <a:lnTo>
                      <a:pt x="876" y="743"/>
                    </a:lnTo>
                    <a:lnTo>
                      <a:pt x="885" y="747"/>
                    </a:lnTo>
                    <a:lnTo>
                      <a:pt x="895" y="750"/>
                    </a:lnTo>
                    <a:lnTo>
                      <a:pt x="895" y="750"/>
                    </a:lnTo>
                    <a:lnTo>
                      <a:pt x="949" y="764"/>
                    </a:lnTo>
                    <a:lnTo>
                      <a:pt x="975" y="769"/>
                    </a:lnTo>
                    <a:lnTo>
                      <a:pt x="1002" y="775"/>
                    </a:lnTo>
                    <a:lnTo>
                      <a:pt x="1002" y="775"/>
                    </a:lnTo>
                    <a:lnTo>
                      <a:pt x="1066" y="788"/>
                    </a:lnTo>
                    <a:lnTo>
                      <a:pt x="1066" y="788"/>
                    </a:lnTo>
                    <a:lnTo>
                      <a:pt x="1088" y="792"/>
                    </a:lnTo>
                    <a:lnTo>
                      <a:pt x="1109" y="796"/>
                    </a:lnTo>
                    <a:lnTo>
                      <a:pt x="1148" y="807"/>
                    </a:lnTo>
                    <a:lnTo>
                      <a:pt x="1187" y="819"/>
                    </a:lnTo>
                    <a:lnTo>
                      <a:pt x="1229" y="828"/>
                    </a:lnTo>
                    <a:lnTo>
                      <a:pt x="1229" y="828"/>
                    </a:lnTo>
                    <a:lnTo>
                      <a:pt x="1248" y="834"/>
                    </a:lnTo>
                    <a:lnTo>
                      <a:pt x="1266" y="835"/>
                    </a:lnTo>
                    <a:lnTo>
                      <a:pt x="1266" y="835"/>
                    </a:lnTo>
                    <a:lnTo>
                      <a:pt x="1269" y="835"/>
                    </a:lnTo>
                    <a:lnTo>
                      <a:pt x="1271" y="834"/>
                    </a:lnTo>
                    <a:lnTo>
                      <a:pt x="1274" y="833"/>
                    </a:lnTo>
                    <a:lnTo>
                      <a:pt x="1274" y="833"/>
                    </a:lnTo>
                    <a:lnTo>
                      <a:pt x="1280" y="834"/>
                    </a:lnTo>
                    <a:lnTo>
                      <a:pt x="1284" y="835"/>
                    </a:lnTo>
                    <a:lnTo>
                      <a:pt x="1288" y="835"/>
                    </a:lnTo>
                    <a:lnTo>
                      <a:pt x="1288" y="835"/>
                    </a:lnTo>
                    <a:lnTo>
                      <a:pt x="1309" y="834"/>
                    </a:lnTo>
                    <a:lnTo>
                      <a:pt x="1333" y="831"/>
                    </a:lnTo>
                    <a:lnTo>
                      <a:pt x="1356" y="826"/>
                    </a:lnTo>
                    <a:lnTo>
                      <a:pt x="1375" y="819"/>
                    </a:lnTo>
                    <a:lnTo>
                      <a:pt x="1375" y="819"/>
                    </a:lnTo>
                    <a:lnTo>
                      <a:pt x="1395" y="809"/>
                    </a:lnTo>
                    <a:lnTo>
                      <a:pt x="1412" y="796"/>
                    </a:lnTo>
                    <a:lnTo>
                      <a:pt x="1429" y="782"/>
                    </a:lnTo>
                    <a:lnTo>
                      <a:pt x="1444" y="765"/>
                    </a:lnTo>
                    <a:lnTo>
                      <a:pt x="1458" y="748"/>
                    </a:lnTo>
                    <a:lnTo>
                      <a:pt x="1472" y="731"/>
                    </a:lnTo>
                    <a:lnTo>
                      <a:pt x="1495" y="698"/>
                    </a:lnTo>
                    <a:lnTo>
                      <a:pt x="1495" y="698"/>
                    </a:lnTo>
                    <a:lnTo>
                      <a:pt x="1510" y="675"/>
                    </a:lnTo>
                    <a:lnTo>
                      <a:pt x="1523" y="651"/>
                    </a:lnTo>
                    <a:lnTo>
                      <a:pt x="1535" y="628"/>
                    </a:lnTo>
                    <a:lnTo>
                      <a:pt x="1547" y="602"/>
                    </a:lnTo>
                    <a:lnTo>
                      <a:pt x="1556" y="577"/>
                    </a:lnTo>
                    <a:lnTo>
                      <a:pt x="1562" y="550"/>
                    </a:lnTo>
                    <a:lnTo>
                      <a:pt x="1566" y="522"/>
                    </a:lnTo>
                    <a:lnTo>
                      <a:pt x="1568" y="491"/>
                    </a:lnTo>
                    <a:lnTo>
                      <a:pt x="1568" y="491"/>
                    </a:lnTo>
                    <a:lnTo>
                      <a:pt x="1562" y="482"/>
                    </a:lnTo>
                    <a:lnTo>
                      <a:pt x="1555" y="473"/>
                    </a:lnTo>
                    <a:lnTo>
                      <a:pt x="1540" y="458"/>
                    </a:lnTo>
                    <a:lnTo>
                      <a:pt x="1540" y="458"/>
                    </a:lnTo>
                    <a:lnTo>
                      <a:pt x="1495" y="444"/>
                    </a:lnTo>
                    <a:lnTo>
                      <a:pt x="1448" y="430"/>
                    </a:lnTo>
                    <a:lnTo>
                      <a:pt x="1402" y="416"/>
                    </a:lnTo>
                    <a:lnTo>
                      <a:pt x="1356" y="404"/>
                    </a:lnTo>
                    <a:lnTo>
                      <a:pt x="1173" y="358"/>
                    </a:lnTo>
                    <a:lnTo>
                      <a:pt x="1173" y="358"/>
                    </a:lnTo>
                    <a:lnTo>
                      <a:pt x="1141" y="351"/>
                    </a:lnTo>
                    <a:lnTo>
                      <a:pt x="1110" y="343"/>
                    </a:lnTo>
                    <a:lnTo>
                      <a:pt x="1110" y="343"/>
                    </a:lnTo>
                    <a:lnTo>
                      <a:pt x="1079" y="336"/>
                    </a:lnTo>
                    <a:lnTo>
                      <a:pt x="1048" y="329"/>
                    </a:lnTo>
                    <a:lnTo>
                      <a:pt x="1017" y="322"/>
                    </a:lnTo>
                    <a:lnTo>
                      <a:pt x="988" y="313"/>
                    </a:lnTo>
                    <a:lnTo>
                      <a:pt x="988" y="313"/>
                    </a:lnTo>
                    <a:lnTo>
                      <a:pt x="977" y="309"/>
                    </a:lnTo>
                    <a:lnTo>
                      <a:pt x="972" y="306"/>
                    </a:lnTo>
                    <a:lnTo>
                      <a:pt x="967" y="305"/>
                    </a:lnTo>
                    <a:lnTo>
                      <a:pt x="967" y="305"/>
                    </a:lnTo>
                    <a:lnTo>
                      <a:pt x="958" y="305"/>
                    </a:lnTo>
                    <a:lnTo>
                      <a:pt x="950" y="305"/>
                    </a:lnTo>
                    <a:lnTo>
                      <a:pt x="950" y="305"/>
                    </a:lnTo>
                    <a:lnTo>
                      <a:pt x="933" y="300"/>
                    </a:lnTo>
                    <a:lnTo>
                      <a:pt x="919" y="296"/>
                    </a:lnTo>
                    <a:lnTo>
                      <a:pt x="904" y="291"/>
                    </a:lnTo>
                    <a:lnTo>
                      <a:pt x="888" y="286"/>
                    </a:lnTo>
                    <a:lnTo>
                      <a:pt x="888" y="286"/>
                    </a:lnTo>
                    <a:lnTo>
                      <a:pt x="877" y="286"/>
                    </a:lnTo>
                    <a:lnTo>
                      <a:pt x="867" y="285"/>
                    </a:lnTo>
                    <a:lnTo>
                      <a:pt x="867" y="285"/>
                    </a:lnTo>
                    <a:lnTo>
                      <a:pt x="856" y="282"/>
                    </a:lnTo>
                    <a:lnTo>
                      <a:pt x="845" y="278"/>
                    </a:lnTo>
                    <a:lnTo>
                      <a:pt x="835" y="274"/>
                    </a:lnTo>
                    <a:lnTo>
                      <a:pt x="824" y="271"/>
                    </a:lnTo>
                    <a:lnTo>
                      <a:pt x="824" y="271"/>
                    </a:lnTo>
                    <a:lnTo>
                      <a:pt x="798" y="268"/>
                    </a:lnTo>
                    <a:lnTo>
                      <a:pt x="774" y="264"/>
                    </a:lnTo>
                    <a:lnTo>
                      <a:pt x="774" y="264"/>
                    </a:lnTo>
                    <a:lnTo>
                      <a:pt x="741" y="256"/>
                    </a:lnTo>
                    <a:lnTo>
                      <a:pt x="725" y="251"/>
                    </a:lnTo>
                    <a:lnTo>
                      <a:pt x="706" y="248"/>
                    </a:lnTo>
                    <a:lnTo>
                      <a:pt x="706" y="248"/>
                    </a:lnTo>
                    <a:lnTo>
                      <a:pt x="687" y="244"/>
                    </a:lnTo>
                    <a:lnTo>
                      <a:pt x="665" y="239"/>
                    </a:lnTo>
                    <a:lnTo>
                      <a:pt x="620" y="225"/>
                    </a:lnTo>
                    <a:lnTo>
                      <a:pt x="620" y="225"/>
                    </a:lnTo>
                    <a:lnTo>
                      <a:pt x="582" y="212"/>
                    </a:lnTo>
                    <a:lnTo>
                      <a:pt x="543" y="201"/>
                    </a:lnTo>
                    <a:lnTo>
                      <a:pt x="523" y="195"/>
                    </a:lnTo>
                    <a:lnTo>
                      <a:pt x="504" y="191"/>
                    </a:lnTo>
                    <a:lnTo>
                      <a:pt x="485" y="187"/>
                    </a:lnTo>
                    <a:lnTo>
                      <a:pt x="467" y="185"/>
                    </a:lnTo>
                    <a:lnTo>
                      <a:pt x="467" y="185"/>
                    </a:lnTo>
                    <a:lnTo>
                      <a:pt x="449" y="177"/>
                    </a:lnTo>
                    <a:lnTo>
                      <a:pt x="429" y="170"/>
                    </a:lnTo>
                    <a:lnTo>
                      <a:pt x="408" y="166"/>
                    </a:lnTo>
                    <a:lnTo>
                      <a:pt x="388" y="163"/>
                    </a:lnTo>
                    <a:lnTo>
                      <a:pt x="388" y="163"/>
                    </a:lnTo>
                    <a:lnTo>
                      <a:pt x="391" y="177"/>
                    </a:lnTo>
                    <a:lnTo>
                      <a:pt x="393" y="192"/>
                    </a:lnTo>
                    <a:lnTo>
                      <a:pt x="391" y="208"/>
                    </a:lnTo>
                    <a:lnTo>
                      <a:pt x="390" y="225"/>
                    </a:lnTo>
                    <a:lnTo>
                      <a:pt x="387" y="240"/>
                    </a:lnTo>
                    <a:lnTo>
                      <a:pt x="383" y="257"/>
                    </a:lnTo>
                    <a:lnTo>
                      <a:pt x="374" y="289"/>
                    </a:lnTo>
                    <a:lnTo>
                      <a:pt x="374" y="289"/>
                    </a:lnTo>
                    <a:close/>
                    <a:moveTo>
                      <a:pt x="1503" y="375"/>
                    </a:moveTo>
                    <a:lnTo>
                      <a:pt x="1503" y="375"/>
                    </a:lnTo>
                    <a:lnTo>
                      <a:pt x="1503" y="378"/>
                    </a:lnTo>
                    <a:lnTo>
                      <a:pt x="1502" y="382"/>
                    </a:lnTo>
                    <a:lnTo>
                      <a:pt x="1502" y="382"/>
                    </a:lnTo>
                    <a:lnTo>
                      <a:pt x="1509" y="383"/>
                    </a:lnTo>
                    <a:lnTo>
                      <a:pt x="1516" y="386"/>
                    </a:lnTo>
                    <a:lnTo>
                      <a:pt x="1523" y="387"/>
                    </a:lnTo>
                    <a:lnTo>
                      <a:pt x="1527" y="387"/>
                    </a:lnTo>
                    <a:lnTo>
                      <a:pt x="1530" y="386"/>
                    </a:lnTo>
                    <a:lnTo>
                      <a:pt x="1530" y="386"/>
                    </a:lnTo>
                    <a:lnTo>
                      <a:pt x="1523" y="383"/>
                    </a:lnTo>
                    <a:lnTo>
                      <a:pt x="1517" y="380"/>
                    </a:lnTo>
                    <a:lnTo>
                      <a:pt x="1511" y="376"/>
                    </a:lnTo>
                    <a:lnTo>
                      <a:pt x="1503" y="375"/>
                    </a:lnTo>
                    <a:lnTo>
                      <a:pt x="1503" y="375"/>
                    </a:lnTo>
                    <a:close/>
                    <a:moveTo>
                      <a:pt x="1190" y="883"/>
                    </a:moveTo>
                    <a:lnTo>
                      <a:pt x="1190" y="883"/>
                    </a:lnTo>
                    <a:lnTo>
                      <a:pt x="1180" y="877"/>
                    </a:lnTo>
                    <a:lnTo>
                      <a:pt x="1169" y="875"/>
                    </a:lnTo>
                    <a:lnTo>
                      <a:pt x="1158" y="872"/>
                    </a:lnTo>
                    <a:lnTo>
                      <a:pt x="1146" y="870"/>
                    </a:lnTo>
                    <a:lnTo>
                      <a:pt x="1124" y="868"/>
                    </a:lnTo>
                    <a:lnTo>
                      <a:pt x="1100" y="863"/>
                    </a:lnTo>
                    <a:lnTo>
                      <a:pt x="1100" y="863"/>
                    </a:lnTo>
                    <a:lnTo>
                      <a:pt x="1075" y="858"/>
                    </a:lnTo>
                    <a:lnTo>
                      <a:pt x="1051" y="851"/>
                    </a:lnTo>
                    <a:lnTo>
                      <a:pt x="1027" y="842"/>
                    </a:lnTo>
                    <a:lnTo>
                      <a:pt x="1002" y="835"/>
                    </a:lnTo>
                    <a:lnTo>
                      <a:pt x="1002" y="835"/>
                    </a:lnTo>
                    <a:lnTo>
                      <a:pt x="950" y="824"/>
                    </a:lnTo>
                    <a:lnTo>
                      <a:pt x="898" y="813"/>
                    </a:lnTo>
                    <a:lnTo>
                      <a:pt x="898" y="813"/>
                    </a:lnTo>
                    <a:lnTo>
                      <a:pt x="885" y="807"/>
                    </a:lnTo>
                    <a:lnTo>
                      <a:pt x="871" y="803"/>
                    </a:lnTo>
                    <a:lnTo>
                      <a:pt x="843" y="796"/>
                    </a:lnTo>
                    <a:lnTo>
                      <a:pt x="817" y="790"/>
                    </a:lnTo>
                    <a:lnTo>
                      <a:pt x="788" y="783"/>
                    </a:lnTo>
                    <a:lnTo>
                      <a:pt x="788" y="783"/>
                    </a:lnTo>
                    <a:lnTo>
                      <a:pt x="760" y="776"/>
                    </a:lnTo>
                    <a:lnTo>
                      <a:pt x="731" y="771"/>
                    </a:lnTo>
                    <a:lnTo>
                      <a:pt x="703" y="767"/>
                    </a:lnTo>
                    <a:lnTo>
                      <a:pt x="675" y="761"/>
                    </a:lnTo>
                    <a:lnTo>
                      <a:pt x="675" y="761"/>
                    </a:lnTo>
                    <a:lnTo>
                      <a:pt x="654" y="754"/>
                    </a:lnTo>
                    <a:lnTo>
                      <a:pt x="634" y="747"/>
                    </a:lnTo>
                    <a:lnTo>
                      <a:pt x="613" y="740"/>
                    </a:lnTo>
                    <a:lnTo>
                      <a:pt x="591" y="733"/>
                    </a:lnTo>
                    <a:lnTo>
                      <a:pt x="591" y="733"/>
                    </a:lnTo>
                    <a:lnTo>
                      <a:pt x="534" y="717"/>
                    </a:lnTo>
                    <a:lnTo>
                      <a:pt x="508" y="709"/>
                    </a:lnTo>
                    <a:lnTo>
                      <a:pt x="484" y="702"/>
                    </a:lnTo>
                    <a:lnTo>
                      <a:pt x="484" y="702"/>
                    </a:lnTo>
                    <a:lnTo>
                      <a:pt x="463" y="698"/>
                    </a:lnTo>
                    <a:lnTo>
                      <a:pt x="443" y="692"/>
                    </a:lnTo>
                    <a:lnTo>
                      <a:pt x="422" y="685"/>
                    </a:lnTo>
                    <a:lnTo>
                      <a:pt x="402" y="678"/>
                    </a:lnTo>
                    <a:lnTo>
                      <a:pt x="384" y="670"/>
                    </a:lnTo>
                    <a:lnTo>
                      <a:pt x="366" y="661"/>
                    </a:lnTo>
                    <a:lnTo>
                      <a:pt x="349" y="650"/>
                    </a:lnTo>
                    <a:lnTo>
                      <a:pt x="334" y="640"/>
                    </a:lnTo>
                    <a:lnTo>
                      <a:pt x="334" y="640"/>
                    </a:lnTo>
                    <a:lnTo>
                      <a:pt x="328" y="635"/>
                    </a:lnTo>
                    <a:lnTo>
                      <a:pt x="322" y="629"/>
                    </a:lnTo>
                    <a:lnTo>
                      <a:pt x="313" y="615"/>
                    </a:lnTo>
                    <a:lnTo>
                      <a:pt x="304" y="600"/>
                    </a:lnTo>
                    <a:lnTo>
                      <a:pt x="296" y="584"/>
                    </a:lnTo>
                    <a:lnTo>
                      <a:pt x="296" y="584"/>
                    </a:lnTo>
                    <a:lnTo>
                      <a:pt x="289" y="569"/>
                    </a:lnTo>
                    <a:lnTo>
                      <a:pt x="282" y="550"/>
                    </a:lnTo>
                    <a:lnTo>
                      <a:pt x="278" y="532"/>
                    </a:lnTo>
                    <a:lnTo>
                      <a:pt x="275" y="517"/>
                    </a:lnTo>
                    <a:lnTo>
                      <a:pt x="275" y="517"/>
                    </a:lnTo>
                    <a:lnTo>
                      <a:pt x="272" y="489"/>
                    </a:lnTo>
                    <a:lnTo>
                      <a:pt x="272" y="465"/>
                    </a:lnTo>
                    <a:lnTo>
                      <a:pt x="275" y="439"/>
                    </a:lnTo>
                    <a:lnTo>
                      <a:pt x="280" y="413"/>
                    </a:lnTo>
                    <a:lnTo>
                      <a:pt x="280" y="413"/>
                    </a:lnTo>
                    <a:lnTo>
                      <a:pt x="283" y="397"/>
                    </a:lnTo>
                    <a:lnTo>
                      <a:pt x="289" y="380"/>
                    </a:lnTo>
                    <a:lnTo>
                      <a:pt x="293" y="365"/>
                    </a:lnTo>
                    <a:lnTo>
                      <a:pt x="294" y="358"/>
                    </a:lnTo>
                    <a:lnTo>
                      <a:pt x="294" y="351"/>
                    </a:lnTo>
                    <a:lnTo>
                      <a:pt x="294" y="351"/>
                    </a:lnTo>
                    <a:lnTo>
                      <a:pt x="294" y="354"/>
                    </a:lnTo>
                    <a:lnTo>
                      <a:pt x="294" y="354"/>
                    </a:lnTo>
                    <a:lnTo>
                      <a:pt x="282" y="383"/>
                    </a:lnTo>
                    <a:lnTo>
                      <a:pt x="269" y="413"/>
                    </a:lnTo>
                    <a:lnTo>
                      <a:pt x="240" y="475"/>
                    </a:lnTo>
                    <a:lnTo>
                      <a:pt x="240" y="475"/>
                    </a:lnTo>
                    <a:lnTo>
                      <a:pt x="219" y="515"/>
                    </a:lnTo>
                    <a:lnTo>
                      <a:pt x="199" y="556"/>
                    </a:lnTo>
                    <a:lnTo>
                      <a:pt x="190" y="576"/>
                    </a:lnTo>
                    <a:lnTo>
                      <a:pt x="182" y="597"/>
                    </a:lnTo>
                    <a:lnTo>
                      <a:pt x="176" y="618"/>
                    </a:lnTo>
                    <a:lnTo>
                      <a:pt x="171" y="639"/>
                    </a:lnTo>
                    <a:lnTo>
                      <a:pt x="171" y="639"/>
                    </a:lnTo>
                    <a:lnTo>
                      <a:pt x="167" y="665"/>
                    </a:lnTo>
                    <a:lnTo>
                      <a:pt x="165" y="680"/>
                    </a:lnTo>
                    <a:lnTo>
                      <a:pt x="167" y="692"/>
                    </a:lnTo>
                    <a:lnTo>
                      <a:pt x="167" y="692"/>
                    </a:lnTo>
                    <a:lnTo>
                      <a:pt x="169" y="702"/>
                    </a:lnTo>
                    <a:lnTo>
                      <a:pt x="174" y="709"/>
                    </a:lnTo>
                    <a:lnTo>
                      <a:pt x="181" y="715"/>
                    </a:lnTo>
                    <a:lnTo>
                      <a:pt x="188" y="720"/>
                    </a:lnTo>
                    <a:lnTo>
                      <a:pt x="197" y="726"/>
                    </a:lnTo>
                    <a:lnTo>
                      <a:pt x="207" y="729"/>
                    </a:lnTo>
                    <a:lnTo>
                      <a:pt x="227" y="734"/>
                    </a:lnTo>
                    <a:lnTo>
                      <a:pt x="227" y="734"/>
                    </a:lnTo>
                    <a:lnTo>
                      <a:pt x="272" y="744"/>
                    </a:lnTo>
                    <a:lnTo>
                      <a:pt x="318" y="751"/>
                    </a:lnTo>
                    <a:lnTo>
                      <a:pt x="365" y="758"/>
                    </a:lnTo>
                    <a:lnTo>
                      <a:pt x="411" y="768"/>
                    </a:lnTo>
                    <a:lnTo>
                      <a:pt x="411" y="768"/>
                    </a:lnTo>
                    <a:lnTo>
                      <a:pt x="459" y="779"/>
                    </a:lnTo>
                    <a:lnTo>
                      <a:pt x="505" y="792"/>
                    </a:lnTo>
                    <a:lnTo>
                      <a:pt x="602" y="817"/>
                    </a:lnTo>
                    <a:lnTo>
                      <a:pt x="602" y="817"/>
                    </a:lnTo>
                    <a:lnTo>
                      <a:pt x="647" y="828"/>
                    </a:lnTo>
                    <a:lnTo>
                      <a:pt x="692" y="842"/>
                    </a:lnTo>
                    <a:lnTo>
                      <a:pt x="737" y="854"/>
                    </a:lnTo>
                    <a:lnTo>
                      <a:pt x="783" y="863"/>
                    </a:lnTo>
                    <a:lnTo>
                      <a:pt x="783" y="863"/>
                    </a:lnTo>
                    <a:lnTo>
                      <a:pt x="829" y="873"/>
                    </a:lnTo>
                    <a:lnTo>
                      <a:pt x="876" y="883"/>
                    </a:lnTo>
                    <a:lnTo>
                      <a:pt x="876" y="883"/>
                    </a:lnTo>
                    <a:lnTo>
                      <a:pt x="899" y="887"/>
                    </a:lnTo>
                    <a:lnTo>
                      <a:pt x="923" y="892"/>
                    </a:lnTo>
                    <a:lnTo>
                      <a:pt x="946" y="896"/>
                    </a:lnTo>
                    <a:lnTo>
                      <a:pt x="968" y="901"/>
                    </a:lnTo>
                    <a:lnTo>
                      <a:pt x="968" y="901"/>
                    </a:lnTo>
                    <a:lnTo>
                      <a:pt x="1023" y="917"/>
                    </a:lnTo>
                    <a:lnTo>
                      <a:pt x="1050" y="927"/>
                    </a:lnTo>
                    <a:lnTo>
                      <a:pt x="1079" y="934"/>
                    </a:lnTo>
                    <a:lnTo>
                      <a:pt x="1079" y="934"/>
                    </a:lnTo>
                    <a:lnTo>
                      <a:pt x="1148" y="952"/>
                    </a:lnTo>
                    <a:lnTo>
                      <a:pt x="1182" y="960"/>
                    </a:lnTo>
                    <a:lnTo>
                      <a:pt x="1197" y="962"/>
                    </a:lnTo>
                    <a:lnTo>
                      <a:pt x="1211" y="963"/>
                    </a:lnTo>
                    <a:lnTo>
                      <a:pt x="1211" y="963"/>
                    </a:lnTo>
                    <a:lnTo>
                      <a:pt x="1231" y="970"/>
                    </a:lnTo>
                    <a:lnTo>
                      <a:pt x="1252" y="974"/>
                    </a:lnTo>
                    <a:lnTo>
                      <a:pt x="1294" y="983"/>
                    </a:lnTo>
                    <a:lnTo>
                      <a:pt x="1294" y="983"/>
                    </a:lnTo>
                    <a:lnTo>
                      <a:pt x="1336" y="991"/>
                    </a:lnTo>
                    <a:lnTo>
                      <a:pt x="1357" y="994"/>
                    </a:lnTo>
                    <a:lnTo>
                      <a:pt x="1368" y="994"/>
                    </a:lnTo>
                    <a:lnTo>
                      <a:pt x="1379" y="994"/>
                    </a:lnTo>
                    <a:lnTo>
                      <a:pt x="1379" y="994"/>
                    </a:lnTo>
                    <a:lnTo>
                      <a:pt x="1391" y="991"/>
                    </a:lnTo>
                    <a:lnTo>
                      <a:pt x="1402" y="988"/>
                    </a:lnTo>
                    <a:lnTo>
                      <a:pt x="1415" y="986"/>
                    </a:lnTo>
                    <a:lnTo>
                      <a:pt x="1426" y="984"/>
                    </a:lnTo>
                    <a:lnTo>
                      <a:pt x="1426" y="984"/>
                    </a:lnTo>
                    <a:lnTo>
                      <a:pt x="1447" y="956"/>
                    </a:lnTo>
                    <a:lnTo>
                      <a:pt x="1458" y="941"/>
                    </a:lnTo>
                    <a:lnTo>
                      <a:pt x="1468" y="925"/>
                    </a:lnTo>
                    <a:lnTo>
                      <a:pt x="1476" y="908"/>
                    </a:lnTo>
                    <a:lnTo>
                      <a:pt x="1483" y="892"/>
                    </a:lnTo>
                    <a:lnTo>
                      <a:pt x="1488" y="872"/>
                    </a:lnTo>
                    <a:lnTo>
                      <a:pt x="1489" y="852"/>
                    </a:lnTo>
                    <a:lnTo>
                      <a:pt x="1489" y="852"/>
                    </a:lnTo>
                    <a:lnTo>
                      <a:pt x="1465" y="865"/>
                    </a:lnTo>
                    <a:lnTo>
                      <a:pt x="1437" y="877"/>
                    </a:lnTo>
                    <a:lnTo>
                      <a:pt x="1423" y="883"/>
                    </a:lnTo>
                    <a:lnTo>
                      <a:pt x="1408" y="887"/>
                    </a:lnTo>
                    <a:lnTo>
                      <a:pt x="1392" y="892"/>
                    </a:lnTo>
                    <a:lnTo>
                      <a:pt x="1378" y="894"/>
                    </a:lnTo>
                    <a:lnTo>
                      <a:pt x="1378" y="894"/>
                    </a:lnTo>
                    <a:lnTo>
                      <a:pt x="1370" y="894"/>
                    </a:lnTo>
                    <a:lnTo>
                      <a:pt x="1363" y="893"/>
                    </a:lnTo>
                    <a:lnTo>
                      <a:pt x="1356" y="894"/>
                    </a:lnTo>
                    <a:lnTo>
                      <a:pt x="1350" y="896"/>
                    </a:lnTo>
                    <a:lnTo>
                      <a:pt x="1350" y="896"/>
                    </a:lnTo>
                    <a:lnTo>
                      <a:pt x="1354" y="896"/>
                    </a:lnTo>
                    <a:lnTo>
                      <a:pt x="1357" y="897"/>
                    </a:lnTo>
                    <a:lnTo>
                      <a:pt x="1360" y="899"/>
                    </a:lnTo>
                    <a:lnTo>
                      <a:pt x="1360" y="903"/>
                    </a:lnTo>
                    <a:lnTo>
                      <a:pt x="1360" y="903"/>
                    </a:lnTo>
                    <a:lnTo>
                      <a:pt x="1315" y="900"/>
                    </a:lnTo>
                    <a:lnTo>
                      <a:pt x="1274" y="896"/>
                    </a:lnTo>
                    <a:lnTo>
                      <a:pt x="1190" y="883"/>
                    </a:lnTo>
                    <a:lnTo>
                      <a:pt x="1190" y="883"/>
                    </a:lnTo>
                    <a:close/>
                    <a:moveTo>
                      <a:pt x="1385" y="351"/>
                    </a:moveTo>
                    <a:lnTo>
                      <a:pt x="1385" y="351"/>
                    </a:lnTo>
                    <a:lnTo>
                      <a:pt x="1391" y="352"/>
                    </a:lnTo>
                    <a:lnTo>
                      <a:pt x="1398" y="354"/>
                    </a:lnTo>
                    <a:lnTo>
                      <a:pt x="1405" y="355"/>
                    </a:lnTo>
                    <a:lnTo>
                      <a:pt x="1409" y="355"/>
                    </a:lnTo>
                    <a:lnTo>
                      <a:pt x="1409" y="355"/>
                    </a:lnTo>
                    <a:lnTo>
                      <a:pt x="1403" y="352"/>
                    </a:lnTo>
                    <a:lnTo>
                      <a:pt x="1396" y="348"/>
                    </a:lnTo>
                    <a:lnTo>
                      <a:pt x="1392" y="347"/>
                    </a:lnTo>
                    <a:lnTo>
                      <a:pt x="1389" y="347"/>
                    </a:lnTo>
                    <a:lnTo>
                      <a:pt x="1387" y="348"/>
                    </a:lnTo>
                    <a:lnTo>
                      <a:pt x="1385" y="351"/>
                    </a:lnTo>
                    <a:lnTo>
                      <a:pt x="1385" y="351"/>
                    </a:lnTo>
                    <a:close/>
                    <a:moveTo>
                      <a:pt x="1238" y="312"/>
                    </a:moveTo>
                    <a:lnTo>
                      <a:pt x="1238" y="312"/>
                    </a:lnTo>
                    <a:lnTo>
                      <a:pt x="1245" y="312"/>
                    </a:lnTo>
                    <a:lnTo>
                      <a:pt x="1246" y="313"/>
                    </a:lnTo>
                    <a:lnTo>
                      <a:pt x="1248" y="313"/>
                    </a:lnTo>
                    <a:lnTo>
                      <a:pt x="1248" y="313"/>
                    </a:lnTo>
                    <a:lnTo>
                      <a:pt x="1249" y="314"/>
                    </a:lnTo>
                    <a:lnTo>
                      <a:pt x="1250" y="314"/>
                    </a:lnTo>
                    <a:lnTo>
                      <a:pt x="1250" y="314"/>
                    </a:lnTo>
                    <a:lnTo>
                      <a:pt x="1250" y="313"/>
                    </a:lnTo>
                    <a:lnTo>
                      <a:pt x="1249" y="310"/>
                    </a:lnTo>
                    <a:lnTo>
                      <a:pt x="1245" y="309"/>
                    </a:lnTo>
                    <a:lnTo>
                      <a:pt x="1241" y="309"/>
                    </a:lnTo>
                    <a:lnTo>
                      <a:pt x="1239" y="309"/>
                    </a:lnTo>
                    <a:lnTo>
                      <a:pt x="1238" y="312"/>
                    </a:lnTo>
                    <a:lnTo>
                      <a:pt x="1238" y="312"/>
                    </a:lnTo>
                    <a:close/>
                    <a:moveTo>
                      <a:pt x="1179" y="298"/>
                    </a:moveTo>
                    <a:lnTo>
                      <a:pt x="1179" y="298"/>
                    </a:lnTo>
                    <a:lnTo>
                      <a:pt x="1183" y="296"/>
                    </a:lnTo>
                    <a:lnTo>
                      <a:pt x="1186" y="298"/>
                    </a:lnTo>
                    <a:lnTo>
                      <a:pt x="1193" y="299"/>
                    </a:lnTo>
                    <a:lnTo>
                      <a:pt x="1198" y="302"/>
                    </a:lnTo>
                    <a:lnTo>
                      <a:pt x="1201" y="302"/>
                    </a:lnTo>
                    <a:lnTo>
                      <a:pt x="1203" y="300"/>
                    </a:lnTo>
                    <a:lnTo>
                      <a:pt x="1203" y="300"/>
                    </a:lnTo>
                    <a:lnTo>
                      <a:pt x="1200" y="298"/>
                    </a:lnTo>
                    <a:lnTo>
                      <a:pt x="1197" y="296"/>
                    </a:lnTo>
                    <a:lnTo>
                      <a:pt x="1190" y="293"/>
                    </a:lnTo>
                    <a:lnTo>
                      <a:pt x="1187" y="292"/>
                    </a:lnTo>
                    <a:lnTo>
                      <a:pt x="1183" y="293"/>
                    </a:lnTo>
                    <a:lnTo>
                      <a:pt x="1180" y="295"/>
                    </a:lnTo>
                    <a:lnTo>
                      <a:pt x="1179" y="298"/>
                    </a:lnTo>
                    <a:lnTo>
                      <a:pt x="1179" y="298"/>
                    </a:lnTo>
                    <a:close/>
                    <a:moveTo>
                      <a:pt x="1131" y="282"/>
                    </a:moveTo>
                    <a:lnTo>
                      <a:pt x="1131" y="282"/>
                    </a:lnTo>
                    <a:lnTo>
                      <a:pt x="1132" y="284"/>
                    </a:lnTo>
                    <a:lnTo>
                      <a:pt x="1135" y="286"/>
                    </a:lnTo>
                    <a:lnTo>
                      <a:pt x="1145" y="288"/>
                    </a:lnTo>
                    <a:lnTo>
                      <a:pt x="1153" y="289"/>
                    </a:lnTo>
                    <a:lnTo>
                      <a:pt x="1156" y="288"/>
                    </a:lnTo>
                    <a:lnTo>
                      <a:pt x="1158" y="286"/>
                    </a:lnTo>
                    <a:lnTo>
                      <a:pt x="1158" y="286"/>
                    </a:lnTo>
                    <a:lnTo>
                      <a:pt x="1152" y="284"/>
                    </a:lnTo>
                    <a:lnTo>
                      <a:pt x="1146" y="281"/>
                    </a:lnTo>
                    <a:lnTo>
                      <a:pt x="1139" y="279"/>
                    </a:lnTo>
                    <a:lnTo>
                      <a:pt x="1131" y="282"/>
                    </a:lnTo>
                    <a:lnTo>
                      <a:pt x="1131" y="282"/>
                    </a:lnTo>
                    <a:close/>
                    <a:moveTo>
                      <a:pt x="1083" y="271"/>
                    </a:moveTo>
                    <a:lnTo>
                      <a:pt x="1083" y="271"/>
                    </a:lnTo>
                    <a:lnTo>
                      <a:pt x="1090" y="274"/>
                    </a:lnTo>
                    <a:lnTo>
                      <a:pt x="1093" y="275"/>
                    </a:lnTo>
                    <a:lnTo>
                      <a:pt x="1093" y="274"/>
                    </a:lnTo>
                    <a:lnTo>
                      <a:pt x="1095" y="272"/>
                    </a:lnTo>
                    <a:lnTo>
                      <a:pt x="1095" y="272"/>
                    </a:lnTo>
                    <a:lnTo>
                      <a:pt x="1089" y="270"/>
                    </a:lnTo>
                    <a:lnTo>
                      <a:pt x="1086" y="270"/>
                    </a:lnTo>
                    <a:lnTo>
                      <a:pt x="1085" y="270"/>
                    </a:lnTo>
                    <a:lnTo>
                      <a:pt x="1083" y="271"/>
                    </a:lnTo>
                    <a:lnTo>
                      <a:pt x="1083" y="271"/>
                    </a:lnTo>
                    <a:close/>
                    <a:moveTo>
                      <a:pt x="1033" y="248"/>
                    </a:moveTo>
                    <a:lnTo>
                      <a:pt x="1033" y="248"/>
                    </a:lnTo>
                    <a:lnTo>
                      <a:pt x="1029" y="250"/>
                    </a:lnTo>
                    <a:lnTo>
                      <a:pt x="1026" y="253"/>
                    </a:lnTo>
                    <a:lnTo>
                      <a:pt x="1023" y="258"/>
                    </a:lnTo>
                    <a:lnTo>
                      <a:pt x="1023" y="258"/>
                    </a:lnTo>
                    <a:lnTo>
                      <a:pt x="1029" y="258"/>
                    </a:lnTo>
                    <a:lnTo>
                      <a:pt x="1033" y="260"/>
                    </a:lnTo>
                    <a:lnTo>
                      <a:pt x="1040" y="263"/>
                    </a:lnTo>
                    <a:lnTo>
                      <a:pt x="1040" y="263"/>
                    </a:lnTo>
                    <a:lnTo>
                      <a:pt x="1038" y="258"/>
                    </a:lnTo>
                    <a:lnTo>
                      <a:pt x="1037" y="256"/>
                    </a:lnTo>
                    <a:lnTo>
                      <a:pt x="1034" y="253"/>
                    </a:lnTo>
                    <a:lnTo>
                      <a:pt x="1033" y="248"/>
                    </a:lnTo>
                    <a:lnTo>
                      <a:pt x="1033" y="248"/>
                    </a:lnTo>
                    <a:close/>
                    <a:moveTo>
                      <a:pt x="965" y="241"/>
                    </a:moveTo>
                    <a:lnTo>
                      <a:pt x="965" y="241"/>
                    </a:lnTo>
                    <a:lnTo>
                      <a:pt x="972" y="243"/>
                    </a:lnTo>
                    <a:lnTo>
                      <a:pt x="979" y="244"/>
                    </a:lnTo>
                    <a:lnTo>
                      <a:pt x="993" y="250"/>
                    </a:lnTo>
                    <a:lnTo>
                      <a:pt x="993" y="250"/>
                    </a:lnTo>
                    <a:lnTo>
                      <a:pt x="992" y="244"/>
                    </a:lnTo>
                    <a:lnTo>
                      <a:pt x="991" y="239"/>
                    </a:lnTo>
                    <a:lnTo>
                      <a:pt x="986" y="234"/>
                    </a:lnTo>
                    <a:lnTo>
                      <a:pt x="982" y="233"/>
                    </a:lnTo>
                    <a:lnTo>
                      <a:pt x="977" y="232"/>
                    </a:lnTo>
                    <a:lnTo>
                      <a:pt x="972" y="233"/>
                    </a:lnTo>
                    <a:lnTo>
                      <a:pt x="968" y="236"/>
                    </a:lnTo>
                    <a:lnTo>
                      <a:pt x="965" y="241"/>
                    </a:lnTo>
                    <a:lnTo>
                      <a:pt x="965" y="241"/>
                    </a:lnTo>
                    <a:close/>
                    <a:moveTo>
                      <a:pt x="898" y="212"/>
                    </a:moveTo>
                    <a:lnTo>
                      <a:pt x="898" y="212"/>
                    </a:lnTo>
                    <a:lnTo>
                      <a:pt x="897" y="216"/>
                    </a:lnTo>
                    <a:lnTo>
                      <a:pt x="895" y="219"/>
                    </a:lnTo>
                    <a:lnTo>
                      <a:pt x="895" y="222"/>
                    </a:lnTo>
                    <a:lnTo>
                      <a:pt x="895" y="222"/>
                    </a:lnTo>
                    <a:lnTo>
                      <a:pt x="898" y="222"/>
                    </a:lnTo>
                    <a:lnTo>
                      <a:pt x="901" y="223"/>
                    </a:lnTo>
                    <a:lnTo>
                      <a:pt x="908" y="226"/>
                    </a:lnTo>
                    <a:lnTo>
                      <a:pt x="912" y="227"/>
                    </a:lnTo>
                    <a:lnTo>
                      <a:pt x="915" y="226"/>
                    </a:lnTo>
                    <a:lnTo>
                      <a:pt x="916" y="225"/>
                    </a:lnTo>
                    <a:lnTo>
                      <a:pt x="916" y="225"/>
                    </a:lnTo>
                    <a:lnTo>
                      <a:pt x="909" y="216"/>
                    </a:lnTo>
                    <a:lnTo>
                      <a:pt x="905" y="213"/>
                    </a:lnTo>
                    <a:lnTo>
                      <a:pt x="898" y="212"/>
                    </a:lnTo>
                    <a:lnTo>
                      <a:pt x="898" y="212"/>
                    </a:lnTo>
                    <a:close/>
                    <a:moveTo>
                      <a:pt x="840" y="205"/>
                    </a:moveTo>
                    <a:lnTo>
                      <a:pt x="840" y="205"/>
                    </a:lnTo>
                    <a:lnTo>
                      <a:pt x="847" y="208"/>
                    </a:lnTo>
                    <a:lnTo>
                      <a:pt x="854" y="211"/>
                    </a:lnTo>
                    <a:lnTo>
                      <a:pt x="854" y="211"/>
                    </a:lnTo>
                    <a:lnTo>
                      <a:pt x="854" y="208"/>
                    </a:lnTo>
                    <a:lnTo>
                      <a:pt x="853" y="205"/>
                    </a:lnTo>
                    <a:lnTo>
                      <a:pt x="849" y="202"/>
                    </a:lnTo>
                    <a:lnTo>
                      <a:pt x="843" y="202"/>
                    </a:lnTo>
                    <a:lnTo>
                      <a:pt x="842" y="202"/>
                    </a:lnTo>
                    <a:lnTo>
                      <a:pt x="840" y="205"/>
                    </a:lnTo>
                    <a:lnTo>
                      <a:pt x="840" y="205"/>
                    </a:lnTo>
                    <a:close/>
                    <a:moveTo>
                      <a:pt x="774" y="184"/>
                    </a:moveTo>
                    <a:lnTo>
                      <a:pt x="774" y="184"/>
                    </a:lnTo>
                    <a:lnTo>
                      <a:pt x="793" y="191"/>
                    </a:lnTo>
                    <a:lnTo>
                      <a:pt x="801" y="192"/>
                    </a:lnTo>
                    <a:lnTo>
                      <a:pt x="805" y="192"/>
                    </a:lnTo>
                    <a:lnTo>
                      <a:pt x="808" y="191"/>
                    </a:lnTo>
                    <a:lnTo>
                      <a:pt x="808" y="191"/>
                    </a:lnTo>
                    <a:lnTo>
                      <a:pt x="805" y="185"/>
                    </a:lnTo>
                    <a:lnTo>
                      <a:pt x="803" y="181"/>
                    </a:lnTo>
                    <a:lnTo>
                      <a:pt x="797" y="177"/>
                    </a:lnTo>
                    <a:lnTo>
                      <a:pt x="793" y="175"/>
                    </a:lnTo>
                    <a:lnTo>
                      <a:pt x="787" y="174"/>
                    </a:lnTo>
                    <a:lnTo>
                      <a:pt x="783" y="175"/>
                    </a:lnTo>
                    <a:lnTo>
                      <a:pt x="777" y="178"/>
                    </a:lnTo>
                    <a:lnTo>
                      <a:pt x="774" y="184"/>
                    </a:lnTo>
                    <a:lnTo>
                      <a:pt x="774" y="184"/>
                    </a:lnTo>
                    <a:close/>
                    <a:moveTo>
                      <a:pt x="734" y="168"/>
                    </a:moveTo>
                    <a:lnTo>
                      <a:pt x="734" y="168"/>
                    </a:lnTo>
                    <a:lnTo>
                      <a:pt x="727" y="168"/>
                    </a:lnTo>
                    <a:lnTo>
                      <a:pt x="724" y="170"/>
                    </a:lnTo>
                    <a:lnTo>
                      <a:pt x="723" y="171"/>
                    </a:lnTo>
                    <a:lnTo>
                      <a:pt x="723" y="171"/>
                    </a:lnTo>
                    <a:lnTo>
                      <a:pt x="727" y="171"/>
                    </a:lnTo>
                    <a:lnTo>
                      <a:pt x="731" y="174"/>
                    </a:lnTo>
                    <a:lnTo>
                      <a:pt x="735" y="174"/>
                    </a:lnTo>
                    <a:lnTo>
                      <a:pt x="737" y="174"/>
                    </a:lnTo>
                    <a:lnTo>
                      <a:pt x="738" y="173"/>
                    </a:lnTo>
                    <a:lnTo>
                      <a:pt x="738" y="173"/>
                    </a:lnTo>
                    <a:lnTo>
                      <a:pt x="737" y="173"/>
                    </a:lnTo>
                    <a:lnTo>
                      <a:pt x="735" y="171"/>
                    </a:lnTo>
                    <a:lnTo>
                      <a:pt x="734" y="168"/>
                    </a:lnTo>
                    <a:lnTo>
                      <a:pt x="734" y="168"/>
                    </a:lnTo>
                    <a:close/>
                    <a:moveTo>
                      <a:pt x="682" y="157"/>
                    </a:moveTo>
                    <a:lnTo>
                      <a:pt x="682" y="157"/>
                    </a:lnTo>
                    <a:lnTo>
                      <a:pt x="673" y="146"/>
                    </a:lnTo>
                    <a:lnTo>
                      <a:pt x="668" y="142"/>
                    </a:lnTo>
                    <a:lnTo>
                      <a:pt x="661" y="139"/>
                    </a:lnTo>
                    <a:lnTo>
                      <a:pt x="661" y="139"/>
                    </a:lnTo>
                    <a:lnTo>
                      <a:pt x="655" y="140"/>
                    </a:lnTo>
                    <a:lnTo>
                      <a:pt x="652" y="145"/>
                    </a:lnTo>
                    <a:lnTo>
                      <a:pt x="650" y="149"/>
                    </a:lnTo>
                    <a:lnTo>
                      <a:pt x="648" y="156"/>
                    </a:lnTo>
                    <a:lnTo>
                      <a:pt x="648" y="156"/>
                    </a:lnTo>
                    <a:lnTo>
                      <a:pt x="654" y="156"/>
                    </a:lnTo>
                    <a:lnTo>
                      <a:pt x="658" y="156"/>
                    </a:lnTo>
                    <a:lnTo>
                      <a:pt x="668" y="159"/>
                    </a:lnTo>
                    <a:lnTo>
                      <a:pt x="676" y="160"/>
                    </a:lnTo>
                    <a:lnTo>
                      <a:pt x="679" y="160"/>
                    </a:lnTo>
                    <a:lnTo>
                      <a:pt x="682" y="157"/>
                    </a:lnTo>
                    <a:lnTo>
                      <a:pt x="682" y="157"/>
                    </a:lnTo>
                    <a:close/>
                    <a:moveTo>
                      <a:pt x="602" y="146"/>
                    </a:moveTo>
                    <a:lnTo>
                      <a:pt x="602" y="146"/>
                    </a:lnTo>
                    <a:lnTo>
                      <a:pt x="605" y="146"/>
                    </a:lnTo>
                    <a:lnTo>
                      <a:pt x="609" y="147"/>
                    </a:lnTo>
                    <a:lnTo>
                      <a:pt x="612" y="147"/>
                    </a:lnTo>
                    <a:lnTo>
                      <a:pt x="613" y="147"/>
                    </a:lnTo>
                    <a:lnTo>
                      <a:pt x="613" y="146"/>
                    </a:lnTo>
                    <a:lnTo>
                      <a:pt x="613" y="146"/>
                    </a:lnTo>
                    <a:lnTo>
                      <a:pt x="610" y="143"/>
                    </a:lnTo>
                    <a:lnTo>
                      <a:pt x="607" y="142"/>
                    </a:lnTo>
                    <a:lnTo>
                      <a:pt x="605" y="142"/>
                    </a:lnTo>
                    <a:lnTo>
                      <a:pt x="602" y="146"/>
                    </a:lnTo>
                    <a:lnTo>
                      <a:pt x="602" y="146"/>
                    </a:lnTo>
                    <a:close/>
                    <a:moveTo>
                      <a:pt x="459" y="107"/>
                    </a:moveTo>
                    <a:lnTo>
                      <a:pt x="459" y="107"/>
                    </a:lnTo>
                    <a:lnTo>
                      <a:pt x="454" y="107"/>
                    </a:lnTo>
                    <a:lnTo>
                      <a:pt x="452" y="108"/>
                    </a:lnTo>
                    <a:lnTo>
                      <a:pt x="449" y="112"/>
                    </a:lnTo>
                    <a:lnTo>
                      <a:pt x="449" y="112"/>
                    </a:lnTo>
                    <a:lnTo>
                      <a:pt x="453" y="112"/>
                    </a:lnTo>
                    <a:lnTo>
                      <a:pt x="454" y="114"/>
                    </a:lnTo>
                    <a:lnTo>
                      <a:pt x="457" y="114"/>
                    </a:lnTo>
                    <a:lnTo>
                      <a:pt x="460" y="114"/>
                    </a:lnTo>
                    <a:lnTo>
                      <a:pt x="460" y="114"/>
                    </a:lnTo>
                    <a:lnTo>
                      <a:pt x="459" y="111"/>
                    </a:lnTo>
                    <a:lnTo>
                      <a:pt x="459" y="107"/>
                    </a:lnTo>
                    <a:lnTo>
                      <a:pt x="459" y="107"/>
                    </a:lnTo>
                    <a:close/>
                    <a:moveTo>
                      <a:pt x="285" y="76"/>
                    </a:moveTo>
                    <a:lnTo>
                      <a:pt x="285" y="76"/>
                    </a:lnTo>
                    <a:lnTo>
                      <a:pt x="292" y="79"/>
                    </a:lnTo>
                    <a:lnTo>
                      <a:pt x="301" y="80"/>
                    </a:lnTo>
                    <a:lnTo>
                      <a:pt x="310" y="80"/>
                    </a:lnTo>
                    <a:lnTo>
                      <a:pt x="314" y="80"/>
                    </a:lnTo>
                    <a:lnTo>
                      <a:pt x="318" y="77"/>
                    </a:lnTo>
                    <a:lnTo>
                      <a:pt x="318" y="77"/>
                    </a:lnTo>
                    <a:lnTo>
                      <a:pt x="311" y="73"/>
                    </a:lnTo>
                    <a:lnTo>
                      <a:pt x="300" y="69"/>
                    </a:lnTo>
                    <a:lnTo>
                      <a:pt x="296" y="69"/>
                    </a:lnTo>
                    <a:lnTo>
                      <a:pt x="292" y="69"/>
                    </a:lnTo>
                    <a:lnTo>
                      <a:pt x="287" y="72"/>
                    </a:lnTo>
                    <a:lnTo>
                      <a:pt x="285" y="76"/>
                    </a:lnTo>
                    <a:lnTo>
                      <a:pt x="285" y="76"/>
                    </a:lnTo>
                    <a:close/>
                    <a:moveTo>
                      <a:pt x="238" y="168"/>
                    </a:moveTo>
                    <a:lnTo>
                      <a:pt x="238" y="168"/>
                    </a:lnTo>
                    <a:lnTo>
                      <a:pt x="241" y="173"/>
                    </a:lnTo>
                    <a:lnTo>
                      <a:pt x="244" y="178"/>
                    </a:lnTo>
                    <a:lnTo>
                      <a:pt x="247" y="191"/>
                    </a:lnTo>
                    <a:lnTo>
                      <a:pt x="248" y="205"/>
                    </a:lnTo>
                    <a:lnTo>
                      <a:pt x="248" y="219"/>
                    </a:lnTo>
                    <a:lnTo>
                      <a:pt x="245" y="248"/>
                    </a:lnTo>
                    <a:lnTo>
                      <a:pt x="242" y="275"/>
                    </a:lnTo>
                    <a:lnTo>
                      <a:pt x="242" y="275"/>
                    </a:lnTo>
                    <a:lnTo>
                      <a:pt x="248" y="257"/>
                    </a:lnTo>
                    <a:lnTo>
                      <a:pt x="254" y="237"/>
                    </a:lnTo>
                    <a:lnTo>
                      <a:pt x="258" y="216"/>
                    </a:lnTo>
                    <a:lnTo>
                      <a:pt x="263" y="197"/>
                    </a:lnTo>
                    <a:lnTo>
                      <a:pt x="270" y="178"/>
                    </a:lnTo>
                    <a:lnTo>
                      <a:pt x="278" y="163"/>
                    </a:lnTo>
                    <a:lnTo>
                      <a:pt x="283" y="154"/>
                    </a:lnTo>
                    <a:lnTo>
                      <a:pt x="289" y="149"/>
                    </a:lnTo>
                    <a:lnTo>
                      <a:pt x="296" y="143"/>
                    </a:lnTo>
                    <a:lnTo>
                      <a:pt x="303" y="139"/>
                    </a:lnTo>
                    <a:lnTo>
                      <a:pt x="303" y="139"/>
                    </a:lnTo>
                    <a:lnTo>
                      <a:pt x="293" y="129"/>
                    </a:lnTo>
                    <a:lnTo>
                      <a:pt x="285" y="121"/>
                    </a:lnTo>
                    <a:lnTo>
                      <a:pt x="276" y="111"/>
                    </a:lnTo>
                    <a:lnTo>
                      <a:pt x="266" y="104"/>
                    </a:lnTo>
                    <a:lnTo>
                      <a:pt x="266" y="104"/>
                    </a:lnTo>
                    <a:lnTo>
                      <a:pt x="262" y="109"/>
                    </a:lnTo>
                    <a:lnTo>
                      <a:pt x="258" y="115"/>
                    </a:lnTo>
                    <a:lnTo>
                      <a:pt x="254" y="121"/>
                    </a:lnTo>
                    <a:lnTo>
                      <a:pt x="254" y="125"/>
                    </a:lnTo>
                    <a:lnTo>
                      <a:pt x="254" y="129"/>
                    </a:lnTo>
                    <a:lnTo>
                      <a:pt x="254" y="129"/>
                    </a:lnTo>
                    <a:lnTo>
                      <a:pt x="249" y="131"/>
                    </a:lnTo>
                    <a:lnTo>
                      <a:pt x="245" y="129"/>
                    </a:lnTo>
                    <a:lnTo>
                      <a:pt x="245" y="129"/>
                    </a:lnTo>
                    <a:lnTo>
                      <a:pt x="245" y="139"/>
                    </a:lnTo>
                    <a:lnTo>
                      <a:pt x="244" y="149"/>
                    </a:lnTo>
                    <a:lnTo>
                      <a:pt x="238" y="168"/>
                    </a:lnTo>
                    <a:lnTo>
                      <a:pt x="238" y="168"/>
                    </a:lnTo>
                    <a:close/>
                    <a:moveTo>
                      <a:pt x="240" y="91"/>
                    </a:moveTo>
                    <a:lnTo>
                      <a:pt x="240" y="91"/>
                    </a:lnTo>
                    <a:lnTo>
                      <a:pt x="240" y="94"/>
                    </a:lnTo>
                    <a:lnTo>
                      <a:pt x="238" y="95"/>
                    </a:lnTo>
                    <a:lnTo>
                      <a:pt x="234" y="97"/>
                    </a:lnTo>
                    <a:lnTo>
                      <a:pt x="234" y="97"/>
                    </a:lnTo>
                    <a:lnTo>
                      <a:pt x="235" y="111"/>
                    </a:lnTo>
                    <a:lnTo>
                      <a:pt x="237" y="117"/>
                    </a:lnTo>
                    <a:lnTo>
                      <a:pt x="238" y="119"/>
                    </a:lnTo>
                    <a:lnTo>
                      <a:pt x="241" y="121"/>
                    </a:lnTo>
                    <a:lnTo>
                      <a:pt x="241" y="121"/>
                    </a:lnTo>
                    <a:lnTo>
                      <a:pt x="247" y="105"/>
                    </a:lnTo>
                    <a:lnTo>
                      <a:pt x="251" y="100"/>
                    </a:lnTo>
                    <a:lnTo>
                      <a:pt x="255" y="93"/>
                    </a:lnTo>
                    <a:lnTo>
                      <a:pt x="255" y="93"/>
                    </a:lnTo>
                    <a:lnTo>
                      <a:pt x="251" y="93"/>
                    </a:lnTo>
                    <a:lnTo>
                      <a:pt x="248" y="91"/>
                    </a:lnTo>
                    <a:lnTo>
                      <a:pt x="244" y="91"/>
                    </a:lnTo>
                    <a:lnTo>
                      <a:pt x="240" y="91"/>
                    </a:lnTo>
                    <a:lnTo>
                      <a:pt x="240" y="91"/>
                    </a:lnTo>
                    <a:close/>
                    <a:moveTo>
                      <a:pt x="205" y="34"/>
                    </a:moveTo>
                    <a:lnTo>
                      <a:pt x="205" y="34"/>
                    </a:lnTo>
                    <a:lnTo>
                      <a:pt x="197" y="44"/>
                    </a:lnTo>
                    <a:lnTo>
                      <a:pt x="190" y="55"/>
                    </a:lnTo>
                    <a:lnTo>
                      <a:pt x="185" y="66"/>
                    </a:lnTo>
                    <a:lnTo>
                      <a:pt x="179" y="79"/>
                    </a:lnTo>
                    <a:lnTo>
                      <a:pt x="171" y="104"/>
                    </a:lnTo>
                    <a:lnTo>
                      <a:pt x="162" y="129"/>
                    </a:lnTo>
                    <a:lnTo>
                      <a:pt x="162" y="129"/>
                    </a:lnTo>
                    <a:lnTo>
                      <a:pt x="153" y="166"/>
                    </a:lnTo>
                    <a:lnTo>
                      <a:pt x="148" y="185"/>
                    </a:lnTo>
                    <a:lnTo>
                      <a:pt x="146" y="204"/>
                    </a:lnTo>
                    <a:lnTo>
                      <a:pt x="146" y="204"/>
                    </a:lnTo>
                    <a:lnTo>
                      <a:pt x="154" y="188"/>
                    </a:lnTo>
                    <a:lnTo>
                      <a:pt x="162" y="171"/>
                    </a:lnTo>
                    <a:lnTo>
                      <a:pt x="167" y="164"/>
                    </a:lnTo>
                    <a:lnTo>
                      <a:pt x="172" y="157"/>
                    </a:lnTo>
                    <a:lnTo>
                      <a:pt x="178" y="152"/>
                    </a:lnTo>
                    <a:lnTo>
                      <a:pt x="185" y="147"/>
                    </a:lnTo>
                    <a:lnTo>
                      <a:pt x="185" y="147"/>
                    </a:lnTo>
                    <a:lnTo>
                      <a:pt x="189" y="135"/>
                    </a:lnTo>
                    <a:lnTo>
                      <a:pt x="192" y="122"/>
                    </a:lnTo>
                    <a:lnTo>
                      <a:pt x="193" y="115"/>
                    </a:lnTo>
                    <a:lnTo>
                      <a:pt x="196" y="109"/>
                    </a:lnTo>
                    <a:lnTo>
                      <a:pt x="200" y="105"/>
                    </a:lnTo>
                    <a:lnTo>
                      <a:pt x="205" y="104"/>
                    </a:lnTo>
                    <a:lnTo>
                      <a:pt x="205" y="104"/>
                    </a:lnTo>
                    <a:lnTo>
                      <a:pt x="207" y="102"/>
                    </a:lnTo>
                    <a:lnTo>
                      <a:pt x="210" y="104"/>
                    </a:lnTo>
                    <a:lnTo>
                      <a:pt x="214" y="105"/>
                    </a:lnTo>
                    <a:lnTo>
                      <a:pt x="219" y="108"/>
                    </a:lnTo>
                    <a:lnTo>
                      <a:pt x="221" y="109"/>
                    </a:lnTo>
                    <a:lnTo>
                      <a:pt x="224" y="108"/>
                    </a:lnTo>
                    <a:lnTo>
                      <a:pt x="224" y="108"/>
                    </a:lnTo>
                    <a:lnTo>
                      <a:pt x="223" y="105"/>
                    </a:lnTo>
                    <a:lnTo>
                      <a:pt x="221" y="102"/>
                    </a:lnTo>
                    <a:lnTo>
                      <a:pt x="219" y="97"/>
                    </a:lnTo>
                    <a:lnTo>
                      <a:pt x="219" y="97"/>
                    </a:lnTo>
                    <a:lnTo>
                      <a:pt x="223" y="90"/>
                    </a:lnTo>
                    <a:lnTo>
                      <a:pt x="228" y="84"/>
                    </a:lnTo>
                    <a:lnTo>
                      <a:pt x="233" y="80"/>
                    </a:lnTo>
                    <a:lnTo>
                      <a:pt x="238" y="73"/>
                    </a:lnTo>
                    <a:lnTo>
                      <a:pt x="238" y="73"/>
                    </a:lnTo>
                    <a:lnTo>
                      <a:pt x="228" y="65"/>
                    </a:lnTo>
                    <a:lnTo>
                      <a:pt x="220" y="55"/>
                    </a:lnTo>
                    <a:lnTo>
                      <a:pt x="205" y="34"/>
                    </a:lnTo>
                    <a:lnTo>
                      <a:pt x="205" y="34"/>
                    </a:lnTo>
                    <a:close/>
                    <a:moveTo>
                      <a:pt x="112" y="348"/>
                    </a:moveTo>
                    <a:lnTo>
                      <a:pt x="112" y="348"/>
                    </a:lnTo>
                    <a:lnTo>
                      <a:pt x="119" y="355"/>
                    </a:lnTo>
                    <a:lnTo>
                      <a:pt x="127" y="364"/>
                    </a:lnTo>
                    <a:lnTo>
                      <a:pt x="136" y="371"/>
                    </a:lnTo>
                    <a:lnTo>
                      <a:pt x="146" y="376"/>
                    </a:lnTo>
                    <a:lnTo>
                      <a:pt x="155" y="380"/>
                    </a:lnTo>
                    <a:lnTo>
                      <a:pt x="167" y="385"/>
                    </a:lnTo>
                    <a:lnTo>
                      <a:pt x="178" y="385"/>
                    </a:lnTo>
                    <a:lnTo>
                      <a:pt x="189" y="383"/>
                    </a:lnTo>
                    <a:lnTo>
                      <a:pt x="189" y="383"/>
                    </a:lnTo>
                    <a:lnTo>
                      <a:pt x="192" y="378"/>
                    </a:lnTo>
                    <a:lnTo>
                      <a:pt x="196" y="373"/>
                    </a:lnTo>
                    <a:lnTo>
                      <a:pt x="200" y="368"/>
                    </a:lnTo>
                    <a:lnTo>
                      <a:pt x="200" y="365"/>
                    </a:lnTo>
                    <a:lnTo>
                      <a:pt x="199" y="362"/>
                    </a:lnTo>
                    <a:lnTo>
                      <a:pt x="199" y="362"/>
                    </a:lnTo>
                    <a:lnTo>
                      <a:pt x="206" y="351"/>
                    </a:lnTo>
                    <a:lnTo>
                      <a:pt x="212" y="340"/>
                    </a:lnTo>
                    <a:lnTo>
                      <a:pt x="217" y="326"/>
                    </a:lnTo>
                    <a:lnTo>
                      <a:pt x="221" y="310"/>
                    </a:lnTo>
                    <a:lnTo>
                      <a:pt x="228" y="279"/>
                    </a:lnTo>
                    <a:lnTo>
                      <a:pt x="233" y="247"/>
                    </a:lnTo>
                    <a:lnTo>
                      <a:pt x="233" y="247"/>
                    </a:lnTo>
                    <a:lnTo>
                      <a:pt x="234" y="234"/>
                    </a:lnTo>
                    <a:lnTo>
                      <a:pt x="234" y="222"/>
                    </a:lnTo>
                    <a:lnTo>
                      <a:pt x="233" y="211"/>
                    </a:lnTo>
                    <a:lnTo>
                      <a:pt x="231" y="206"/>
                    </a:lnTo>
                    <a:lnTo>
                      <a:pt x="228" y="201"/>
                    </a:lnTo>
                    <a:lnTo>
                      <a:pt x="228" y="201"/>
                    </a:lnTo>
                    <a:lnTo>
                      <a:pt x="230" y="204"/>
                    </a:lnTo>
                    <a:lnTo>
                      <a:pt x="228" y="206"/>
                    </a:lnTo>
                    <a:lnTo>
                      <a:pt x="227" y="209"/>
                    </a:lnTo>
                    <a:lnTo>
                      <a:pt x="223" y="213"/>
                    </a:lnTo>
                    <a:lnTo>
                      <a:pt x="220" y="218"/>
                    </a:lnTo>
                    <a:lnTo>
                      <a:pt x="220" y="218"/>
                    </a:lnTo>
                    <a:lnTo>
                      <a:pt x="219" y="229"/>
                    </a:lnTo>
                    <a:lnTo>
                      <a:pt x="217" y="240"/>
                    </a:lnTo>
                    <a:lnTo>
                      <a:pt x="216" y="253"/>
                    </a:lnTo>
                    <a:lnTo>
                      <a:pt x="213" y="265"/>
                    </a:lnTo>
                    <a:lnTo>
                      <a:pt x="213" y="265"/>
                    </a:lnTo>
                    <a:lnTo>
                      <a:pt x="209" y="282"/>
                    </a:lnTo>
                    <a:lnTo>
                      <a:pt x="203" y="296"/>
                    </a:lnTo>
                    <a:lnTo>
                      <a:pt x="199" y="309"/>
                    </a:lnTo>
                    <a:lnTo>
                      <a:pt x="196" y="322"/>
                    </a:lnTo>
                    <a:lnTo>
                      <a:pt x="196" y="322"/>
                    </a:lnTo>
                    <a:lnTo>
                      <a:pt x="189" y="326"/>
                    </a:lnTo>
                    <a:lnTo>
                      <a:pt x="182" y="329"/>
                    </a:lnTo>
                    <a:lnTo>
                      <a:pt x="175" y="329"/>
                    </a:lnTo>
                    <a:lnTo>
                      <a:pt x="168" y="329"/>
                    </a:lnTo>
                    <a:lnTo>
                      <a:pt x="161" y="326"/>
                    </a:lnTo>
                    <a:lnTo>
                      <a:pt x="154" y="323"/>
                    </a:lnTo>
                    <a:lnTo>
                      <a:pt x="143" y="314"/>
                    </a:lnTo>
                    <a:lnTo>
                      <a:pt x="143" y="314"/>
                    </a:lnTo>
                    <a:lnTo>
                      <a:pt x="141" y="305"/>
                    </a:lnTo>
                    <a:lnTo>
                      <a:pt x="141" y="295"/>
                    </a:lnTo>
                    <a:lnTo>
                      <a:pt x="143" y="285"/>
                    </a:lnTo>
                    <a:lnTo>
                      <a:pt x="146" y="277"/>
                    </a:lnTo>
                    <a:lnTo>
                      <a:pt x="154" y="258"/>
                    </a:lnTo>
                    <a:lnTo>
                      <a:pt x="158" y="248"/>
                    </a:lnTo>
                    <a:lnTo>
                      <a:pt x="161" y="236"/>
                    </a:lnTo>
                    <a:lnTo>
                      <a:pt x="161" y="236"/>
                    </a:lnTo>
                    <a:lnTo>
                      <a:pt x="168" y="205"/>
                    </a:lnTo>
                    <a:lnTo>
                      <a:pt x="171" y="194"/>
                    </a:lnTo>
                    <a:lnTo>
                      <a:pt x="176" y="184"/>
                    </a:lnTo>
                    <a:lnTo>
                      <a:pt x="176" y="184"/>
                    </a:lnTo>
                    <a:lnTo>
                      <a:pt x="175" y="184"/>
                    </a:lnTo>
                    <a:lnTo>
                      <a:pt x="175" y="183"/>
                    </a:lnTo>
                    <a:lnTo>
                      <a:pt x="175" y="180"/>
                    </a:lnTo>
                    <a:lnTo>
                      <a:pt x="176" y="177"/>
                    </a:lnTo>
                    <a:lnTo>
                      <a:pt x="176" y="177"/>
                    </a:lnTo>
                    <a:lnTo>
                      <a:pt x="175" y="177"/>
                    </a:lnTo>
                    <a:lnTo>
                      <a:pt x="175" y="177"/>
                    </a:lnTo>
                    <a:lnTo>
                      <a:pt x="164" y="195"/>
                    </a:lnTo>
                    <a:lnTo>
                      <a:pt x="155" y="215"/>
                    </a:lnTo>
                    <a:lnTo>
                      <a:pt x="147" y="236"/>
                    </a:lnTo>
                    <a:lnTo>
                      <a:pt x="139" y="258"/>
                    </a:lnTo>
                    <a:lnTo>
                      <a:pt x="126" y="303"/>
                    </a:lnTo>
                    <a:lnTo>
                      <a:pt x="112" y="348"/>
                    </a:lnTo>
                    <a:lnTo>
                      <a:pt x="112" y="348"/>
                    </a:lnTo>
                    <a:close/>
                    <a:moveTo>
                      <a:pt x="217" y="168"/>
                    </a:moveTo>
                    <a:lnTo>
                      <a:pt x="217" y="168"/>
                    </a:lnTo>
                    <a:lnTo>
                      <a:pt x="221" y="164"/>
                    </a:lnTo>
                    <a:lnTo>
                      <a:pt x="226" y="159"/>
                    </a:lnTo>
                    <a:lnTo>
                      <a:pt x="228" y="152"/>
                    </a:lnTo>
                    <a:lnTo>
                      <a:pt x="228" y="143"/>
                    </a:lnTo>
                    <a:lnTo>
                      <a:pt x="228" y="136"/>
                    </a:lnTo>
                    <a:lnTo>
                      <a:pt x="226" y="129"/>
                    </a:lnTo>
                    <a:lnTo>
                      <a:pt x="220" y="125"/>
                    </a:lnTo>
                    <a:lnTo>
                      <a:pt x="217" y="124"/>
                    </a:lnTo>
                    <a:lnTo>
                      <a:pt x="213" y="122"/>
                    </a:lnTo>
                    <a:lnTo>
                      <a:pt x="213" y="122"/>
                    </a:lnTo>
                    <a:lnTo>
                      <a:pt x="207" y="129"/>
                    </a:lnTo>
                    <a:lnTo>
                      <a:pt x="202" y="138"/>
                    </a:lnTo>
                    <a:lnTo>
                      <a:pt x="196" y="147"/>
                    </a:lnTo>
                    <a:lnTo>
                      <a:pt x="193" y="159"/>
                    </a:lnTo>
                    <a:lnTo>
                      <a:pt x="192" y="168"/>
                    </a:lnTo>
                    <a:lnTo>
                      <a:pt x="192" y="174"/>
                    </a:lnTo>
                    <a:lnTo>
                      <a:pt x="193" y="178"/>
                    </a:lnTo>
                    <a:lnTo>
                      <a:pt x="195" y="183"/>
                    </a:lnTo>
                    <a:lnTo>
                      <a:pt x="197" y="187"/>
                    </a:lnTo>
                    <a:lnTo>
                      <a:pt x="202" y="190"/>
                    </a:lnTo>
                    <a:lnTo>
                      <a:pt x="206" y="191"/>
                    </a:lnTo>
                    <a:lnTo>
                      <a:pt x="206" y="191"/>
                    </a:lnTo>
                    <a:lnTo>
                      <a:pt x="209" y="188"/>
                    </a:lnTo>
                    <a:lnTo>
                      <a:pt x="210" y="185"/>
                    </a:lnTo>
                    <a:lnTo>
                      <a:pt x="212" y="184"/>
                    </a:lnTo>
                    <a:lnTo>
                      <a:pt x="214" y="185"/>
                    </a:lnTo>
                    <a:lnTo>
                      <a:pt x="214" y="185"/>
                    </a:lnTo>
                    <a:lnTo>
                      <a:pt x="214" y="181"/>
                    </a:lnTo>
                    <a:lnTo>
                      <a:pt x="216" y="177"/>
                    </a:lnTo>
                    <a:lnTo>
                      <a:pt x="217" y="173"/>
                    </a:lnTo>
                    <a:lnTo>
                      <a:pt x="217" y="168"/>
                    </a:lnTo>
                    <a:lnTo>
                      <a:pt x="217" y="168"/>
                    </a:lnTo>
                    <a:close/>
                    <a:moveTo>
                      <a:pt x="98" y="350"/>
                    </a:moveTo>
                    <a:lnTo>
                      <a:pt x="98" y="350"/>
                    </a:lnTo>
                    <a:lnTo>
                      <a:pt x="89" y="375"/>
                    </a:lnTo>
                    <a:lnTo>
                      <a:pt x="81" y="400"/>
                    </a:lnTo>
                    <a:lnTo>
                      <a:pt x="60" y="453"/>
                    </a:lnTo>
                    <a:lnTo>
                      <a:pt x="60" y="453"/>
                    </a:lnTo>
                    <a:lnTo>
                      <a:pt x="47" y="480"/>
                    </a:lnTo>
                    <a:lnTo>
                      <a:pt x="35" y="510"/>
                    </a:lnTo>
                    <a:lnTo>
                      <a:pt x="23" y="536"/>
                    </a:lnTo>
                    <a:lnTo>
                      <a:pt x="19" y="549"/>
                    </a:lnTo>
                    <a:lnTo>
                      <a:pt x="18" y="560"/>
                    </a:lnTo>
                    <a:lnTo>
                      <a:pt x="18" y="560"/>
                    </a:lnTo>
                    <a:lnTo>
                      <a:pt x="16" y="571"/>
                    </a:lnTo>
                    <a:lnTo>
                      <a:pt x="16" y="584"/>
                    </a:lnTo>
                    <a:lnTo>
                      <a:pt x="18" y="595"/>
                    </a:lnTo>
                    <a:lnTo>
                      <a:pt x="21" y="607"/>
                    </a:lnTo>
                    <a:lnTo>
                      <a:pt x="26" y="628"/>
                    </a:lnTo>
                    <a:lnTo>
                      <a:pt x="35" y="647"/>
                    </a:lnTo>
                    <a:lnTo>
                      <a:pt x="46" y="665"/>
                    </a:lnTo>
                    <a:lnTo>
                      <a:pt x="57" y="684"/>
                    </a:lnTo>
                    <a:lnTo>
                      <a:pt x="82" y="716"/>
                    </a:lnTo>
                    <a:lnTo>
                      <a:pt x="82" y="716"/>
                    </a:lnTo>
                    <a:lnTo>
                      <a:pt x="84" y="692"/>
                    </a:lnTo>
                    <a:lnTo>
                      <a:pt x="88" y="670"/>
                    </a:lnTo>
                    <a:lnTo>
                      <a:pt x="94" y="647"/>
                    </a:lnTo>
                    <a:lnTo>
                      <a:pt x="101" y="626"/>
                    </a:lnTo>
                    <a:lnTo>
                      <a:pt x="109" y="605"/>
                    </a:lnTo>
                    <a:lnTo>
                      <a:pt x="117" y="584"/>
                    </a:lnTo>
                    <a:lnTo>
                      <a:pt x="139" y="545"/>
                    </a:lnTo>
                    <a:lnTo>
                      <a:pt x="158" y="505"/>
                    </a:lnTo>
                    <a:lnTo>
                      <a:pt x="179" y="465"/>
                    </a:lnTo>
                    <a:lnTo>
                      <a:pt x="188" y="445"/>
                    </a:lnTo>
                    <a:lnTo>
                      <a:pt x="196" y="424"/>
                    </a:lnTo>
                    <a:lnTo>
                      <a:pt x="203" y="403"/>
                    </a:lnTo>
                    <a:lnTo>
                      <a:pt x="210" y="382"/>
                    </a:lnTo>
                    <a:lnTo>
                      <a:pt x="210" y="382"/>
                    </a:lnTo>
                    <a:lnTo>
                      <a:pt x="205" y="387"/>
                    </a:lnTo>
                    <a:lnTo>
                      <a:pt x="197" y="393"/>
                    </a:lnTo>
                    <a:lnTo>
                      <a:pt x="190" y="396"/>
                    </a:lnTo>
                    <a:lnTo>
                      <a:pt x="182" y="397"/>
                    </a:lnTo>
                    <a:lnTo>
                      <a:pt x="174" y="399"/>
                    </a:lnTo>
                    <a:lnTo>
                      <a:pt x="165" y="397"/>
                    </a:lnTo>
                    <a:lnTo>
                      <a:pt x="157" y="396"/>
                    </a:lnTo>
                    <a:lnTo>
                      <a:pt x="148" y="393"/>
                    </a:lnTo>
                    <a:lnTo>
                      <a:pt x="133" y="385"/>
                    </a:lnTo>
                    <a:lnTo>
                      <a:pt x="117" y="373"/>
                    </a:lnTo>
                    <a:lnTo>
                      <a:pt x="106" y="362"/>
                    </a:lnTo>
                    <a:lnTo>
                      <a:pt x="102" y="357"/>
                    </a:lnTo>
                    <a:lnTo>
                      <a:pt x="98" y="350"/>
                    </a:lnTo>
                    <a:lnTo>
                      <a:pt x="98" y="350"/>
                    </a:lnTo>
                    <a:close/>
                    <a:moveTo>
                      <a:pt x="188" y="198"/>
                    </a:moveTo>
                    <a:lnTo>
                      <a:pt x="188" y="198"/>
                    </a:lnTo>
                    <a:lnTo>
                      <a:pt x="179" y="219"/>
                    </a:lnTo>
                    <a:lnTo>
                      <a:pt x="171" y="241"/>
                    </a:lnTo>
                    <a:lnTo>
                      <a:pt x="171" y="241"/>
                    </a:lnTo>
                    <a:lnTo>
                      <a:pt x="169" y="251"/>
                    </a:lnTo>
                    <a:lnTo>
                      <a:pt x="169" y="257"/>
                    </a:lnTo>
                    <a:lnTo>
                      <a:pt x="168" y="263"/>
                    </a:lnTo>
                    <a:lnTo>
                      <a:pt x="168" y="263"/>
                    </a:lnTo>
                    <a:lnTo>
                      <a:pt x="161" y="281"/>
                    </a:lnTo>
                    <a:lnTo>
                      <a:pt x="157" y="289"/>
                    </a:lnTo>
                    <a:lnTo>
                      <a:pt x="155" y="296"/>
                    </a:lnTo>
                    <a:lnTo>
                      <a:pt x="155" y="302"/>
                    </a:lnTo>
                    <a:lnTo>
                      <a:pt x="158" y="307"/>
                    </a:lnTo>
                    <a:lnTo>
                      <a:pt x="165" y="310"/>
                    </a:lnTo>
                    <a:lnTo>
                      <a:pt x="175" y="313"/>
                    </a:lnTo>
                    <a:lnTo>
                      <a:pt x="175" y="313"/>
                    </a:lnTo>
                    <a:lnTo>
                      <a:pt x="182" y="303"/>
                    </a:lnTo>
                    <a:lnTo>
                      <a:pt x="189" y="292"/>
                    </a:lnTo>
                    <a:lnTo>
                      <a:pt x="195" y="279"/>
                    </a:lnTo>
                    <a:lnTo>
                      <a:pt x="199" y="267"/>
                    </a:lnTo>
                    <a:lnTo>
                      <a:pt x="202" y="253"/>
                    </a:lnTo>
                    <a:lnTo>
                      <a:pt x="205" y="239"/>
                    </a:lnTo>
                    <a:lnTo>
                      <a:pt x="206" y="223"/>
                    </a:lnTo>
                    <a:lnTo>
                      <a:pt x="206" y="211"/>
                    </a:lnTo>
                    <a:lnTo>
                      <a:pt x="206" y="211"/>
                    </a:lnTo>
                    <a:lnTo>
                      <a:pt x="205" y="211"/>
                    </a:lnTo>
                    <a:lnTo>
                      <a:pt x="203" y="209"/>
                    </a:lnTo>
                    <a:lnTo>
                      <a:pt x="200" y="205"/>
                    </a:lnTo>
                    <a:lnTo>
                      <a:pt x="195" y="199"/>
                    </a:lnTo>
                    <a:lnTo>
                      <a:pt x="190" y="198"/>
                    </a:lnTo>
                    <a:lnTo>
                      <a:pt x="188" y="198"/>
                    </a:lnTo>
                    <a:lnTo>
                      <a:pt x="188" y="198"/>
                    </a:ln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24" name="Freeform 133"/>
              <p:cNvSpPr>
                <a:spLocks noEditPoints="1"/>
              </p:cNvSpPr>
              <p:nvPr/>
            </p:nvSpPr>
            <p:spPr bwMode="auto">
              <a:xfrm>
                <a:off x="2443163" y="1201738"/>
                <a:ext cx="279400" cy="207963"/>
              </a:xfrm>
              <a:custGeom>
                <a:avLst/>
                <a:gdLst/>
                <a:ahLst/>
                <a:cxnLst>
                  <a:cxn ang="0">
                    <a:pos x="311" y="83"/>
                  </a:cxn>
                  <a:cxn ang="0">
                    <a:pos x="306" y="72"/>
                  </a:cxn>
                  <a:cxn ang="0">
                    <a:pos x="347" y="33"/>
                  </a:cxn>
                  <a:cxn ang="0">
                    <a:pos x="386" y="44"/>
                  </a:cxn>
                  <a:cxn ang="0">
                    <a:pos x="466" y="68"/>
                  </a:cxn>
                  <a:cxn ang="0">
                    <a:pos x="506" y="93"/>
                  </a:cxn>
                  <a:cxn ang="0">
                    <a:pos x="527" y="144"/>
                  </a:cxn>
                  <a:cxn ang="0">
                    <a:pos x="497" y="198"/>
                  </a:cxn>
                  <a:cxn ang="0">
                    <a:pos x="459" y="226"/>
                  </a:cxn>
                  <a:cxn ang="0">
                    <a:pos x="493" y="284"/>
                  </a:cxn>
                  <a:cxn ang="0">
                    <a:pos x="497" y="340"/>
                  </a:cxn>
                  <a:cxn ang="0">
                    <a:pos x="447" y="386"/>
                  </a:cxn>
                  <a:cxn ang="0">
                    <a:pos x="371" y="395"/>
                  </a:cxn>
                  <a:cxn ang="0">
                    <a:pos x="290" y="371"/>
                  </a:cxn>
                  <a:cxn ang="0">
                    <a:pos x="226" y="299"/>
                  </a:cxn>
                  <a:cxn ang="0">
                    <a:pos x="247" y="261"/>
                  </a:cxn>
                  <a:cxn ang="0">
                    <a:pos x="210" y="274"/>
                  </a:cxn>
                  <a:cxn ang="0">
                    <a:pos x="167" y="256"/>
                  </a:cxn>
                  <a:cxn ang="0">
                    <a:pos x="167" y="226"/>
                  </a:cxn>
                  <a:cxn ang="0">
                    <a:pos x="132" y="233"/>
                  </a:cxn>
                  <a:cxn ang="0">
                    <a:pos x="120" y="271"/>
                  </a:cxn>
                  <a:cxn ang="0">
                    <a:pos x="71" y="318"/>
                  </a:cxn>
                  <a:cxn ang="0">
                    <a:pos x="14" y="323"/>
                  </a:cxn>
                  <a:cxn ang="0">
                    <a:pos x="3" y="299"/>
                  </a:cxn>
                  <a:cxn ang="0">
                    <a:pos x="19" y="242"/>
                  </a:cxn>
                  <a:cxn ang="0">
                    <a:pos x="12" y="111"/>
                  </a:cxn>
                  <a:cxn ang="0">
                    <a:pos x="5" y="40"/>
                  </a:cxn>
                  <a:cxn ang="0">
                    <a:pos x="75" y="0"/>
                  </a:cxn>
                  <a:cxn ang="0">
                    <a:pos x="117" y="30"/>
                  </a:cxn>
                  <a:cxn ang="0">
                    <a:pos x="197" y="151"/>
                  </a:cxn>
                  <a:cxn ang="0">
                    <a:pos x="271" y="200"/>
                  </a:cxn>
                  <a:cxn ang="0">
                    <a:pos x="277" y="208"/>
                  </a:cxn>
                  <a:cxn ang="0">
                    <a:pos x="292" y="179"/>
                  </a:cxn>
                  <a:cxn ang="0">
                    <a:pos x="323" y="101"/>
                  </a:cxn>
                  <a:cxn ang="0">
                    <a:pos x="509" y="145"/>
                  </a:cxn>
                  <a:cxn ang="0">
                    <a:pos x="480" y="93"/>
                  </a:cxn>
                  <a:cxn ang="0">
                    <a:pos x="349" y="48"/>
                  </a:cxn>
                  <a:cxn ang="0">
                    <a:pos x="333" y="72"/>
                  </a:cxn>
                  <a:cxn ang="0">
                    <a:pos x="320" y="151"/>
                  </a:cxn>
                  <a:cxn ang="0">
                    <a:pos x="250" y="278"/>
                  </a:cxn>
                  <a:cxn ang="0">
                    <a:pos x="270" y="332"/>
                  </a:cxn>
                  <a:cxn ang="0">
                    <a:pos x="318" y="367"/>
                  </a:cxn>
                  <a:cxn ang="0">
                    <a:pos x="392" y="379"/>
                  </a:cxn>
                  <a:cxn ang="0">
                    <a:pos x="462" y="360"/>
                  </a:cxn>
                  <a:cxn ang="0">
                    <a:pos x="485" y="318"/>
                  </a:cxn>
                  <a:cxn ang="0">
                    <a:pos x="450" y="247"/>
                  </a:cxn>
                  <a:cxn ang="0">
                    <a:pos x="447" y="205"/>
                  </a:cxn>
                  <a:cxn ang="0">
                    <a:pos x="151" y="107"/>
                  </a:cxn>
                  <a:cxn ang="0">
                    <a:pos x="101" y="33"/>
                  </a:cxn>
                  <a:cxn ang="0">
                    <a:pos x="68" y="17"/>
                  </a:cxn>
                  <a:cxn ang="0">
                    <a:pos x="38" y="28"/>
                  </a:cxn>
                  <a:cxn ang="0">
                    <a:pos x="24" y="110"/>
                  </a:cxn>
                  <a:cxn ang="0">
                    <a:pos x="21" y="288"/>
                  </a:cxn>
                  <a:cxn ang="0">
                    <a:pos x="21" y="309"/>
                  </a:cxn>
                  <a:cxn ang="0">
                    <a:pos x="100" y="287"/>
                  </a:cxn>
                  <a:cxn ang="0">
                    <a:pos x="87" y="252"/>
                  </a:cxn>
                  <a:cxn ang="0">
                    <a:pos x="117" y="221"/>
                  </a:cxn>
                  <a:cxn ang="0">
                    <a:pos x="181" y="214"/>
                  </a:cxn>
                  <a:cxn ang="0">
                    <a:pos x="188" y="260"/>
                  </a:cxn>
                  <a:cxn ang="0">
                    <a:pos x="233" y="245"/>
                  </a:cxn>
                  <a:cxn ang="0">
                    <a:pos x="267" y="218"/>
                  </a:cxn>
                  <a:cxn ang="0">
                    <a:pos x="197" y="174"/>
                  </a:cxn>
                </a:cxnLst>
                <a:rect l="0" t="0" r="r" b="b"/>
                <a:pathLst>
                  <a:path w="527" h="395">
                    <a:moveTo>
                      <a:pt x="323" y="101"/>
                    </a:moveTo>
                    <a:lnTo>
                      <a:pt x="323" y="101"/>
                    </a:lnTo>
                    <a:lnTo>
                      <a:pt x="318" y="90"/>
                    </a:lnTo>
                    <a:lnTo>
                      <a:pt x="311" y="80"/>
                    </a:lnTo>
                    <a:lnTo>
                      <a:pt x="311" y="80"/>
                    </a:lnTo>
                    <a:lnTo>
                      <a:pt x="311" y="83"/>
                    </a:lnTo>
                    <a:lnTo>
                      <a:pt x="312" y="83"/>
                    </a:lnTo>
                    <a:lnTo>
                      <a:pt x="312" y="83"/>
                    </a:lnTo>
                    <a:lnTo>
                      <a:pt x="309" y="82"/>
                    </a:lnTo>
                    <a:lnTo>
                      <a:pt x="308" y="79"/>
                    </a:lnTo>
                    <a:lnTo>
                      <a:pt x="306" y="75"/>
                    </a:lnTo>
                    <a:lnTo>
                      <a:pt x="306" y="72"/>
                    </a:lnTo>
                    <a:lnTo>
                      <a:pt x="309" y="63"/>
                    </a:lnTo>
                    <a:lnTo>
                      <a:pt x="315" y="55"/>
                    </a:lnTo>
                    <a:lnTo>
                      <a:pt x="322" y="48"/>
                    </a:lnTo>
                    <a:lnTo>
                      <a:pt x="330" y="41"/>
                    </a:lnTo>
                    <a:lnTo>
                      <a:pt x="339" y="35"/>
                    </a:lnTo>
                    <a:lnTo>
                      <a:pt x="347" y="33"/>
                    </a:lnTo>
                    <a:lnTo>
                      <a:pt x="347" y="33"/>
                    </a:lnTo>
                    <a:lnTo>
                      <a:pt x="353" y="33"/>
                    </a:lnTo>
                    <a:lnTo>
                      <a:pt x="357" y="34"/>
                    </a:lnTo>
                    <a:lnTo>
                      <a:pt x="368" y="38"/>
                    </a:lnTo>
                    <a:lnTo>
                      <a:pt x="368" y="38"/>
                    </a:lnTo>
                    <a:lnTo>
                      <a:pt x="386" y="44"/>
                    </a:lnTo>
                    <a:lnTo>
                      <a:pt x="407" y="48"/>
                    </a:lnTo>
                    <a:lnTo>
                      <a:pt x="426" y="52"/>
                    </a:lnTo>
                    <a:lnTo>
                      <a:pt x="443" y="58"/>
                    </a:lnTo>
                    <a:lnTo>
                      <a:pt x="443" y="58"/>
                    </a:lnTo>
                    <a:lnTo>
                      <a:pt x="454" y="62"/>
                    </a:lnTo>
                    <a:lnTo>
                      <a:pt x="466" y="68"/>
                    </a:lnTo>
                    <a:lnTo>
                      <a:pt x="466" y="68"/>
                    </a:lnTo>
                    <a:lnTo>
                      <a:pt x="478" y="73"/>
                    </a:lnTo>
                    <a:lnTo>
                      <a:pt x="489" y="79"/>
                    </a:lnTo>
                    <a:lnTo>
                      <a:pt x="497" y="86"/>
                    </a:lnTo>
                    <a:lnTo>
                      <a:pt x="506" y="93"/>
                    </a:lnTo>
                    <a:lnTo>
                      <a:pt x="506" y="93"/>
                    </a:lnTo>
                    <a:lnTo>
                      <a:pt x="509" y="100"/>
                    </a:lnTo>
                    <a:lnTo>
                      <a:pt x="511" y="106"/>
                    </a:lnTo>
                    <a:lnTo>
                      <a:pt x="518" y="117"/>
                    </a:lnTo>
                    <a:lnTo>
                      <a:pt x="524" y="129"/>
                    </a:lnTo>
                    <a:lnTo>
                      <a:pt x="527" y="135"/>
                    </a:lnTo>
                    <a:lnTo>
                      <a:pt x="527" y="144"/>
                    </a:lnTo>
                    <a:lnTo>
                      <a:pt x="527" y="144"/>
                    </a:lnTo>
                    <a:lnTo>
                      <a:pt x="525" y="158"/>
                    </a:lnTo>
                    <a:lnTo>
                      <a:pt x="521" y="170"/>
                    </a:lnTo>
                    <a:lnTo>
                      <a:pt x="516" y="180"/>
                    </a:lnTo>
                    <a:lnTo>
                      <a:pt x="507" y="190"/>
                    </a:lnTo>
                    <a:lnTo>
                      <a:pt x="497" y="198"/>
                    </a:lnTo>
                    <a:lnTo>
                      <a:pt x="486" y="204"/>
                    </a:lnTo>
                    <a:lnTo>
                      <a:pt x="475" y="209"/>
                    </a:lnTo>
                    <a:lnTo>
                      <a:pt x="462" y="214"/>
                    </a:lnTo>
                    <a:lnTo>
                      <a:pt x="462" y="214"/>
                    </a:lnTo>
                    <a:lnTo>
                      <a:pt x="459" y="219"/>
                    </a:lnTo>
                    <a:lnTo>
                      <a:pt x="459" y="226"/>
                    </a:lnTo>
                    <a:lnTo>
                      <a:pt x="461" y="232"/>
                    </a:lnTo>
                    <a:lnTo>
                      <a:pt x="464" y="239"/>
                    </a:lnTo>
                    <a:lnTo>
                      <a:pt x="464" y="239"/>
                    </a:lnTo>
                    <a:lnTo>
                      <a:pt x="479" y="260"/>
                    </a:lnTo>
                    <a:lnTo>
                      <a:pt x="486" y="271"/>
                    </a:lnTo>
                    <a:lnTo>
                      <a:pt x="493" y="284"/>
                    </a:lnTo>
                    <a:lnTo>
                      <a:pt x="497" y="297"/>
                    </a:lnTo>
                    <a:lnTo>
                      <a:pt x="500" y="311"/>
                    </a:lnTo>
                    <a:lnTo>
                      <a:pt x="500" y="325"/>
                    </a:lnTo>
                    <a:lnTo>
                      <a:pt x="500" y="333"/>
                    </a:lnTo>
                    <a:lnTo>
                      <a:pt x="497" y="340"/>
                    </a:lnTo>
                    <a:lnTo>
                      <a:pt x="497" y="340"/>
                    </a:lnTo>
                    <a:lnTo>
                      <a:pt x="493" y="351"/>
                    </a:lnTo>
                    <a:lnTo>
                      <a:pt x="486" y="360"/>
                    </a:lnTo>
                    <a:lnTo>
                      <a:pt x="478" y="368"/>
                    </a:lnTo>
                    <a:lnTo>
                      <a:pt x="469" y="375"/>
                    </a:lnTo>
                    <a:lnTo>
                      <a:pt x="458" y="382"/>
                    </a:lnTo>
                    <a:lnTo>
                      <a:pt x="447" y="386"/>
                    </a:lnTo>
                    <a:lnTo>
                      <a:pt x="436" y="391"/>
                    </a:lnTo>
                    <a:lnTo>
                      <a:pt x="424" y="393"/>
                    </a:lnTo>
                    <a:lnTo>
                      <a:pt x="424" y="393"/>
                    </a:lnTo>
                    <a:lnTo>
                      <a:pt x="406" y="395"/>
                    </a:lnTo>
                    <a:lnTo>
                      <a:pt x="389" y="395"/>
                    </a:lnTo>
                    <a:lnTo>
                      <a:pt x="371" y="395"/>
                    </a:lnTo>
                    <a:lnTo>
                      <a:pt x="354" y="392"/>
                    </a:lnTo>
                    <a:lnTo>
                      <a:pt x="336" y="388"/>
                    </a:lnTo>
                    <a:lnTo>
                      <a:pt x="320" y="384"/>
                    </a:lnTo>
                    <a:lnTo>
                      <a:pt x="304" y="377"/>
                    </a:lnTo>
                    <a:lnTo>
                      <a:pt x="290" y="371"/>
                    </a:lnTo>
                    <a:lnTo>
                      <a:pt x="290" y="371"/>
                    </a:lnTo>
                    <a:lnTo>
                      <a:pt x="273" y="354"/>
                    </a:lnTo>
                    <a:lnTo>
                      <a:pt x="254" y="337"/>
                    </a:lnTo>
                    <a:lnTo>
                      <a:pt x="246" y="329"/>
                    </a:lnTo>
                    <a:lnTo>
                      <a:pt x="239" y="320"/>
                    </a:lnTo>
                    <a:lnTo>
                      <a:pt x="232" y="311"/>
                    </a:lnTo>
                    <a:lnTo>
                      <a:pt x="226" y="299"/>
                    </a:lnTo>
                    <a:lnTo>
                      <a:pt x="226" y="299"/>
                    </a:lnTo>
                    <a:lnTo>
                      <a:pt x="226" y="290"/>
                    </a:lnTo>
                    <a:lnTo>
                      <a:pt x="229" y="283"/>
                    </a:lnTo>
                    <a:lnTo>
                      <a:pt x="232" y="277"/>
                    </a:lnTo>
                    <a:lnTo>
                      <a:pt x="236" y="271"/>
                    </a:lnTo>
                    <a:lnTo>
                      <a:pt x="247" y="261"/>
                    </a:lnTo>
                    <a:lnTo>
                      <a:pt x="257" y="252"/>
                    </a:lnTo>
                    <a:lnTo>
                      <a:pt x="257" y="252"/>
                    </a:lnTo>
                    <a:lnTo>
                      <a:pt x="249" y="256"/>
                    </a:lnTo>
                    <a:lnTo>
                      <a:pt x="239" y="261"/>
                    </a:lnTo>
                    <a:lnTo>
                      <a:pt x="219" y="271"/>
                    </a:lnTo>
                    <a:lnTo>
                      <a:pt x="210" y="274"/>
                    </a:lnTo>
                    <a:lnTo>
                      <a:pt x="198" y="275"/>
                    </a:lnTo>
                    <a:lnTo>
                      <a:pt x="187" y="274"/>
                    </a:lnTo>
                    <a:lnTo>
                      <a:pt x="174" y="271"/>
                    </a:lnTo>
                    <a:lnTo>
                      <a:pt x="174" y="271"/>
                    </a:lnTo>
                    <a:lnTo>
                      <a:pt x="169" y="261"/>
                    </a:lnTo>
                    <a:lnTo>
                      <a:pt x="167" y="256"/>
                    </a:lnTo>
                    <a:lnTo>
                      <a:pt x="166" y="252"/>
                    </a:lnTo>
                    <a:lnTo>
                      <a:pt x="167" y="242"/>
                    </a:lnTo>
                    <a:lnTo>
                      <a:pt x="172" y="231"/>
                    </a:lnTo>
                    <a:lnTo>
                      <a:pt x="172" y="231"/>
                    </a:lnTo>
                    <a:lnTo>
                      <a:pt x="170" y="228"/>
                    </a:lnTo>
                    <a:lnTo>
                      <a:pt x="167" y="226"/>
                    </a:lnTo>
                    <a:lnTo>
                      <a:pt x="163" y="225"/>
                    </a:lnTo>
                    <a:lnTo>
                      <a:pt x="162" y="222"/>
                    </a:lnTo>
                    <a:lnTo>
                      <a:pt x="162" y="222"/>
                    </a:lnTo>
                    <a:lnTo>
                      <a:pt x="155" y="224"/>
                    </a:lnTo>
                    <a:lnTo>
                      <a:pt x="146" y="226"/>
                    </a:lnTo>
                    <a:lnTo>
                      <a:pt x="132" y="233"/>
                    </a:lnTo>
                    <a:lnTo>
                      <a:pt x="118" y="240"/>
                    </a:lnTo>
                    <a:lnTo>
                      <a:pt x="104" y="246"/>
                    </a:lnTo>
                    <a:lnTo>
                      <a:pt x="104" y="246"/>
                    </a:lnTo>
                    <a:lnTo>
                      <a:pt x="113" y="259"/>
                    </a:lnTo>
                    <a:lnTo>
                      <a:pt x="117" y="266"/>
                    </a:lnTo>
                    <a:lnTo>
                      <a:pt x="120" y="271"/>
                    </a:lnTo>
                    <a:lnTo>
                      <a:pt x="121" y="278"/>
                    </a:lnTo>
                    <a:lnTo>
                      <a:pt x="121" y="285"/>
                    </a:lnTo>
                    <a:lnTo>
                      <a:pt x="118" y="292"/>
                    </a:lnTo>
                    <a:lnTo>
                      <a:pt x="113" y="299"/>
                    </a:lnTo>
                    <a:lnTo>
                      <a:pt x="113" y="299"/>
                    </a:lnTo>
                    <a:lnTo>
                      <a:pt x="71" y="318"/>
                    </a:lnTo>
                    <a:lnTo>
                      <a:pt x="51" y="325"/>
                    </a:lnTo>
                    <a:lnTo>
                      <a:pt x="41" y="327"/>
                    </a:lnTo>
                    <a:lnTo>
                      <a:pt x="31" y="329"/>
                    </a:lnTo>
                    <a:lnTo>
                      <a:pt x="31" y="329"/>
                    </a:lnTo>
                    <a:lnTo>
                      <a:pt x="23" y="327"/>
                    </a:lnTo>
                    <a:lnTo>
                      <a:pt x="14" y="323"/>
                    </a:lnTo>
                    <a:lnTo>
                      <a:pt x="10" y="319"/>
                    </a:lnTo>
                    <a:lnTo>
                      <a:pt x="6" y="315"/>
                    </a:lnTo>
                    <a:lnTo>
                      <a:pt x="5" y="309"/>
                    </a:lnTo>
                    <a:lnTo>
                      <a:pt x="3" y="304"/>
                    </a:lnTo>
                    <a:lnTo>
                      <a:pt x="3" y="304"/>
                    </a:lnTo>
                    <a:lnTo>
                      <a:pt x="3" y="299"/>
                    </a:lnTo>
                    <a:lnTo>
                      <a:pt x="3" y="294"/>
                    </a:lnTo>
                    <a:lnTo>
                      <a:pt x="7" y="283"/>
                    </a:lnTo>
                    <a:lnTo>
                      <a:pt x="13" y="270"/>
                    </a:lnTo>
                    <a:lnTo>
                      <a:pt x="17" y="257"/>
                    </a:lnTo>
                    <a:lnTo>
                      <a:pt x="17" y="257"/>
                    </a:lnTo>
                    <a:lnTo>
                      <a:pt x="19" y="242"/>
                    </a:lnTo>
                    <a:lnTo>
                      <a:pt x="20" y="228"/>
                    </a:lnTo>
                    <a:lnTo>
                      <a:pt x="20" y="200"/>
                    </a:lnTo>
                    <a:lnTo>
                      <a:pt x="19" y="170"/>
                    </a:lnTo>
                    <a:lnTo>
                      <a:pt x="14" y="136"/>
                    </a:lnTo>
                    <a:lnTo>
                      <a:pt x="14" y="136"/>
                    </a:lnTo>
                    <a:lnTo>
                      <a:pt x="12" y="111"/>
                    </a:lnTo>
                    <a:lnTo>
                      <a:pt x="6" y="87"/>
                    </a:lnTo>
                    <a:lnTo>
                      <a:pt x="2" y="66"/>
                    </a:lnTo>
                    <a:lnTo>
                      <a:pt x="0" y="58"/>
                    </a:lnTo>
                    <a:lnTo>
                      <a:pt x="0" y="51"/>
                    </a:lnTo>
                    <a:lnTo>
                      <a:pt x="0" y="51"/>
                    </a:lnTo>
                    <a:lnTo>
                      <a:pt x="5" y="40"/>
                    </a:lnTo>
                    <a:lnTo>
                      <a:pt x="10" y="31"/>
                    </a:lnTo>
                    <a:lnTo>
                      <a:pt x="19" y="23"/>
                    </a:lnTo>
                    <a:lnTo>
                      <a:pt x="30" y="16"/>
                    </a:lnTo>
                    <a:lnTo>
                      <a:pt x="40" y="10"/>
                    </a:lnTo>
                    <a:lnTo>
                      <a:pt x="52" y="6"/>
                    </a:lnTo>
                    <a:lnTo>
                      <a:pt x="75" y="0"/>
                    </a:lnTo>
                    <a:lnTo>
                      <a:pt x="75" y="0"/>
                    </a:lnTo>
                    <a:lnTo>
                      <a:pt x="87" y="5"/>
                    </a:lnTo>
                    <a:lnTo>
                      <a:pt x="97" y="10"/>
                    </a:lnTo>
                    <a:lnTo>
                      <a:pt x="107" y="19"/>
                    </a:lnTo>
                    <a:lnTo>
                      <a:pt x="117" y="30"/>
                    </a:lnTo>
                    <a:lnTo>
                      <a:pt x="117" y="30"/>
                    </a:lnTo>
                    <a:lnTo>
                      <a:pt x="132" y="52"/>
                    </a:lnTo>
                    <a:lnTo>
                      <a:pt x="148" y="76"/>
                    </a:lnTo>
                    <a:lnTo>
                      <a:pt x="179" y="125"/>
                    </a:lnTo>
                    <a:lnTo>
                      <a:pt x="179" y="125"/>
                    </a:lnTo>
                    <a:lnTo>
                      <a:pt x="187" y="138"/>
                    </a:lnTo>
                    <a:lnTo>
                      <a:pt x="197" y="151"/>
                    </a:lnTo>
                    <a:lnTo>
                      <a:pt x="207" y="163"/>
                    </a:lnTo>
                    <a:lnTo>
                      <a:pt x="218" y="173"/>
                    </a:lnTo>
                    <a:lnTo>
                      <a:pt x="231" y="183"/>
                    </a:lnTo>
                    <a:lnTo>
                      <a:pt x="243" y="191"/>
                    </a:lnTo>
                    <a:lnTo>
                      <a:pt x="257" y="197"/>
                    </a:lnTo>
                    <a:lnTo>
                      <a:pt x="271" y="200"/>
                    </a:lnTo>
                    <a:lnTo>
                      <a:pt x="271" y="200"/>
                    </a:lnTo>
                    <a:lnTo>
                      <a:pt x="273" y="202"/>
                    </a:lnTo>
                    <a:lnTo>
                      <a:pt x="274" y="207"/>
                    </a:lnTo>
                    <a:lnTo>
                      <a:pt x="274" y="207"/>
                    </a:lnTo>
                    <a:lnTo>
                      <a:pt x="276" y="207"/>
                    </a:lnTo>
                    <a:lnTo>
                      <a:pt x="277" y="208"/>
                    </a:lnTo>
                    <a:lnTo>
                      <a:pt x="277" y="208"/>
                    </a:lnTo>
                    <a:lnTo>
                      <a:pt x="277" y="202"/>
                    </a:lnTo>
                    <a:lnTo>
                      <a:pt x="277" y="200"/>
                    </a:lnTo>
                    <a:lnTo>
                      <a:pt x="281" y="191"/>
                    </a:lnTo>
                    <a:lnTo>
                      <a:pt x="292" y="179"/>
                    </a:lnTo>
                    <a:lnTo>
                      <a:pt x="292" y="179"/>
                    </a:lnTo>
                    <a:lnTo>
                      <a:pt x="298" y="170"/>
                    </a:lnTo>
                    <a:lnTo>
                      <a:pt x="302" y="160"/>
                    </a:lnTo>
                    <a:lnTo>
                      <a:pt x="309" y="142"/>
                    </a:lnTo>
                    <a:lnTo>
                      <a:pt x="315" y="121"/>
                    </a:lnTo>
                    <a:lnTo>
                      <a:pt x="323" y="101"/>
                    </a:lnTo>
                    <a:lnTo>
                      <a:pt x="323" y="101"/>
                    </a:lnTo>
                    <a:close/>
                    <a:moveTo>
                      <a:pt x="497" y="180"/>
                    </a:moveTo>
                    <a:lnTo>
                      <a:pt x="497" y="180"/>
                    </a:lnTo>
                    <a:lnTo>
                      <a:pt x="502" y="174"/>
                    </a:lnTo>
                    <a:lnTo>
                      <a:pt x="504" y="169"/>
                    </a:lnTo>
                    <a:lnTo>
                      <a:pt x="509" y="156"/>
                    </a:lnTo>
                    <a:lnTo>
                      <a:pt x="509" y="145"/>
                    </a:lnTo>
                    <a:lnTo>
                      <a:pt x="507" y="132"/>
                    </a:lnTo>
                    <a:lnTo>
                      <a:pt x="503" y="121"/>
                    </a:lnTo>
                    <a:lnTo>
                      <a:pt x="496" y="110"/>
                    </a:lnTo>
                    <a:lnTo>
                      <a:pt x="489" y="100"/>
                    </a:lnTo>
                    <a:lnTo>
                      <a:pt x="480" y="93"/>
                    </a:lnTo>
                    <a:lnTo>
                      <a:pt x="480" y="93"/>
                    </a:lnTo>
                    <a:lnTo>
                      <a:pt x="447" y="80"/>
                    </a:lnTo>
                    <a:lnTo>
                      <a:pt x="416" y="68"/>
                    </a:lnTo>
                    <a:lnTo>
                      <a:pt x="400" y="62"/>
                    </a:lnTo>
                    <a:lnTo>
                      <a:pt x="384" y="56"/>
                    </a:lnTo>
                    <a:lnTo>
                      <a:pt x="367" y="52"/>
                    </a:lnTo>
                    <a:lnTo>
                      <a:pt x="349" y="48"/>
                    </a:lnTo>
                    <a:lnTo>
                      <a:pt x="349" y="48"/>
                    </a:lnTo>
                    <a:lnTo>
                      <a:pt x="337" y="56"/>
                    </a:lnTo>
                    <a:lnTo>
                      <a:pt x="333" y="61"/>
                    </a:lnTo>
                    <a:lnTo>
                      <a:pt x="330" y="68"/>
                    </a:lnTo>
                    <a:lnTo>
                      <a:pt x="330" y="68"/>
                    </a:lnTo>
                    <a:lnTo>
                      <a:pt x="333" y="72"/>
                    </a:lnTo>
                    <a:lnTo>
                      <a:pt x="336" y="78"/>
                    </a:lnTo>
                    <a:lnTo>
                      <a:pt x="339" y="92"/>
                    </a:lnTo>
                    <a:lnTo>
                      <a:pt x="339" y="104"/>
                    </a:lnTo>
                    <a:lnTo>
                      <a:pt x="339" y="117"/>
                    </a:lnTo>
                    <a:lnTo>
                      <a:pt x="339" y="117"/>
                    </a:lnTo>
                    <a:lnTo>
                      <a:pt x="320" y="151"/>
                    </a:lnTo>
                    <a:lnTo>
                      <a:pt x="304" y="186"/>
                    </a:lnTo>
                    <a:lnTo>
                      <a:pt x="274" y="257"/>
                    </a:lnTo>
                    <a:lnTo>
                      <a:pt x="274" y="257"/>
                    </a:lnTo>
                    <a:lnTo>
                      <a:pt x="263" y="263"/>
                    </a:lnTo>
                    <a:lnTo>
                      <a:pt x="254" y="273"/>
                    </a:lnTo>
                    <a:lnTo>
                      <a:pt x="250" y="278"/>
                    </a:lnTo>
                    <a:lnTo>
                      <a:pt x="249" y="284"/>
                    </a:lnTo>
                    <a:lnTo>
                      <a:pt x="246" y="290"/>
                    </a:lnTo>
                    <a:lnTo>
                      <a:pt x="246" y="295"/>
                    </a:lnTo>
                    <a:lnTo>
                      <a:pt x="246" y="295"/>
                    </a:lnTo>
                    <a:lnTo>
                      <a:pt x="257" y="313"/>
                    </a:lnTo>
                    <a:lnTo>
                      <a:pt x="270" y="332"/>
                    </a:lnTo>
                    <a:lnTo>
                      <a:pt x="278" y="340"/>
                    </a:lnTo>
                    <a:lnTo>
                      <a:pt x="287" y="347"/>
                    </a:lnTo>
                    <a:lnTo>
                      <a:pt x="298" y="354"/>
                    </a:lnTo>
                    <a:lnTo>
                      <a:pt x="309" y="361"/>
                    </a:lnTo>
                    <a:lnTo>
                      <a:pt x="309" y="361"/>
                    </a:lnTo>
                    <a:lnTo>
                      <a:pt x="318" y="367"/>
                    </a:lnTo>
                    <a:lnTo>
                      <a:pt x="329" y="371"/>
                    </a:lnTo>
                    <a:lnTo>
                      <a:pt x="340" y="374"/>
                    </a:lnTo>
                    <a:lnTo>
                      <a:pt x="353" y="377"/>
                    </a:lnTo>
                    <a:lnTo>
                      <a:pt x="365" y="378"/>
                    </a:lnTo>
                    <a:lnTo>
                      <a:pt x="379" y="379"/>
                    </a:lnTo>
                    <a:lnTo>
                      <a:pt x="392" y="379"/>
                    </a:lnTo>
                    <a:lnTo>
                      <a:pt x="406" y="378"/>
                    </a:lnTo>
                    <a:lnTo>
                      <a:pt x="419" y="377"/>
                    </a:lnTo>
                    <a:lnTo>
                      <a:pt x="431" y="374"/>
                    </a:lnTo>
                    <a:lnTo>
                      <a:pt x="443" y="371"/>
                    </a:lnTo>
                    <a:lnTo>
                      <a:pt x="454" y="365"/>
                    </a:lnTo>
                    <a:lnTo>
                      <a:pt x="462" y="360"/>
                    </a:lnTo>
                    <a:lnTo>
                      <a:pt x="471" y="353"/>
                    </a:lnTo>
                    <a:lnTo>
                      <a:pt x="478" y="344"/>
                    </a:lnTo>
                    <a:lnTo>
                      <a:pt x="482" y="336"/>
                    </a:lnTo>
                    <a:lnTo>
                      <a:pt x="482" y="336"/>
                    </a:lnTo>
                    <a:lnTo>
                      <a:pt x="485" y="326"/>
                    </a:lnTo>
                    <a:lnTo>
                      <a:pt x="485" y="318"/>
                    </a:lnTo>
                    <a:lnTo>
                      <a:pt x="485" y="309"/>
                    </a:lnTo>
                    <a:lnTo>
                      <a:pt x="483" y="301"/>
                    </a:lnTo>
                    <a:lnTo>
                      <a:pt x="480" y="294"/>
                    </a:lnTo>
                    <a:lnTo>
                      <a:pt x="478" y="287"/>
                    </a:lnTo>
                    <a:lnTo>
                      <a:pt x="469" y="273"/>
                    </a:lnTo>
                    <a:lnTo>
                      <a:pt x="450" y="247"/>
                    </a:lnTo>
                    <a:lnTo>
                      <a:pt x="443" y="235"/>
                    </a:lnTo>
                    <a:lnTo>
                      <a:pt x="440" y="229"/>
                    </a:lnTo>
                    <a:lnTo>
                      <a:pt x="438" y="222"/>
                    </a:lnTo>
                    <a:lnTo>
                      <a:pt x="438" y="222"/>
                    </a:lnTo>
                    <a:lnTo>
                      <a:pt x="441" y="212"/>
                    </a:lnTo>
                    <a:lnTo>
                      <a:pt x="447" y="205"/>
                    </a:lnTo>
                    <a:lnTo>
                      <a:pt x="454" y="200"/>
                    </a:lnTo>
                    <a:lnTo>
                      <a:pt x="461" y="194"/>
                    </a:lnTo>
                    <a:lnTo>
                      <a:pt x="479" y="187"/>
                    </a:lnTo>
                    <a:lnTo>
                      <a:pt x="497" y="180"/>
                    </a:lnTo>
                    <a:lnTo>
                      <a:pt x="497" y="180"/>
                    </a:lnTo>
                    <a:close/>
                    <a:moveTo>
                      <a:pt x="151" y="107"/>
                    </a:moveTo>
                    <a:lnTo>
                      <a:pt x="151" y="107"/>
                    </a:lnTo>
                    <a:lnTo>
                      <a:pt x="128" y="69"/>
                    </a:lnTo>
                    <a:lnTo>
                      <a:pt x="118" y="52"/>
                    </a:lnTo>
                    <a:lnTo>
                      <a:pt x="107" y="38"/>
                    </a:lnTo>
                    <a:lnTo>
                      <a:pt x="107" y="38"/>
                    </a:lnTo>
                    <a:lnTo>
                      <a:pt x="101" y="33"/>
                    </a:lnTo>
                    <a:lnTo>
                      <a:pt x="93" y="26"/>
                    </a:lnTo>
                    <a:lnTo>
                      <a:pt x="85" y="20"/>
                    </a:lnTo>
                    <a:lnTo>
                      <a:pt x="78" y="17"/>
                    </a:lnTo>
                    <a:lnTo>
                      <a:pt x="78" y="17"/>
                    </a:lnTo>
                    <a:lnTo>
                      <a:pt x="72" y="17"/>
                    </a:lnTo>
                    <a:lnTo>
                      <a:pt x="68" y="17"/>
                    </a:lnTo>
                    <a:lnTo>
                      <a:pt x="59" y="20"/>
                    </a:lnTo>
                    <a:lnTo>
                      <a:pt x="54" y="23"/>
                    </a:lnTo>
                    <a:lnTo>
                      <a:pt x="51" y="23"/>
                    </a:lnTo>
                    <a:lnTo>
                      <a:pt x="47" y="23"/>
                    </a:lnTo>
                    <a:lnTo>
                      <a:pt x="47" y="23"/>
                    </a:lnTo>
                    <a:lnTo>
                      <a:pt x="38" y="28"/>
                    </a:lnTo>
                    <a:lnTo>
                      <a:pt x="33" y="37"/>
                    </a:lnTo>
                    <a:lnTo>
                      <a:pt x="26" y="44"/>
                    </a:lnTo>
                    <a:lnTo>
                      <a:pt x="19" y="51"/>
                    </a:lnTo>
                    <a:lnTo>
                      <a:pt x="19" y="51"/>
                    </a:lnTo>
                    <a:lnTo>
                      <a:pt x="20" y="80"/>
                    </a:lnTo>
                    <a:lnTo>
                      <a:pt x="24" y="110"/>
                    </a:lnTo>
                    <a:lnTo>
                      <a:pt x="30" y="172"/>
                    </a:lnTo>
                    <a:lnTo>
                      <a:pt x="31" y="202"/>
                    </a:lnTo>
                    <a:lnTo>
                      <a:pt x="31" y="232"/>
                    </a:lnTo>
                    <a:lnTo>
                      <a:pt x="28" y="260"/>
                    </a:lnTo>
                    <a:lnTo>
                      <a:pt x="26" y="274"/>
                    </a:lnTo>
                    <a:lnTo>
                      <a:pt x="21" y="288"/>
                    </a:lnTo>
                    <a:lnTo>
                      <a:pt x="21" y="288"/>
                    </a:lnTo>
                    <a:lnTo>
                      <a:pt x="21" y="294"/>
                    </a:lnTo>
                    <a:lnTo>
                      <a:pt x="20" y="299"/>
                    </a:lnTo>
                    <a:lnTo>
                      <a:pt x="20" y="304"/>
                    </a:lnTo>
                    <a:lnTo>
                      <a:pt x="21" y="309"/>
                    </a:lnTo>
                    <a:lnTo>
                      <a:pt x="21" y="309"/>
                    </a:lnTo>
                    <a:lnTo>
                      <a:pt x="48" y="308"/>
                    </a:lnTo>
                    <a:lnTo>
                      <a:pt x="59" y="305"/>
                    </a:lnTo>
                    <a:lnTo>
                      <a:pt x="71" y="302"/>
                    </a:lnTo>
                    <a:lnTo>
                      <a:pt x="82" y="298"/>
                    </a:lnTo>
                    <a:lnTo>
                      <a:pt x="92" y="292"/>
                    </a:lnTo>
                    <a:lnTo>
                      <a:pt x="100" y="287"/>
                    </a:lnTo>
                    <a:lnTo>
                      <a:pt x="107" y="278"/>
                    </a:lnTo>
                    <a:lnTo>
                      <a:pt x="107" y="278"/>
                    </a:lnTo>
                    <a:lnTo>
                      <a:pt x="99" y="271"/>
                    </a:lnTo>
                    <a:lnTo>
                      <a:pt x="92" y="264"/>
                    </a:lnTo>
                    <a:lnTo>
                      <a:pt x="89" y="259"/>
                    </a:lnTo>
                    <a:lnTo>
                      <a:pt x="87" y="252"/>
                    </a:lnTo>
                    <a:lnTo>
                      <a:pt x="89" y="246"/>
                    </a:lnTo>
                    <a:lnTo>
                      <a:pt x="92" y="240"/>
                    </a:lnTo>
                    <a:lnTo>
                      <a:pt x="96" y="235"/>
                    </a:lnTo>
                    <a:lnTo>
                      <a:pt x="101" y="229"/>
                    </a:lnTo>
                    <a:lnTo>
                      <a:pt x="108" y="225"/>
                    </a:lnTo>
                    <a:lnTo>
                      <a:pt x="117" y="221"/>
                    </a:lnTo>
                    <a:lnTo>
                      <a:pt x="134" y="214"/>
                    </a:lnTo>
                    <a:lnTo>
                      <a:pt x="153" y="208"/>
                    </a:lnTo>
                    <a:lnTo>
                      <a:pt x="170" y="204"/>
                    </a:lnTo>
                    <a:lnTo>
                      <a:pt x="170" y="204"/>
                    </a:lnTo>
                    <a:lnTo>
                      <a:pt x="177" y="208"/>
                    </a:lnTo>
                    <a:lnTo>
                      <a:pt x="181" y="214"/>
                    </a:lnTo>
                    <a:lnTo>
                      <a:pt x="184" y="221"/>
                    </a:lnTo>
                    <a:lnTo>
                      <a:pt x="184" y="228"/>
                    </a:lnTo>
                    <a:lnTo>
                      <a:pt x="184" y="243"/>
                    </a:lnTo>
                    <a:lnTo>
                      <a:pt x="183" y="257"/>
                    </a:lnTo>
                    <a:lnTo>
                      <a:pt x="183" y="257"/>
                    </a:lnTo>
                    <a:lnTo>
                      <a:pt x="188" y="260"/>
                    </a:lnTo>
                    <a:lnTo>
                      <a:pt x="194" y="260"/>
                    </a:lnTo>
                    <a:lnTo>
                      <a:pt x="200" y="260"/>
                    </a:lnTo>
                    <a:lnTo>
                      <a:pt x="207" y="259"/>
                    </a:lnTo>
                    <a:lnTo>
                      <a:pt x="219" y="252"/>
                    </a:lnTo>
                    <a:lnTo>
                      <a:pt x="233" y="245"/>
                    </a:lnTo>
                    <a:lnTo>
                      <a:pt x="233" y="245"/>
                    </a:lnTo>
                    <a:lnTo>
                      <a:pt x="245" y="240"/>
                    </a:lnTo>
                    <a:lnTo>
                      <a:pt x="254" y="235"/>
                    </a:lnTo>
                    <a:lnTo>
                      <a:pt x="259" y="232"/>
                    </a:lnTo>
                    <a:lnTo>
                      <a:pt x="263" y="229"/>
                    </a:lnTo>
                    <a:lnTo>
                      <a:pt x="266" y="224"/>
                    </a:lnTo>
                    <a:lnTo>
                      <a:pt x="267" y="218"/>
                    </a:lnTo>
                    <a:lnTo>
                      <a:pt x="267" y="218"/>
                    </a:lnTo>
                    <a:lnTo>
                      <a:pt x="256" y="215"/>
                    </a:lnTo>
                    <a:lnTo>
                      <a:pt x="246" y="211"/>
                    </a:lnTo>
                    <a:lnTo>
                      <a:pt x="228" y="201"/>
                    </a:lnTo>
                    <a:lnTo>
                      <a:pt x="211" y="188"/>
                    </a:lnTo>
                    <a:lnTo>
                      <a:pt x="197" y="174"/>
                    </a:lnTo>
                    <a:lnTo>
                      <a:pt x="184" y="159"/>
                    </a:lnTo>
                    <a:lnTo>
                      <a:pt x="173" y="142"/>
                    </a:lnTo>
                    <a:lnTo>
                      <a:pt x="151" y="107"/>
                    </a:lnTo>
                    <a:lnTo>
                      <a:pt x="151" y="107"/>
                    </a:lnTo>
                    <a:close/>
                  </a:path>
                </a:pathLst>
              </a:custGeom>
              <a:solidFill>
                <a:srgbClr val="FFFFFF"/>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grpSp>
      <p:sp>
        <p:nvSpPr>
          <p:cNvPr id="25" name="TextBox 31"/>
          <p:cNvSpPr txBox="1"/>
          <p:nvPr/>
        </p:nvSpPr>
        <p:spPr>
          <a:xfrm>
            <a:off x="66399" y="4020765"/>
            <a:ext cx="2015635" cy="1396921"/>
          </a:xfrm>
          <a:prstGeom prst="rect">
            <a:avLst/>
          </a:prstGeom>
          <a:noFill/>
        </p:spPr>
        <p:txBody>
          <a:bodyPr wrap="square" lIns="68580" tIns="34290" rIns="68580" bIns="34290">
            <a:spAutoFit/>
          </a:bodyPr>
          <a:lstStyle/>
          <a:p>
            <a:pPr algn="ctr">
              <a:lnSpc>
                <a:spcPct val="150000"/>
              </a:lnSpc>
              <a:defRPr/>
            </a:pPr>
            <a:r>
              <a:rPr lang="en-US" sz="2000">
                <a:solidFill>
                  <a:srgbClr val="0070C0"/>
                </a:solidFill>
              </a:rPr>
              <a:t>Sơ lược về bộ điều khiển ATS HAT560NB</a:t>
            </a:r>
            <a:endParaRPr lang="zh-CN" altLang="en-US" dirty="0">
              <a:solidFill>
                <a:srgbClr val="0070C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26" name="TextBox 31"/>
          <p:cNvSpPr txBox="1"/>
          <p:nvPr/>
        </p:nvSpPr>
        <p:spPr>
          <a:xfrm>
            <a:off x="10439" y="3178417"/>
            <a:ext cx="1986295"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rgbClr val="0070C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1.1.1</a:t>
            </a:r>
            <a:endParaRPr lang="zh-CN" altLang="en-US" sz="2800" dirty="0">
              <a:solidFill>
                <a:srgbClr val="0070C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27" name="TextBox 31"/>
          <p:cNvSpPr txBox="1"/>
          <p:nvPr/>
        </p:nvSpPr>
        <p:spPr>
          <a:xfrm>
            <a:off x="2293763" y="4061106"/>
            <a:ext cx="1673617" cy="935577"/>
          </a:xfrm>
          <a:prstGeom prst="rect">
            <a:avLst/>
          </a:prstGeom>
          <a:noFill/>
        </p:spPr>
        <p:txBody>
          <a:bodyPr wrap="square" lIns="68580" tIns="34290" rIns="68580" bIns="34290">
            <a:spAutoFit/>
          </a:bodyPr>
          <a:lstStyle/>
          <a:p>
            <a:pPr algn="ctr">
              <a:lnSpc>
                <a:spcPct val="150000"/>
              </a:lnSpc>
              <a:defRPr/>
            </a:pPr>
            <a:r>
              <a:rPr lang="en-US" sz="2000">
                <a:solidFill>
                  <a:srgbClr val="FF0000"/>
                </a:solidFill>
              </a:rPr>
              <a:t>Bộ chuyển nguồn AIJES</a:t>
            </a:r>
            <a:r>
              <a:rPr lang="en-US" altLang="zh-CN" sz="2000">
                <a:solidFill>
                  <a:srgbClr val="FF0000"/>
                </a:solidFill>
                <a:sym typeface="FZHei-B01S" panose="02010601030101010101" pitchFamily="2" charset="-122"/>
              </a:rPr>
              <a:t>. </a:t>
            </a:r>
            <a:endParaRPr lang="zh-CN" altLang="en-US" sz="2000" dirty="0">
              <a:solidFill>
                <a:srgbClr val="FF0000"/>
              </a:solidFill>
              <a:sym typeface="FZHei-B01S" panose="02010601030101010101" pitchFamily="2" charset="-122"/>
            </a:endParaRPr>
          </a:p>
        </p:txBody>
      </p:sp>
      <p:sp>
        <p:nvSpPr>
          <p:cNvPr id="28" name="TextBox 31"/>
          <p:cNvSpPr txBox="1"/>
          <p:nvPr/>
        </p:nvSpPr>
        <p:spPr>
          <a:xfrm>
            <a:off x="1996734" y="3175999"/>
            <a:ext cx="1876045"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rgbClr val="FF0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1.1.2</a:t>
            </a:r>
            <a:endParaRPr lang="zh-CN" altLang="en-US" sz="2800" dirty="0">
              <a:solidFill>
                <a:srgbClr val="FF0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29" name="TextBox 31"/>
          <p:cNvSpPr txBox="1"/>
          <p:nvPr/>
        </p:nvSpPr>
        <p:spPr>
          <a:xfrm>
            <a:off x="4007721" y="4054195"/>
            <a:ext cx="2297166" cy="2377574"/>
          </a:xfrm>
          <a:prstGeom prst="rect">
            <a:avLst/>
          </a:prstGeom>
          <a:noFill/>
        </p:spPr>
        <p:txBody>
          <a:bodyPr wrap="square" lIns="68580" tIns="34290" rIns="68580" bIns="34290">
            <a:spAutoFit/>
          </a:bodyPr>
          <a:lstStyle/>
          <a:p>
            <a:pPr algn="ctr">
              <a:lnSpc>
                <a:spcPct val="150000"/>
              </a:lnSpc>
              <a:defRPr/>
            </a:pPr>
            <a:r>
              <a:rPr lang="en-US" sz="2000">
                <a:solidFill>
                  <a:srgbClr val="C00000"/>
                </a:solidFill>
              </a:rPr>
              <a:t>Điều khiển chế độ bằng tay để đóng cắt chuyển nguồn chính và nguồn </a:t>
            </a:r>
            <a:endParaRPr lang="en-US" sz="2000" smtClean="0">
              <a:solidFill>
                <a:srgbClr val="C00000"/>
              </a:solidFill>
            </a:endParaRPr>
          </a:p>
          <a:p>
            <a:pPr algn="ctr">
              <a:lnSpc>
                <a:spcPct val="150000"/>
              </a:lnSpc>
              <a:defRPr/>
            </a:pPr>
            <a:r>
              <a:rPr lang="en-US" sz="2000" smtClean="0">
                <a:solidFill>
                  <a:srgbClr val="C00000"/>
                </a:solidFill>
              </a:rPr>
              <a:t>dự </a:t>
            </a:r>
            <a:r>
              <a:rPr lang="en-US" sz="2000">
                <a:solidFill>
                  <a:srgbClr val="C00000"/>
                </a:solidFill>
              </a:rPr>
              <a:t>phòng</a:t>
            </a:r>
            <a:endParaRPr lang="zh-CN" altLang="en-US" sz="2000" dirty="0">
              <a:solidFill>
                <a:srgbClr val="C00000"/>
              </a:solidFill>
              <a:sym typeface="FZHei-B01S" panose="02010601030101010101" pitchFamily="2" charset="-122"/>
            </a:endParaRPr>
          </a:p>
        </p:txBody>
      </p:sp>
      <p:sp>
        <p:nvSpPr>
          <p:cNvPr id="31" name="TextBox 31"/>
          <p:cNvSpPr txBox="1"/>
          <p:nvPr/>
        </p:nvSpPr>
        <p:spPr>
          <a:xfrm>
            <a:off x="4105884" y="3202893"/>
            <a:ext cx="2118321"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rgbClr val="C00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1.1.3</a:t>
            </a:r>
            <a:endParaRPr lang="zh-CN" altLang="en-US" sz="2800" dirty="0">
              <a:solidFill>
                <a:srgbClr val="C00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32" name="TextBox 31"/>
          <p:cNvSpPr txBox="1"/>
          <p:nvPr/>
        </p:nvSpPr>
        <p:spPr>
          <a:xfrm>
            <a:off x="6310165" y="4069089"/>
            <a:ext cx="2297166" cy="992579"/>
          </a:xfrm>
          <a:prstGeom prst="rect">
            <a:avLst/>
          </a:prstGeom>
          <a:noFill/>
        </p:spPr>
        <p:txBody>
          <a:bodyPr wrap="square" lIns="68580" tIns="34290" rIns="68580" bIns="34290">
            <a:spAutoFit/>
          </a:bodyPr>
          <a:lstStyle/>
          <a:p>
            <a:pPr algn="ctr">
              <a:lnSpc>
                <a:spcPct val="150000"/>
              </a:lnSpc>
              <a:defRPr/>
            </a:pPr>
            <a:r>
              <a:rPr lang="en-US" sz="2000">
                <a:solidFill>
                  <a:srgbClr val="7030A0"/>
                </a:solidFill>
              </a:rPr>
              <a:t>Điều khiển chế độ tự động</a:t>
            </a:r>
            <a:endParaRPr lang="zh-CN" altLang="en-US" sz="2000" dirty="0">
              <a:solidFill>
                <a:srgbClr val="7030A0"/>
              </a:solidFill>
              <a:sym typeface="FZHei-B01S" panose="02010601030101010101" pitchFamily="2" charset="-122"/>
            </a:endParaRPr>
          </a:p>
        </p:txBody>
      </p:sp>
      <p:sp>
        <p:nvSpPr>
          <p:cNvPr id="33" name="TextBox 31"/>
          <p:cNvSpPr txBox="1"/>
          <p:nvPr/>
        </p:nvSpPr>
        <p:spPr>
          <a:xfrm>
            <a:off x="6168532" y="3207601"/>
            <a:ext cx="2479185"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rgbClr val="7030A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1.1.4</a:t>
            </a:r>
            <a:endParaRPr lang="zh-CN" altLang="en-US" sz="2800" dirty="0">
              <a:solidFill>
                <a:srgbClr val="7030A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34" name="文本框 33">
            <a:extLst>
              <a:ext uri="{FF2B5EF4-FFF2-40B4-BE49-F238E27FC236}">
                <a16:creationId xmlns:a16="http://schemas.microsoft.com/office/drawing/2014/main" id="{3CA42FC4-1E2A-4B6E-B1F3-97676014711B}"/>
              </a:ext>
            </a:extLst>
          </p:cNvPr>
          <p:cNvSpPr txBox="1"/>
          <p:nvPr/>
        </p:nvSpPr>
        <p:spPr>
          <a:xfrm>
            <a:off x="66399" y="2213"/>
            <a:ext cx="10830067" cy="1477328"/>
          </a:xfrm>
          <a:prstGeom prst="rect">
            <a:avLst/>
          </a:prstGeom>
          <a:noFill/>
        </p:spPr>
        <p:txBody>
          <a:bodyPr wrap="square" rtlCol="0">
            <a:spAutoFit/>
          </a:bodyPr>
          <a:lstStyle/>
          <a:p>
            <a:pPr algn="ctr">
              <a:lnSpc>
                <a:spcPct val="150000"/>
              </a:lnSpc>
            </a:pPr>
            <a:r>
              <a:rPr lang="en-US" altLang="zh-CN" sz="3600" b="1">
                <a:solidFill>
                  <a:srgbClr val="FFC000"/>
                </a:solidFill>
                <a:effectLst>
                  <a:outerShdw blurRad="38100" dist="38100" dir="2700000" algn="tl">
                    <a:srgbClr val="000000">
                      <a:alpha val="43137"/>
                    </a:srgbClr>
                  </a:outerShdw>
                </a:effectLst>
                <a:sym typeface="FZHei-B01S" panose="02010601030101010101" pitchFamily="2" charset="-122"/>
              </a:rPr>
              <a:t>CHƯƠNG 1: TỔNG </a:t>
            </a:r>
            <a:r>
              <a:rPr lang="en-US" altLang="zh-CN" sz="3600" b="1" smtClean="0">
                <a:solidFill>
                  <a:srgbClr val="FFC000"/>
                </a:solidFill>
                <a:effectLst>
                  <a:outerShdw blurRad="38100" dist="38100" dir="2700000" algn="tl">
                    <a:srgbClr val="000000">
                      <a:alpha val="43137"/>
                    </a:srgbClr>
                  </a:outerShdw>
                </a:effectLst>
                <a:sym typeface="FZHei-B01S" panose="02010601030101010101" pitchFamily="2" charset="-122"/>
              </a:rPr>
              <a:t>QUAN</a:t>
            </a:r>
          </a:p>
          <a:p>
            <a:pPr algn="just">
              <a:lnSpc>
                <a:spcPct val="150000"/>
              </a:lnSpc>
            </a:pPr>
            <a:r>
              <a:rPr lang="en-US" altLang="zh-CN" sz="2400" b="1" smtClean="0">
                <a:solidFill>
                  <a:schemeClr val="accent5">
                    <a:lumMod val="50000"/>
                    <a:lumOff val="50000"/>
                  </a:schemeClr>
                </a:solidFill>
                <a:effectLst>
                  <a:outerShdw blurRad="38100" dist="38100" dir="2700000" algn="tl">
                    <a:srgbClr val="000000">
                      <a:alpha val="43137"/>
                    </a:srgbClr>
                  </a:outerShdw>
                </a:effectLst>
                <a:sym typeface="FZHei-B01S" panose="02010601030101010101" pitchFamily="2" charset="-122"/>
              </a:rPr>
              <a:t>1.1 CƠ SỞ LÝ THUYẾT</a:t>
            </a:r>
            <a:endParaRPr lang="en-US" altLang="zh-CN" sz="2400" b="1">
              <a:solidFill>
                <a:schemeClr val="accent5">
                  <a:lumMod val="50000"/>
                  <a:lumOff val="50000"/>
                </a:schemeClr>
              </a:solidFill>
              <a:effectLst>
                <a:outerShdw blurRad="38100" dist="38100" dir="2700000" algn="tl">
                  <a:srgbClr val="000000">
                    <a:alpha val="43137"/>
                  </a:srgbClr>
                </a:outerShdw>
              </a:effectLst>
              <a:sym typeface="FZHei-B01S" panose="02010601030101010101" pitchFamily="2" charset="-122"/>
            </a:endParaRPr>
          </a:p>
        </p:txBody>
      </p:sp>
      <p:sp>
        <p:nvSpPr>
          <p:cNvPr id="35" name="TextBox 34"/>
          <p:cNvSpPr txBox="1"/>
          <p:nvPr/>
        </p:nvSpPr>
        <p:spPr>
          <a:xfrm>
            <a:off x="8782142" y="4027873"/>
            <a:ext cx="1656738" cy="1915909"/>
          </a:xfrm>
          <a:prstGeom prst="rect">
            <a:avLst/>
          </a:prstGeom>
          <a:noFill/>
        </p:spPr>
        <p:txBody>
          <a:bodyPr wrap="square" lIns="68580" tIns="34290" rIns="68580" bIns="34290">
            <a:spAutoFit/>
          </a:bodyPr>
          <a:lstStyle/>
          <a:p>
            <a:pPr algn="ctr">
              <a:lnSpc>
                <a:spcPct val="150000"/>
              </a:lnSpc>
              <a:defRPr/>
            </a:pPr>
            <a:r>
              <a:rPr lang="en-US" sz="2000">
                <a:solidFill>
                  <a:srgbClr val="FFC000"/>
                </a:solidFill>
              </a:rPr>
              <a:t>Sơ đồ đấu nối bộ điều khiển ATS HAT560N</a:t>
            </a:r>
            <a:endParaRPr lang="zh-CN" altLang="en-US" sz="2000" dirty="0">
              <a:solidFill>
                <a:srgbClr val="FFC000"/>
              </a:solidFill>
              <a:sym typeface="FZHei-B01S" panose="02010601030101010101" pitchFamily="2" charset="-122"/>
            </a:endParaRPr>
          </a:p>
        </p:txBody>
      </p:sp>
      <p:sp>
        <p:nvSpPr>
          <p:cNvPr id="36" name="TextBox 35"/>
          <p:cNvSpPr txBox="1"/>
          <p:nvPr/>
        </p:nvSpPr>
        <p:spPr>
          <a:xfrm>
            <a:off x="10479221" y="4027873"/>
            <a:ext cx="1656738" cy="935577"/>
          </a:xfrm>
          <a:prstGeom prst="rect">
            <a:avLst/>
          </a:prstGeom>
          <a:noFill/>
        </p:spPr>
        <p:txBody>
          <a:bodyPr wrap="square" lIns="68580" tIns="34290" rIns="68580" bIns="34290">
            <a:spAutoFit/>
          </a:bodyPr>
          <a:lstStyle/>
          <a:p>
            <a:pPr algn="ctr">
              <a:lnSpc>
                <a:spcPct val="150000"/>
              </a:lnSpc>
              <a:defRPr/>
            </a:pPr>
            <a:r>
              <a:rPr lang="en-US" sz="2000"/>
              <a:t>Sơ đồ đấu nối tủ ATS</a:t>
            </a:r>
            <a:endParaRPr lang="zh-CN" altLang="en-US" sz="2000" dirty="0">
              <a:sym typeface="FZHei-B01S" panose="02010601030101010101" pitchFamily="2" charset="-122"/>
            </a:endParaRPr>
          </a:p>
        </p:txBody>
      </p:sp>
      <p:sp>
        <p:nvSpPr>
          <p:cNvPr id="37" name="TextBox 31"/>
          <p:cNvSpPr txBox="1"/>
          <p:nvPr/>
        </p:nvSpPr>
        <p:spPr>
          <a:xfrm>
            <a:off x="8084873" y="3194711"/>
            <a:ext cx="2479185"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rgbClr val="FFC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1.1.5</a:t>
            </a:r>
            <a:endParaRPr lang="zh-CN" altLang="en-US" sz="2800" dirty="0">
              <a:solidFill>
                <a:srgbClr val="FFC000"/>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
        <p:nvSpPr>
          <p:cNvPr id="38" name="TextBox 31"/>
          <p:cNvSpPr txBox="1"/>
          <p:nvPr/>
        </p:nvSpPr>
        <p:spPr>
          <a:xfrm>
            <a:off x="10152841" y="3181264"/>
            <a:ext cx="1936064" cy="633635"/>
          </a:xfrm>
          <a:prstGeom prst="rect">
            <a:avLst/>
          </a:prstGeom>
          <a:noFill/>
        </p:spPr>
        <p:txBody>
          <a:bodyPr wrap="square" lIns="68580" tIns="34290" rIns="68580" bIns="34290">
            <a:spAutoFit/>
          </a:bodyPr>
          <a:lstStyle/>
          <a:p>
            <a:pPr algn="ctr" eaLnBrk="1" fontAlgn="auto" hangingPunct="1">
              <a:lnSpc>
                <a:spcPct val="150000"/>
              </a:lnSpc>
              <a:spcBef>
                <a:spcPts val="0"/>
              </a:spcBef>
              <a:spcAft>
                <a:spcPts val="0"/>
              </a:spcAft>
              <a:defRPr/>
            </a:pPr>
            <a:r>
              <a:rPr lang="en-US" altLang="zh-CN" sz="2800" smtClean="0">
                <a:solidFill>
                  <a:schemeClr val="accent6"/>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rPr>
              <a:t>1.1.6</a:t>
            </a:r>
            <a:endParaRPr lang="zh-CN" altLang="en-US" sz="2800" dirty="0">
              <a:solidFill>
                <a:schemeClr val="accent6"/>
              </a:solidFill>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spTree>
    <p:extLst>
      <p:ext uri="{BB962C8B-B14F-4D97-AF65-F5344CB8AC3E}">
        <p14:creationId xmlns:p14="http://schemas.microsoft.com/office/powerpoint/2010/main" val="37240527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8" presetClass="entr" presetSubtype="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strips(downRight)">
                                      <p:cBhvr>
                                        <p:cTn id="12" dur="500"/>
                                        <p:tgtEl>
                                          <p:spTgt spid="26"/>
                                        </p:tgtEl>
                                      </p:cBhvr>
                                    </p:animEffect>
                                  </p:childTnLst>
                                </p:cTn>
                              </p:par>
                              <p:par>
                                <p:cTn id="13" presetID="18" presetClass="entr" presetSubtype="6"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strips(downRight)">
                                      <p:cBhvr>
                                        <p:cTn id="15" dur="500"/>
                                        <p:tgtEl>
                                          <p:spTgt spid="25"/>
                                        </p:tgtEl>
                                      </p:cBhvr>
                                    </p:animEffect>
                                  </p:childTnLst>
                                </p:cTn>
                              </p:par>
                              <p:par>
                                <p:cTn id="16" presetID="18" presetClass="entr" presetSubtype="6"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strips(downRight)">
                                      <p:cBhvr>
                                        <p:cTn id="18" dur="500"/>
                                        <p:tgtEl>
                                          <p:spTgt spid="28"/>
                                        </p:tgtEl>
                                      </p:cBhvr>
                                    </p:animEffect>
                                  </p:childTnLst>
                                </p:cTn>
                              </p:par>
                              <p:par>
                                <p:cTn id="19" presetID="18" presetClass="entr" presetSubtype="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strips(downRight)">
                                      <p:cBhvr>
                                        <p:cTn id="21" dur="500"/>
                                        <p:tgtEl>
                                          <p:spTgt spid="27"/>
                                        </p:tgtEl>
                                      </p:cBhvr>
                                    </p:animEffect>
                                  </p:childTnLst>
                                </p:cTn>
                              </p:par>
                              <p:par>
                                <p:cTn id="22" presetID="18" presetClass="entr" presetSubtype="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strips(downRight)">
                                      <p:cBhvr>
                                        <p:cTn id="24" dur="500"/>
                                        <p:tgtEl>
                                          <p:spTgt spid="31"/>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strips(downRight)">
                                      <p:cBhvr>
                                        <p:cTn id="27" dur="500"/>
                                        <p:tgtEl>
                                          <p:spTgt spid="29"/>
                                        </p:tgtEl>
                                      </p:cBhvr>
                                    </p:animEffect>
                                  </p:childTnLst>
                                </p:cTn>
                              </p:par>
                              <p:par>
                                <p:cTn id="28" presetID="18" presetClass="entr" presetSubtype="6"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strips(downRight)">
                                      <p:cBhvr>
                                        <p:cTn id="30" dur="500"/>
                                        <p:tgtEl>
                                          <p:spTgt spid="33"/>
                                        </p:tgtEl>
                                      </p:cBhvr>
                                    </p:animEffect>
                                  </p:childTnLst>
                                </p:cTn>
                              </p:par>
                              <p:par>
                                <p:cTn id="31" presetID="18" presetClass="entr" presetSubtype="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strips(downRight)">
                                      <p:cBhvr>
                                        <p:cTn id="36" dur="500"/>
                                        <p:tgtEl>
                                          <p:spTgt spid="37"/>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strips(downRight)">
                                      <p:cBhvr>
                                        <p:cTn id="39" dur="500"/>
                                        <p:tgtEl>
                                          <p:spTgt spid="35"/>
                                        </p:tgtEl>
                                      </p:cBhvr>
                                    </p:animEffect>
                                  </p:childTnLst>
                                </p:cTn>
                              </p:par>
                              <p:par>
                                <p:cTn id="40" presetID="18" presetClass="entr" presetSubtype="6"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strips(downRight)">
                                      <p:cBhvr>
                                        <p:cTn id="42" dur="500"/>
                                        <p:tgtEl>
                                          <p:spTgt spid="38"/>
                                        </p:tgtEl>
                                      </p:cBhvr>
                                    </p:animEffect>
                                  </p:childTnLst>
                                </p:cTn>
                              </p:par>
                              <p:par>
                                <p:cTn id="43" presetID="18" presetClass="entr" presetSubtype="6"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strips(downRight)">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1" grpId="0"/>
      <p:bldP spid="32" grpId="0"/>
      <p:bldP spid="33"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a:spLocks/>
          </p:cNvSpPr>
          <p:nvPr/>
        </p:nvSpPr>
        <p:spPr bwMode="auto">
          <a:xfrm>
            <a:off x="2453190" y="3561826"/>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2" name="Freeform 1277"/>
          <p:cNvSpPr>
            <a:spLocks/>
          </p:cNvSpPr>
          <p:nvPr/>
        </p:nvSpPr>
        <p:spPr bwMode="auto">
          <a:xfrm>
            <a:off x="2127737" y="4783087"/>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3" name="Freeform 1278"/>
          <p:cNvSpPr>
            <a:spLocks/>
          </p:cNvSpPr>
          <p:nvPr/>
        </p:nvSpPr>
        <p:spPr bwMode="auto">
          <a:xfrm>
            <a:off x="2252762" y="5371074"/>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nvGrpSpPr>
          <p:cNvPr id="2" name="组合 21"/>
          <p:cNvGrpSpPr/>
          <p:nvPr/>
        </p:nvGrpSpPr>
        <p:grpSpPr>
          <a:xfrm>
            <a:off x="168116" y="3173507"/>
            <a:ext cx="2252356" cy="3464050"/>
            <a:chOff x="1293431" y="2240868"/>
            <a:chExt cx="4388627" cy="3808175"/>
          </a:xfrm>
          <a:solidFill>
            <a:schemeClr val="accent1"/>
          </a:solidFill>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Source Han Sans CN Medium" panose="020B0500000000000000" pitchFamily="34" charset="-128"/>
                <a:ea typeface="Source Han Sans CN Medium" panose="020B0500000000000000" pitchFamily="34" charset="-128"/>
                <a:sym typeface="FZHei-B01S" panose="02010601030101010101" pitchFamily="2" charset="-122"/>
              </a:endParaRPr>
            </a:p>
          </p:txBody>
        </p:sp>
      </p:grpSp>
      <p:sp>
        <p:nvSpPr>
          <p:cNvPr id="20" name="矩形 50"/>
          <p:cNvSpPr>
            <a:spLocks noChangeArrowheads="1"/>
          </p:cNvSpPr>
          <p:nvPr/>
        </p:nvSpPr>
        <p:spPr bwMode="auto">
          <a:xfrm>
            <a:off x="7927490" y="2859999"/>
            <a:ext cx="4251447" cy="40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vi-VN" sz="2000"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
            </a:r>
            <a:r>
              <a:rPr lang="en-US" sz="2000"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Ộ ĐIỀU KHIỂN</a:t>
            </a:r>
            <a:r>
              <a:rPr lang="vi-VN" sz="2000"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ATS</a:t>
            </a:r>
            <a:r>
              <a:rPr lang="en-US" sz="2000"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HAT560NB</a:t>
            </a:r>
            <a:endParaRPr lang="zh-CN" altLang="en-US" sz="20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FZHei-B01S" panose="02010601030101010101" pitchFamily="2" charset="-122"/>
            </a:endParaRPr>
          </a:p>
        </p:txBody>
      </p:sp>
      <p:sp>
        <p:nvSpPr>
          <p:cNvPr id="26" name="矩形 50"/>
          <p:cNvSpPr>
            <a:spLocks noChangeArrowheads="1"/>
          </p:cNvSpPr>
          <p:nvPr/>
        </p:nvSpPr>
        <p:spPr bwMode="auto">
          <a:xfrm>
            <a:off x="3082221" y="3019922"/>
            <a:ext cx="3361435" cy="40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en-US" sz="2000" b="1">
                <a:solidFill>
                  <a:srgbClr val="FFC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THÔNG SỐ KỸ THUẬT</a:t>
            </a:r>
            <a:endParaRPr lang="zh-CN" altLang="en-US" sz="2000" b="1" dirty="0">
              <a:solidFill>
                <a:srgbClr val="FFC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FZHei-B01S" panose="02010601030101010101" pitchFamily="2" charset="-122"/>
            </a:endParaRPr>
          </a:p>
        </p:txBody>
      </p:sp>
      <p:sp>
        <p:nvSpPr>
          <p:cNvPr id="27" name="矩形 17"/>
          <p:cNvSpPr>
            <a:spLocks noChangeArrowheads="1"/>
          </p:cNvSpPr>
          <p:nvPr/>
        </p:nvSpPr>
        <p:spPr bwMode="auto">
          <a:xfrm>
            <a:off x="2746350" y="3390695"/>
            <a:ext cx="9419524" cy="341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Bộ điều khiển ATS 3 vị trí ON – OFF – ON gắn trên mặt tủ điện</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Điều khiển ATS bằng 2 chế độ Auto – </a:t>
            </a:r>
            <a:r>
              <a:rPr lang="vi-VN" sz="1600" smtClean="0">
                <a:solidFill>
                  <a:schemeClr val="accent6">
                    <a:lumMod val="75000"/>
                    <a:lumOff val="25000"/>
                  </a:schemeClr>
                </a:solidFill>
                <a:latin typeface="+mn-lt"/>
                <a:ea typeface="+mn-ea"/>
              </a:rPr>
              <a:t>Manual</a:t>
            </a:r>
            <a:r>
              <a:rPr lang="en-US" sz="1600" smtClean="0">
                <a:solidFill>
                  <a:schemeClr val="accent6">
                    <a:lumMod val="75000"/>
                    <a:lumOff val="25000"/>
                  </a:schemeClr>
                </a:solidFill>
                <a:latin typeface="+mn-lt"/>
                <a:ea typeface="+mn-ea"/>
              </a:rPr>
              <a:t>; c</a:t>
            </a:r>
            <a:r>
              <a:rPr lang="vi-VN" sz="1600" smtClean="0">
                <a:solidFill>
                  <a:schemeClr val="accent6">
                    <a:lumMod val="75000"/>
                    <a:lumOff val="25000"/>
                  </a:schemeClr>
                </a:solidFill>
                <a:latin typeface="+mn-lt"/>
                <a:ea typeface="+mn-ea"/>
              </a:rPr>
              <a:t>hức </a:t>
            </a:r>
            <a:r>
              <a:rPr lang="vi-VN" sz="1600">
                <a:solidFill>
                  <a:schemeClr val="accent6">
                    <a:lumMod val="75000"/>
                    <a:lumOff val="25000"/>
                  </a:schemeClr>
                </a:solidFill>
                <a:latin typeface="+mn-lt"/>
                <a:ea typeface="+mn-ea"/>
              </a:rPr>
              <a:t>năng tự động chọn nguồn điều khiển cho ATS</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Ngõ ra điều khiển 16A, cài đặt ngõ ra dạng xung hoặc dạng tiếp điểm giữ</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Tích hợp 2 Input và 4 Output lập trình được</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Cài đặt được thông số trực tiếp trên màn hình</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Tích hợp chức năng bảo vệ:</a:t>
            </a:r>
            <a:r>
              <a:rPr lang="en-US" sz="1600">
                <a:solidFill>
                  <a:schemeClr val="accent6">
                    <a:lumMod val="75000"/>
                    <a:lumOff val="25000"/>
                  </a:schemeClr>
                </a:solidFill>
                <a:latin typeface="+mn-lt"/>
                <a:ea typeface="+mn-ea"/>
              </a:rPr>
              <a:t> </a:t>
            </a:r>
            <a:r>
              <a:rPr lang="vi-VN" sz="1600">
                <a:solidFill>
                  <a:schemeClr val="accent6">
                    <a:lumMod val="75000"/>
                    <a:lumOff val="25000"/>
                  </a:schemeClr>
                </a:solidFill>
                <a:latin typeface="+mn-lt"/>
                <a:ea typeface="+mn-ea"/>
              </a:rPr>
              <a:t>Quá áp – thấp áp</a:t>
            </a:r>
            <a:r>
              <a:rPr lang="en-US" sz="1600">
                <a:solidFill>
                  <a:schemeClr val="accent6">
                    <a:lumMod val="75000"/>
                    <a:lumOff val="25000"/>
                  </a:schemeClr>
                </a:solidFill>
                <a:latin typeface="+mn-lt"/>
                <a:ea typeface="+mn-ea"/>
              </a:rPr>
              <a:t>; </a:t>
            </a:r>
            <a:r>
              <a:rPr lang="en-US" sz="1600" smtClean="0">
                <a:solidFill>
                  <a:schemeClr val="accent6">
                    <a:lumMod val="75000"/>
                    <a:lumOff val="25000"/>
                  </a:schemeClr>
                </a:solidFill>
                <a:latin typeface="+mn-lt"/>
                <a:ea typeface="+mn-ea"/>
              </a:rPr>
              <a:t>m</a:t>
            </a:r>
            <a:r>
              <a:rPr lang="vi-VN" sz="1600" smtClean="0">
                <a:solidFill>
                  <a:schemeClr val="accent6">
                    <a:lumMod val="75000"/>
                    <a:lumOff val="25000"/>
                  </a:schemeClr>
                </a:solidFill>
                <a:latin typeface="+mn-lt"/>
                <a:ea typeface="+mn-ea"/>
              </a:rPr>
              <a:t>ất </a:t>
            </a:r>
            <a:r>
              <a:rPr lang="vi-VN" sz="1600">
                <a:solidFill>
                  <a:schemeClr val="accent6">
                    <a:lumMod val="75000"/>
                    <a:lumOff val="25000"/>
                  </a:schemeClr>
                </a:solidFill>
                <a:latin typeface="+mn-lt"/>
                <a:ea typeface="+mn-ea"/>
              </a:rPr>
              <a:t>pha – ngược pha</a:t>
            </a:r>
            <a:r>
              <a:rPr lang="en-US" sz="1600">
                <a:solidFill>
                  <a:schemeClr val="accent6">
                    <a:lumMod val="75000"/>
                    <a:lumOff val="25000"/>
                  </a:schemeClr>
                </a:solidFill>
                <a:latin typeface="+mn-lt"/>
                <a:ea typeface="+mn-ea"/>
              </a:rPr>
              <a:t>; </a:t>
            </a:r>
            <a:r>
              <a:rPr lang="en-US" sz="1600" smtClean="0">
                <a:solidFill>
                  <a:schemeClr val="accent6">
                    <a:lumMod val="75000"/>
                    <a:lumOff val="25000"/>
                  </a:schemeClr>
                </a:solidFill>
                <a:latin typeface="+mn-lt"/>
                <a:ea typeface="+mn-ea"/>
              </a:rPr>
              <a:t>t</a:t>
            </a:r>
            <a:r>
              <a:rPr lang="vi-VN" sz="1600" smtClean="0">
                <a:solidFill>
                  <a:schemeClr val="accent6">
                    <a:lumMod val="75000"/>
                    <a:lumOff val="25000"/>
                  </a:schemeClr>
                </a:solidFill>
                <a:latin typeface="+mn-lt"/>
                <a:ea typeface="+mn-ea"/>
              </a:rPr>
              <a:t>ần </a:t>
            </a:r>
            <a:r>
              <a:rPr lang="vi-VN" sz="1600">
                <a:solidFill>
                  <a:schemeClr val="accent6">
                    <a:lumMod val="75000"/>
                    <a:lumOff val="25000"/>
                  </a:schemeClr>
                </a:solidFill>
                <a:latin typeface="+mn-lt"/>
                <a:ea typeface="+mn-ea"/>
              </a:rPr>
              <a:t>số</a:t>
            </a:r>
            <a:r>
              <a:rPr lang="en-US" sz="1600">
                <a:solidFill>
                  <a:schemeClr val="accent6">
                    <a:lumMod val="75000"/>
                    <a:lumOff val="25000"/>
                  </a:schemeClr>
                </a:solidFill>
                <a:latin typeface="+mn-lt"/>
                <a:ea typeface="+mn-ea"/>
              </a:rPr>
              <a:t>.</a:t>
            </a:r>
            <a:endParaRPr lang="vi-VN" sz="1600">
              <a:solidFill>
                <a:schemeClr val="accent6">
                  <a:lumMod val="75000"/>
                  <a:lumOff val="25000"/>
                </a:schemeClr>
              </a:solidFill>
              <a:latin typeface="+mn-lt"/>
              <a:ea typeface="+mn-ea"/>
            </a:endParaRP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Kết </a:t>
            </a:r>
            <a:r>
              <a:rPr lang="vi-VN" sz="1600" smtClean="0">
                <a:solidFill>
                  <a:schemeClr val="accent6">
                    <a:lumMod val="75000"/>
                    <a:lumOff val="25000"/>
                  </a:schemeClr>
                </a:solidFill>
                <a:latin typeface="+mn-lt"/>
                <a:ea typeface="+mn-ea"/>
              </a:rPr>
              <a:t>nối</a:t>
            </a:r>
            <a:r>
              <a:rPr lang="en-US" sz="1600" smtClean="0">
                <a:solidFill>
                  <a:schemeClr val="accent6">
                    <a:lumMod val="75000"/>
                    <a:lumOff val="25000"/>
                  </a:schemeClr>
                </a:solidFill>
                <a:latin typeface="+mn-lt"/>
                <a:ea typeface="+mn-ea"/>
              </a:rPr>
              <a:t> </a:t>
            </a:r>
            <a:r>
              <a:rPr lang="vi-VN" sz="1600" smtClean="0">
                <a:solidFill>
                  <a:schemeClr val="accent6">
                    <a:lumMod val="75000"/>
                    <a:lumOff val="25000"/>
                  </a:schemeClr>
                </a:solidFill>
                <a:latin typeface="+mn-lt"/>
                <a:ea typeface="+mn-ea"/>
              </a:rPr>
              <a:t>với </a:t>
            </a:r>
            <a:r>
              <a:rPr lang="vi-VN" sz="1600">
                <a:solidFill>
                  <a:schemeClr val="accent6">
                    <a:lumMod val="75000"/>
                    <a:lumOff val="25000"/>
                  </a:schemeClr>
                </a:solidFill>
                <a:latin typeface="+mn-lt"/>
                <a:ea typeface="+mn-ea"/>
              </a:rPr>
              <a:t>PC thay đối các giá trị cài đặt thời gian chuyển mạch, điện áp bảo vệ, ngõ ra điều </a:t>
            </a:r>
            <a:r>
              <a:rPr lang="vi-VN" sz="1600" smtClean="0">
                <a:solidFill>
                  <a:schemeClr val="accent6">
                    <a:lumMod val="75000"/>
                    <a:lumOff val="25000"/>
                  </a:schemeClr>
                </a:solidFill>
                <a:latin typeface="+mn-lt"/>
                <a:ea typeface="+mn-ea"/>
              </a:rPr>
              <a:t>khiển</a:t>
            </a:r>
            <a:r>
              <a:rPr lang="en-US" sz="1600" smtClean="0">
                <a:solidFill>
                  <a:schemeClr val="accent6">
                    <a:lumMod val="75000"/>
                    <a:lumOff val="25000"/>
                  </a:schemeClr>
                </a:solidFill>
                <a:latin typeface="+mn-lt"/>
                <a:ea typeface="+mn-ea"/>
              </a:rPr>
              <a:t>.</a:t>
            </a:r>
            <a:endParaRPr lang="vi-VN" sz="1600">
              <a:solidFill>
                <a:schemeClr val="accent6">
                  <a:lumMod val="75000"/>
                  <a:lumOff val="25000"/>
                </a:schemeClr>
              </a:solidFill>
              <a:latin typeface="+mn-lt"/>
              <a:ea typeface="+mn-ea"/>
            </a:endParaRP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Kích thước mặt ngoài: 139mm x 120mm x </a:t>
            </a:r>
            <a:r>
              <a:rPr lang="vi-VN" sz="1600" smtClean="0">
                <a:solidFill>
                  <a:schemeClr val="accent6">
                    <a:lumMod val="75000"/>
                    <a:lumOff val="25000"/>
                  </a:schemeClr>
                </a:solidFill>
                <a:latin typeface="+mn-lt"/>
                <a:ea typeface="+mn-ea"/>
              </a:rPr>
              <a:t>48mm</a:t>
            </a:r>
            <a:r>
              <a:rPr lang="en-US" sz="1600" smtClean="0">
                <a:solidFill>
                  <a:schemeClr val="accent6">
                    <a:lumMod val="75000"/>
                    <a:lumOff val="25000"/>
                  </a:schemeClr>
                </a:solidFill>
                <a:latin typeface="+mn-lt"/>
                <a:ea typeface="+mn-ea"/>
              </a:rPr>
              <a:t>; </a:t>
            </a:r>
            <a:r>
              <a:rPr lang="vi-VN" sz="1600" smtClean="0">
                <a:solidFill>
                  <a:schemeClr val="accent6">
                    <a:lumMod val="75000"/>
                    <a:lumOff val="25000"/>
                  </a:schemeClr>
                </a:solidFill>
                <a:latin typeface="+mn-lt"/>
                <a:ea typeface="+mn-ea"/>
              </a:rPr>
              <a:t>Kích </a:t>
            </a:r>
            <a:r>
              <a:rPr lang="vi-VN" sz="1600">
                <a:solidFill>
                  <a:schemeClr val="accent6">
                    <a:lumMod val="75000"/>
                    <a:lumOff val="25000"/>
                  </a:schemeClr>
                </a:solidFill>
                <a:latin typeface="+mn-lt"/>
                <a:ea typeface="+mn-ea"/>
              </a:rPr>
              <a:t>thước khoét tủ: 130mm x 111mm</a:t>
            </a:r>
          </a:p>
          <a:p>
            <a:pPr marL="285750" indent="-285750">
              <a:lnSpc>
                <a:spcPct val="150000"/>
              </a:lnSpc>
              <a:spcBef>
                <a:spcPts val="0"/>
              </a:spcBef>
              <a:buFont typeface="Wingdings" panose="05000000000000000000" pitchFamily="2" charset="2"/>
              <a:buChar char="ü"/>
            </a:pPr>
            <a:r>
              <a:rPr lang="vi-VN" sz="1600">
                <a:solidFill>
                  <a:schemeClr val="accent6">
                    <a:lumMod val="75000"/>
                    <a:lumOff val="25000"/>
                  </a:schemeClr>
                </a:solidFill>
                <a:latin typeface="+mn-lt"/>
                <a:ea typeface="+mn-ea"/>
              </a:rPr>
              <a:t>Protection Level : </a:t>
            </a:r>
            <a:r>
              <a:rPr lang="vi-VN" sz="1600" smtClean="0">
                <a:solidFill>
                  <a:schemeClr val="accent6">
                    <a:lumMod val="75000"/>
                    <a:lumOff val="25000"/>
                  </a:schemeClr>
                </a:solidFill>
                <a:latin typeface="+mn-lt"/>
                <a:ea typeface="+mn-ea"/>
              </a:rPr>
              <a:t>IP55</a:t>
            </a:r>
            <a:r>
              <a:rPr lang="en-US" sz="1600" smtClean="0">
                <a:solidFill>
                  <a:schemeClr val="accent6">
                    <a:lumMod val="75000"/>
                    <a:lumOff val="25000"/>
                  </a:schemeClr>
                </a:solidFill>
                <a:latin typeface="+mn-lt"/>
                <a:ea typeface="+mn-ea"/>
              </a:rPr>
              <a:t>; t</a:t>
            </a:r>
            <a:r>
              <a:rPr lang="vi-VN" sz="1600" smtClean="0">
                <a:solidFill>
                  <a:schemeClr val="accent6">
                    <a:lumMod val="75000"/>
                    <a:lumOff val="25000"/>
                  </a:schemeClr>
                </a:solidFill>
                <a:latin typeface="+mn-lt"/>
                <a:ea typeface="+mn-ea"/>
              </a:rPr>
              <a:t>rọng </a:t>
            </a:r>
            <a:r>
              <a:rPr lang="vi-VN" sz="1600">
                <a:solidFill>
                  <a:schemeClr val="accent6">
                    <a:lumMod val="75000"/>
                    <a:lumOff val="25000"/>
                  </a:schemeClr>
                </a:solidFill>
                <a:latin typeface="+mn-lt"/>
                <a:ea typeface="+mn-ea"/>
              </a:rPr>
              <a:t>lượng : 0.51Kg</a:t>
            </a:r>
          </a:p>
        </p:txBody>
      </p:sp>
      <p:sp>
        <p:nvSpPr>
          <p:cNvPr id="30" name="文本框 29"/>
          <p:cNvSpPr txBox="1"/>
          <p:nvPr/>
        </p:nvSpPr>
        <p:spPr>
          <a:xfrm>
            <a:off x="1444063" y="663216"/>
            <a:ext cx="2018253" cy="400081"/>
          </a:xfrm>
          <a:prstGeom prst="rect">
            <a:avLst/>
          </a:prstGeom>
          <a:noFill/>
        </p:spPr>
        <p:txBody>
          <a:bodyPr wrap="square" lIns="91412" tIns="45706" rIns="91412" bIns="45706" rtlCol="0">
            <a:spAutoFit/>
          </a:bodyPr>
          <a:lstStyle/>
          <a:p>
            <a:pPr algn="ctr"/>
            <a:r>
              <a:rPr lang="en-US" altLang="zh-CN" sz="2000" b="1">
                <a:solidFill>
                  <a:srgbClr val="FFFF00"/>
                </a:solidFill>
                <a:effectLst>
                  <a:outerShdw blurRad="38100" dist="38100" dir="2700000" algn="tl">
                    <a:srgbClr val="000000">
                      <a:alpha val="43137"/>
                    </a:srgbClr>
                  </a:outerShdw>
                </a:effectLst>
                <a:latin typeface="Times New Roman" panose="02020603050405020304" pitchFamily="18" charset="0"/>
                <a:ea typeface="微软雅黑" pitchFamily="34" charset="-122"/>
                <a:cs typeface="Times New Roman" panose="02020603050405020304" pitchFamily="18" charset="0"/>
                <a:sym typeface="FZHei-B01S" panose="02010601030101010101" pitchFamily="2" charset="-122"/>
              </a:rPr>
              <a:t>GIỚI THIỆU</a:t>
            </a:r>
            <a:endParaRPr lang="zh-CN" altLang="en-US" sz="2000" b="1" dirty="0">
              <a:solidFill>
                <a:srgbClr val="FFFF00"/>
              </a:solidFill>
              <a:effectLst>
                <a:outerShdw blurRad="38100" dist="38100" dir="2700000" algn="tl">
                  <a:srgbClr val="000000">
                    <a:alpha val="43137"/>
                  </a:srgbClr>
                </a:outerShdw>
              </a:effectLst>
              <a:latin typeface="Times New Roman" panose="02020603050405020304" pitchFamily="18" charset="0"/>
              <a:ea typeface="微软雅黑" pitchFamily="34" charset="-122"/>
              <a:cs typeface="Times New Roman" panose="02020603050405020304" pitchFamily="18" charset="0"/>
              <a:sym typeface="FZHei-B01S" panose="02010601030101010101" pitchFamily="2" charset="-122"/>
            </a:endParaRPr>
          </a:p>
        </p:txBody>
      </p:sp>
      <p:sp>
        <p:nvSpPr>
          <p:cNvPr id="31" name="矩形 47"/>
          <p:cNvSpPr>
            <a:spLocks noChangeArrowheads="1"/>
          </p:cNvSpPr>
          <p:nvPr/>
        </p:nvSpPr>
        <p:spPr bwMode="auto">
          <a:xfrm>
            <a:off x="1" y="1031433"/>
            <a:ext cx="6818810" cy="208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en-US" sz="1800">
                <a:solidFill>
                  <a:srgbClr val="7030A0"/>
                </a:solidFill>
                <a:latin typeface="+mn-lt"/>
                <a:ea typeface="+mn-ea"/>
              </a:rPr>
              <a:t>Bộ điều khiển ATS HAT560NB thông minh được tích hợp các cấu hình chức năng: đo lường tự động, màn hình LCD và hiển thị và truyền thông số. Nó kết hợp kỹ thuật số, trí thông minh và mạng, giúp thực hiện tự động hóa quá trình đo lường và điều khiển, giảm hoạt động không chính xác. Bộ điều khiển ATS HAT560NB là một lựa chọn lý tưởng cho ATS.</a:t>
            </a:r>
            <a:endParaRPr lang="zh-CN" altLang="en-US" sz="1800" dirty="0">
              <a:solidFill>
                <a:srgbClr val="7030A0"/>
              </a:solidFill>
              <a:latin typeface="+mn-lt"/>
              <a:ea typeface="+mn-ea"/>
              <a:sym typeface="FZHei-B01S" panose="02010601030101010101" pitchFamily="2" charset="-122"/>
            </a:endParaRPr>
          </a:p>
        </p:txBody>
      </p:sp>
      <p:sp>
        <p:nvSpPr>
          <p:cNvPr id="32" name="文本框 31">
            <a:extLst>
              <a:ext uri="{FF2B5EF4-FFF2-40B4-BE49-F238E27FC236}">
                <a16:creationId xmlns:a16="http://schemas.microsoft.com/office/drawing/2014/main" id="{C0052112-A211-4F11-9AB1-2B0636F3B8FF}"/>
              </a:ext>
            </a:extLst>
          </p:cNvPr>
          <p:cNvSpPr txBox="1"/>
          <p:nvPr/>
        </p:nvSpPr>
        <p:spPr>
          <a:xfrm>
            <a:off x="33825" y="30736"/>
            <a:ext cx="7201078" cy="646331"/>
          </a:xfrm>
          <a:prstGeom prst="rect">
            <a:avLst/>
          </a:prstGeom>
          <a:noFill/>
        </p:spPr>
        <p:txBody>
          <a:bodyPr wrap="square" rtlCol="0">
            <a:spAutoFit/>
          </a:bodyPr>
          <a:lstStyle/>
          <a:p>
            <a:pPr algn="ctr">
              <a:lnSpc>
                <a:spcPct val="150000"/>
              </a:lnSpc>
              <a:defRPr/>
            </a:pPr>
            <a:r>
              <a:rPr lang="en-US" sz="2400" b="1" smtClean="0">
                <a:solidFill>
                  <a:srgbClr val="0070C0"/>
                </a:solidFill>
                <a:effectLst>
                  <a:outerShdw blurRad="38100" dist="38100" dir="2700000" algn="tl">
                    <a:srgbClr val="000000">
                      <a:alpha val="43137"/>
                    </a:srgbClr>
                  </a:outerShdw>
                </a:effectLst>
              </a:rPr>
              <a:t>1.1.1 Sơ </a:t>
            </a:r>
            <a:r>
              <a:rPr lang="en-US" sz="2400" b="1">
                <a:solidFill>
                  <a:srgbClr val="0070C0"/>
                </a:solidFill>
                <a:effectLst>
                  <a:outerShdw blurRad="38100" dist="38100" dir="2700000" algn="tl">
                    <a:srgbClr val="000000">
                      <a:alpha val="43137"/>
                    </a:srgbClr>
                  </a:outerShdw>
                </a:effectLst>
              </a:rPr>
              <a:t>lược về bộ điều khiển ATS HAT560NB</a:t>
            </a:r>
            <a:endParaRPr lang="zh-CN" altLang="en-US" sz="2400" b="1" dirty="0">
              <a:solidFill>
                <a:srgbClr val="0070C0"/>
              </a:solidFill>
              <a:effectLst>
                <a:outerShdw blurRad="38100" dist="38100" dir="2700000" algn="tl">
                  <a:srgbClr val="000000">
                    <a:alpha val="43137"/>
                  </a:srgbClr>
                </a:outerShdw>
              </a:effectLst>
              <a:latin typeface="Source Han Sans CN Medium" panose="020B0500000000000000" pitchFamily="34" charset="-128"/>
              <a:ea typeface="Source Han Sans CN Medium" panose="020B0500000000000000" pitchFamily="34" charset="-128"/>
              <a:cs typeface="Arial" pitchFamily="34" charset="0"/>
              <a:sym typeface="FZHei-B01S" panose="02010601030101010101" pitchFamily="2" charset="-122"/>
            </a:endParaRPr>
          </a:p>
        </p:txBody>
      </p:sp>
      <p:pic>
        <p:nvPicPr>
          <p:cNvPr id="34" name="Picture 33"/>
          <p:cNvPicPr/>
          <p:nvPr/>
        </p:nvPicPr>
        <p:blipFill rotWithShape="1">
          <a:blip r:embed="rId3">
            <a:extLst>
              <a:ext uri="{28A0092B-C50C-407E-A947-70E740481C1C}">
                <a14:useLocalDpi xmlns:a14="http://schemas.microsoft.com/office/drawing/2010/main" val="0"/>
              </a:ext>
            </a:extLst>
          </a:blip>
          <a:srcRect l="9724" t="2377" r="7628" b="3184"/>
          <a:stretch/>
        </p:blipFill>
        <p:spPr bwMode="auto">
          <a:xfrm>
            <a:off x="8782689" y="-14536"/>
            <a:ext cx="3339646" cy="287530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116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750"/>
                            </p:stCondLst>
                            <p:childTnLst>
                              <p:par>
                                <p:cTn id="9" presetID="2" presetClass="entr" presetSubtype="1" decel="10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16" presetClass="entr" presetSubtype="37"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arn(outVertical)">
                                      <p:cBhvr>
                                        <p:cTn id="16" dur="500"/>
                                        <p:tgtEl>
                                          <p:spTgt spid="31"/>
                                        </p:tgtEl>
                                      </p:cBhvr>
                                    </p:animEffect>
                                  </p:childTnLst>
                                </p:cTn>
                              </p:par>
                            </p:childTnLst>
                          </p:cTn>
                        </p:par>
                        <p:par>
                          <p:cTn id="17" fill="hold">
                            <p:stCondLst>
                              <p:cond delay="175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par>
                                <p:cTn id="28" presetID="16" presetClass="entr" presetSubtype="21"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barn(inVertical)">
                                      <p:cBhvr>
                                        <p:cTn id="30" dur="500"/>
                                        <p:tgtEl>
                                          <p:spTgt spid="34"/>
                                        </p:tgtEl>
                                      </p:cBhvr>
                                    </p:animEffect>
                                  </p:childTnLst>
                                </p:cTn>
                              </p:par>
                            </p:childTnLst>
                          </p:cTn>
                        </p:par>
                        <p:par>
                          <p:cTn id="31" fill="hold">
                            <p:stCondLst>
                              <p:cond delay="2750"/>
                            </p:stCondLst>
                            <p:childTnLst>
                              <p:par>
                                <p:cTn id="32" presetID="49" presetClass="entr" presetSubtype="0" decel="10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childTnLst>
                          </p:cTn>
                        </p:par>
                        <p:par>
                          <p:cTn id="38" fill="hold">
                            <p:stCondLst>
                              <p:cond delay="3250"/>
                            </p:stCondLst>
                            <p:childTnLst>
                              <p:par>
                                <p:cTn id="39" presetID="14"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3750"/>
                            </p:stCondLst>
                            <p:childTnLst>
                              <p:par>
                                <p:cTn id="46" presetID="49" presetClass="entr" presetSubtype="0" decel="10000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360"/>
                                          </p:val>
                                        </p:tav>
                                        <p:tav tm="100000">
                                          <p:val>
                                            <p:fltVal val="0"/>
                                          </p:val>
                                        </p:tav>
                                      </p:tavLst>
                                    </p:anim>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6" grpId="0"/>
      <p:bldP spid="27"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2-0927-4">
  <a:themeElements>
    <a:clrScheme name="自定义 1281">
      <a:dk1>
        <a:sysClr val="windowText" lastClr="000000"/>
      </a:dk1>
      <a:lt1>
        <a:sysClr val="window" lastClr="FFFFFF"/>
      </a:lt1>
      <a:dk2>
        <a:srgbClr val="44546A"/>
      </a:dk2>
      <a:lt2>
        <a:srgbClr val="E7E6E6"/>
      </a:lt2>
      <a:accent1>
        <a:srgbClr val="422813"/>
      </a:accent1>
      <a:accent2>
        <a:srgbClr val="422813"/>
      </a:accent2>
      <a:accent3>
        <a:srgbClr val="422813"/>
      </a:accent3>
      <a:accent4>
        <a:srgbClr val="422813"/>
      </a:accent4>
      <a:accent5>
        <a:srgbClr val="422813"/>
      </a:accent5>
      <a:accent6>
        <a:srgbClr val="422813"/>
      </a:accent6>
      <a:hlink>
        <a:srgbClr val="422813"/>
      </a:hlink>
      <a:folHlink>
        <a:srgbClr val="42281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2-0927-4</Template>
  <TotalTime>480</TotalTime>
  <Words>2073</Words>
  <Application>Microsoft Office PowerPoint</Application>
  <PresentationFormat>Widescreen</PresentationFormat>
  <Paragraphs>325</Paragraphs>
  <Slides>27</Slides>
  <Notes>21</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27</vt:i4>
      </vt:variant>
    </vt:vector>
  </HeadingPairs>
  <TitlesOfParts>
    <vt:vector size="40" baseType="lpstr">
      <vt:lpstr>微软雅黑</vt:lpstr>
      <vt:lpstr>宋体</vt:lpstr>
      <vt:lpstr>Aharoni</vt:lpstr>
      <vt:lpstr>Arial</vt:lpstr>
      <vt:lpstr>Calibri</vt:lpstr>
      <vt:lpstr>等线</vt:lpstr>
      <vt:lpstr>FZHei-B01S</vt:lpstr>
      <vt:lpstr>Open Sans Light</vt:lpstr>
      <vt:lpstr>Source Han Sans CN Medium</vt:lpstr>
      <vt:lpstr>Times New Roman</vt:lpstr>
      <vt:lpstr>Wingdings</vt:lpstr>
      <vt:lpstr>思源黑体 CN Heavy</vt:lpstr>
      <vt:lpstr>2-0927-4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dreamsummit</dc:creator>
  <cp:lastModifiedBy>Admin</cp:lastModifiedBy>
  <cp:revision>58</cp:revision>
  <dcterms:created xsi:type="dcterms:W3CDTF">2018-12-13T14:09:31Z</dcterms:created>
  <dcterms:modified xsi:type="dcterms:W3CDTF">2021-08-27T02:12:18Z</dcterms:modified>
</cp:coreProperties>
</file>