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27C02-D33B-4449-BFE0-953C3F628231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E3696-356D-4F18-991B-3B063DB711EB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3BCA4-843A-4DE2-9970-601A2B8BD8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242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28361-ED61-4EEE-B34F-B0F730893645}" type="datetimeFigureOut">
              <a:rPr lang="vi-VN" smtClean="0"/>
              <a:pPr/>
              <a:t>09/11/2021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ACAC1-2F7C-4169-B4D3-82C770F2C624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643042" y="3786190"/>
            <a:ext cx="6072230" cy="114300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ounded Rectangle 5"/>
          <p:cNvSpPr/>
          <p:nvPr/>
        </p:nvSpPr>
        <p:spPr>
          <a:xfrm>
            <a:off x="785786" y="1571612"/>
            <a:ext cx="7500990" cy="150019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7772400" cy="147002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 HÀNH MÁY ĐIỆN</a:t>
            </a:r>
            <a:endParaRPr lang="en-US" sz="4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786190"/>
            <a:ext cx="6557986" cy="1143008"/>
          </a:xfrm>
        </p:spPr>
        <p:txBody>
          <a:bodyPr>
            <a:normAutofit/>
          </a:bodyPr>
          <a:lstStyle/>
          <a:p>
            <a:endParaRPr lang="en-US" sz="1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9: TẨM SẤY ĐỘNG CƠ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76563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de-DE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 9: TẨM SẤY ĐỘNG CƠ</a:t>
            </a:r>
            <a:endParaRPr lang="vi-VN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/>
          </a:bodyPr>
          <a:lstStyle/>
          <a:p>
            <a:r>
              <a:rPr lang="de-DE" sz="2400" b="1" i="1" dirty="0">
                <a:latin typeface="Times New Roman" pitchFamily="18" charset="0"/>
                <a:cs typeface="Times New Roman" pitchFamily="18" charset="0"/>
              </a:rPr>
              <a:t>Mục tiêu: </a:t>
            </a:r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Sau khi học xong bài này người học có khả năng: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Về kiến thức: </a:t>
            </a:r>
            <a:r>
              <a:rPr lang="de-DE" sz="2400" i="1" dirty="0">
                <a:latin typeface="Times New Roman" pitchFamily="18" charset="0"/>
                <a:cs typeface="Times New Roman" pitchFamily="18" charset="0"/>
              </a:rPr>
              <a:t>Trình bày được quy trình các bước quấn tẩm, sấy động cơ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Về kỹ năng: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it-IT" sz="2400" i="1" dirty="0">
                <a:latin typeface="Times New Roman" pitchFamily="18" charset="0"/>
                <a:cs typeface="Times New Roman" pitchFamily="18" charset="0"/>
              </a:rPr>
              <a:t>Tẩm, sấy được bộ  dây quấn động cơ theo quy trình kỹ thuật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vi-VN" sz="2400" i="1" dirty="0">
                <a:latin typeface="Times New Roman" pitchFamily="18" charset="0"/>
                <a:cs typeface="Times New Roman" pitchFamily="18" charset="0"/>
              </a:rPr>
              <a:t>Vận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vi-VN" sz="2400" i="1" dirty="0">
                <a:latin typeface="Times New Roman" pitchFamily="18" charset="0"/>
                <a:cs typeface="Times New Roman" pitchFamily="18" charset="0"/>
              </a:rPr>
              <a:t> được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hỏng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vi-VN" sz="2400" i="1" dirty="0">
                <a:latin typeface="Times New Roman" pitchFamily="18" charset="0"/>
                <a:cs typeface="Times New Roman" pitchFamily="18" charset="0"/>
              </a:rPr>
              <a:t>Sử dụng thành thạo và bảo quản được dụng cụ đồ nghề, các thiết bị kiểm tra, đo lường điện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nb-NO" sz="2400" i="1" dirty="0">
                <a:latin typeface="Times New Roman" pitchFamily="18" charset="0"/>
                <a:cs typeface="Times New Roman" pitchFamily="18" charset="0"/>
              </a:rPr>
              <a:t>Năng lực tự chủ và trách nhiệm: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nb-NO" sz="2400" i="1" dirty="0">
                <a:latin typeface="Times New Roman" pitchFamily="18" charset="0"/>
                <a:cs typeface="Times New Roman" pitchFamily="18" charset="0"/>
              </a:rPr>
              <a:t>Tự chịu trách nhiệm về sản phẩm đối với bản thân và xã hội.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nb-NO" sz="2400" i="1" dirty="0">
                <a:latin typeface="Times New Roman" pitchFamily="18" charset="0"/>
                <a:cs typeface="Times New Roman" pitchFamily="18" charset="0"/>
              </a:rPr>
              <a:t>Ý thức tổ chức – kỷ luật</a:t>
            </a:r>
            <a:r>
              <a:rPr lang="nb-NO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lvl="0"/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VOM, 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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kế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KĐB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vecni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nb-NO" sz="2400" b="1" dirty="0">
                <a:latin typeface="Times New Roman" pitchFamily="18" charset="0"/>
                <a:cs typeface="Times New Roman" pitchFamily="18" charset="0"/>
              </a:rPr>
              <a:t>9.1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Quy trình tẩm, sấy động cơ.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9.1.1 Chuẩn bị dụng cụ, thiết bị, vật liệu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Dụng cụ: Chổi quét sơn, máng đựng sơn và động cơ,  cờ lê, kềm địên các loại, tuốt nơ vít các loại,   VOM, mê ga ôm kế. . 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Thiết bị:  Động cơ , lò sấy . 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Vật tư:  Sơn vecni, xăng, giẻ lau. . .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de-DE" sz="2400" b="1" dirty="0" smtClean="0">
                <a:latin typeface="Times New Roman" pitchFamily="18" charset="0"/>
                <a:cs typeface="Times New Roman" pitchFamily="18" charset="0"/>
              </a:rPr>
              <a:t>9.1.2 Quy </a:t>
            </a:r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trình sấy: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Bước 1: Kiểm tra các thông số vận hành thử động cơ.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Trước khi tẩm sấy động cơ, chúng ta cần kiểm tra các thông số của động cơ. Các bước kiểm tra như đã trình bày ở bài học số 2, gồm các bước kiểm tra như sau: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b="1" dirty="0">
                <a:latin typeface="Times New Roman" pitchFamily="18" charset="0"/>
                <a:cs typeface="Times New Roman" pitchFamily="18" charset="0"/>
              </a:rPr>
              <a:t>Bước 2:  Chọn nhiệt độ, thời gian sấy: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Nhiệt độ dùng để sấy động cơ trước khi tẩm chất cách điện vào khoảng 70</a:t>
            </a:r>
            <a:r>
              <a:rPr lang="de-DE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C đến 80</a:t>
            </a:r>
            <a:r>
              <a:rPr lang="de-DE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C.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400" dirty="0">
                <a:latin typeface="Times New Roman" pitchFamily="18" charset="0"/>
                <a:cs typeface="Times New Roman" pitchFamily="18" charset="0"/>
              </a:rPr>
              <a:t>Thời gian sấy khô động cơ từ 2 đến 4 giờ.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( 70 – 80 )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( 4 –12 )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Bước3: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86478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lỗ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xốp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thoát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thoát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4:Quy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65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70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cọ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vecni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cuộn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vecni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60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vecni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bọt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70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80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115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6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6: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57916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b.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9.2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tra,vận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9.2.1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ôm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90_ 100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stator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1M ohm.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9.2.2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điện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9.2.3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  <a:p>
            <a:endParaRPr lang="vi-V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_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pha_vỏ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vecni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loãng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vecni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tẩm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1071</Words>
  <Application>Microsoft Office PowerPoint</Application>
  <PresentationFormat>On-screen Show (4:3)</PresentationFormat>
  <Paragraphs>57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THỰC HÀNH MÁY ĐIỆN</vt:lpstr>
      <vt:lpstr>Bài 9: TẨM SẤY ĐỘNG CƠ</vt:lpstr>
      <vt:lpstr>Slide 3</vt:lpstr>
      <vt:lpstr>Slide 4</vt:lpstr>
      <vt:lpstr>Slide 5</vt:lpstr>
      <vt:lpstr>Slide 6</vt:lpstr>
      <vt:lpstr>Slide 7</vt:lpstr>
      <vt:lpstr>Slide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Huan</dc:creator>
  <cp:lastModifiedBy>Huan</cp:lastModifiedBy>
  <cp:revision>3</cp:revision>
  <dcterms:created xsi:type="dcterms:W3CDTF">2021-11-08T18:24:47Z</dcterms:created>
  <dcterms:modified xsi:type="dcterms:W3CDTF">2021-11-09T04:30:58Z</dcterms:modified>
</cp:coreProperties>
</file>