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vsdx" ContentType="application/vnd.ms-visio.drawing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43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51F01B-9203-44B1-93B3-C4DFC89B899E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505A4A-23FD-40A1-B355-4E0D43F38023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3BCA4-843A-4DE2-9970-601A2B8BD8D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2421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6C6F4-5815-41F3-AD74-A5D9B56196FA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CDEC-5361-4CB3-A534-32E668CA636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6C6F4-5815-41F3-AD74-A5D9B56196FA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CDEC-5361-4CB3-A534-32E668CA636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6C6F4-5815-41F3-AD74-A5D9B56196FA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CDEC-5361-4CB3-A534-32E668CA636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6C6F4-5815-41F3-AD74-A5D9B56196FA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CDEC-5361-4CB3-A534-32E668CA636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6C6F4-5815-41F3-AD74-A5D9B56196FA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CDEC-5361-4CB3-A534-32E668CA636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6C6F4-5815-41F3-AD74-A5D9B56196FA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CDEC-5361-4CB3-A534-32E668CA636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6C6F4-5815-41F3-AD74-A5D9B56196FA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CDEC-5361-4CB3-A534-32E668CA636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6C6F4-5815-41F3-AD74-A5D9B56196FA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CDEC-5361-4CB3-A534-32E668CA636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6C6F4-5815-41F3-AD74-A5D9B56196FA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CDEC-5361-4CB3-A534-32E668CA636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6C6F4-5815-41F3-AD74-A5D9B56196FA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CDEC-5361-4CB3-A534-32E668CA636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6C6F4-5815-41F3-AD74-A5D9B56196FA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CDEC-5361-4CB3-A534-32E668CA636E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6C6F4-5815-41F3-AD74-A5D9B56196FA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ECDEC-5361-4CB3-A534-32E668CA636E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214414" y="3500438"/>
            <a:ext cx="6786610" cy="257176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Rounded Rectangle 5"/>
          <p:cNvSpPr/>
          <p:nvPr/>
        </p:nvSpPr>
        <p:spPr>
          <a:xfrm>
            <a:off x="785786" y="1357298"/>
            <a:ext cx="7500990" cy="150019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357298"/>
            <a:ext cx="7772400" cy="147002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THỰC HÀNH MÁY ĐIỆN</a:t>
            </a:r>
            <a:endParaRPr lang="en-US" sz="48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3643314"/>
            <a:ext cx="6500858" cy="2571768"/>
          </a:xfrm>
        </p:spPr>
        <p:txBody>
          <a:bodyPr>
            <a:noAutofit/>
          </a:bodyPr>
          <a:lstStyle/>
          <a:p>
            <a:pPr algn="r"/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THÁO LẮP, KIỂM TRA VÀ </a:t>
            </a:r>
          </a:p>
          <a:p>
            <a:pPr algn="r"/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 ĐỊNH CỰC TÍNH </a:t>
            </a:r>
          </a:p>
          <a:p>
            <a:pPr algn="r"/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BỘ DÂY ĐỘNG CƠ </a:t>
            </a:r>
          </a:p>
          <a:p>
            <a:pPr algn="r"/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KHÔNG ĐỒNG BỘ BA PHA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76563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143668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b2.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Mêga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ôm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mét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CĐ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2,5M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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CĐ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&lt; 0,5M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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1514" y="2071678"/>
            <a:ext cx="746670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9611" y="2143116"/>
            <a:ext cx="4844389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00792"/>
          </a:xfrm>
        </p:spPr>
        <p:txBody>
          <a:bodyPr/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3.2.2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DC(9V – 12V):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3: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DC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(9V – 12V)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qua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khóa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K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(+)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(-)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00792"/>
          </a:xfrm>
        </p:spPr>
        <p:txBody>
          <a:bodyPr/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khóa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khóa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K.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lệch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khóa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K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(+)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(-)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cuôn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3.3  </a:t>
            </a:r>
            <a:r>
              <a:rPr lang="de-DE" sz="2400" b="1" dirty="0">
                <a:latin typeface="Times New Roman" pitchFamily="18" charset="0"/>
                <a:cs typeface="Times New Roman" pitchFamily="18" charset="0"/>
              </a:rPr>
              <a:t>Đấu dây và vận hành động cơ không đồng bộ 3 pha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3.3.1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(Y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nối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guồn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2643182"/>
            <a:ext cx="1928826" cy="3750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643182"/>
            <a:ext cx="332448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15040"/>
          </a:xfrm>
        </p:spPr>
        <p:txBody>
          <a:bodyPr/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(∆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):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uộn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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guồn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400" dirty="0" smtClean="0"/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c.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endParaRPr lang="vi-V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259453"/>
            <a:ext cx="3372578" cy="3884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72286" y="1295401"/>
            <a:ext cx="2043118" cy="3776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3.3.2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hư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hỏng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khắc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1: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đông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Khắc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VOM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643602"/>
          </a:xfrm>
        </p:spPr>
        <p:txBody>
          <a:bodyPr>
            <a:normAutofit/>
          </a:bodyPr>
          <a:lstStyle/>
          <a:p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2: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ù.</a:t>
            </a:r>
          </a:p>
          <a:p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Ổ bi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Khắc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ổ bi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3:</a:t>
            </a: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ngay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startor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ngắn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nguồn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Khắc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Đứt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startor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Khắc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startor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Autofit/>
          </a:bodyPr>
          <a:lstStyle/>
          <a:p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3: THÁO LẮP, KIỂM TRA VÀ XÁC ĐỊNH 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CỰC 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TÍNH BỘ DÂY 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ĐỘNG 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CƠ 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KHÔNG 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ĐỒNG BỘ 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BA 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PHA </a:t>
            </a:r>
            <a:endParaRPr lang="vi-VN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>
            <a:normAutofit/>
          </a:bodyPr>
          <a:lstStyle/>
          <a:p>
            <a:r>
              <a:rPr lang="de-DE" sz="2600" b="1" i="1" dirty="0">
                <a:latin typeface="Times New Roman" pitchFamily="18" charset="0"/>
                <a:cs typeface="Times New Roman" pitchFamily="18" charset="0"/>
              </a:rPr>
              <a:t>Mục tiêu:</a:t>
            </a:r>
            <a:endParaRPr lang="vi-VN" sz="2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it-IT" sz="2600" i="1" dirty="0">
                <a:latin typeface="Times New Roman" pitchFamily="18" charset="0"/>
                <a:cs typeface="Times New Roman" pitchFamily="18" charset="0"/>
              </a:rPr>
              <a:t>Về kiến thức: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dưỡng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600" i="1" dirty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it-IT" sz="2600" i="1" dirty="0">
                <a:latin typeface="Times New Roman" pitchFamily="18" charset="0"/>
                <a:cs typeface="Times New Roman" pitchFamily="18" charset="0"/>
              </a:rPr>
              <a:t>Về kỹ năng: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dưỡng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600" i="1" dirty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hư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hỏng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600" i="1" dirty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it-IT" sz="2600" i="1" dirty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nb-NO" sz="2600" i="1" dirty="0">
                <a:latin typeface="Times New Roman" pitchFamily="18" charset="0"/>
                <a:cs typeface="Times New Roman" pitchFamily="18" charset="0"/>
              </a:rPr>
              <a:t> lực tự chủ và trách nhiệm: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chịu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trách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; Ý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kỷ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6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00792"/>
          </a:xfrm>
        </p:spPr>
        <p:txBody>
          <a:bodyPr/>
          <a:lstStyle/>
          <a:p>
            <a:pPr lvl="0"/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VOM, 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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kế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cảo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mỏ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lết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…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KĐB 3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băng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pin 9VDC.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dung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endPara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3.1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642910" y="3071810"/>
          <a:ext cx="7900576" cy="3357587"/>
        </p:xfrm>
        <a:graphic>
          <a:graphicData uri="http://schemas.openxmlformats.org/presentationml/2006/ole">
            <p:oleObj spid="_x0000_s1025" name="Visio" r:id="rId3" imgW="7239049" imgH="3073488" progId="Visio.Drawing.15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3.1.1 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1: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Pulley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).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khóa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Clê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khóa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tùy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bulon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pully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pully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then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dirty="0" smtClean="0"/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cảo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pulley</a:t>
            </a:r>
            <a:endParaRPr lang="vi-VN" dirty="0"/>
          </a:p>
          <a:p>
            <a:endParaRPr lang="vi-VN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3585" y="2643182"/>
            <a:ext cx="5693059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857916"/>
          </a:xfrm>
        </p:spPr>
        <p:txBody>
          <a:bodyPr/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3.1.2 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2 :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gió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).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3.1.3 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3 :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khóa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Clê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khóa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tùy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bulon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khóa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Clê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bulon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búa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mỏng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đẩy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đẩy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(ở 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búa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nhằm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chạm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Rotor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Stator.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2918"/>
            <a:ext cx="8472518" cy="5929354"/>
          </a:xfrm>
        </p:spPr>
        <p:txBody>
          <a:bodyPr>
            <a:normAutofit/>
          </a:bodyPr>
          <a:lstStyle/>
          <a:p>
            <a:endParaRPr lang="en-US" sz="2400" dirty="0" smtClean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 smtClean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 smtClean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cảo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3.1.4 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4 :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Rotor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búa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cảo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221" y="857232"/>
            <a:ext cx="4539407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9332" y="357166"/>
            <a:ext cx="307744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71472" y="4214818"/>
            <a:ext cx="79560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Chú</a:t>
            </a: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ý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Khi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tháo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nắp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phải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đục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nhẹ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đều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lên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4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điểm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đối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xứng</a:t>
            </a:r>
            <a:endParaRPr kumimoji="0" lang="en-US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nằm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trên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trục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vuông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góc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gần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vị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trí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bắt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bulon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929354"/>
          </a:xfrm>
        </p:spPr>
        <p:txBody>
          <a:bodyPr>
            <a:norm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3.1.5 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5 :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bạc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đạn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)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cảo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3.1.6 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6 :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cơ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bụi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thổi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thổi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bụi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Stator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chổi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quét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bụi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lõi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Stator.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3.1.7 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7 :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3.2 </a:t>
            </a:r>
            <a:r>
              <a:rPr lang="de-DE" sz="2400" b="1" dirty="0">
                <a:latin typeface="Times New Roman" pitchFamily="18" charset="0"/>
                <a:cs typeface="Times New Roman" pitchFamily="18" charset="0"/>
              </a:rPr>
              <a:t>Kiểm tra và xác định cực tính cuộn dây quấn stato động cơ không đồng bộ 3 pha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2400" b="1" dirty="0">
                <a:latin typeface="Times New Roman" pitchFamily="18" charset="0"/>
                <a:cs typeface="Times New Roman" pitchFamily="18" charset="0"/>
              </a:rPr>
              <a:t>3.2.1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: 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143668"/>
          </a:xfrm>
        </p:spPr>
        <p:txBody>
          <a:bodyPr/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VOM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Rx1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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Rx10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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lượt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R = 0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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ngắn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R = a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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R =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đứt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b="17673"/>
          <a:stretch>
            <a:fillRect/>
          </a:stretch>
        </p:blipFill>
        <p:spPr bwMode="auto">
          <a:xfrm>
            <a:off x="285720" y="1357298"/>
            <a:ext cx="8148857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72230"/>
          </a:xfrm>
        </p:spPr>
        <p:txBody>
          <a:bodyPr>
            <a:normAutofit lnSpcReduction="10000"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vỏ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b1.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vỏ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Mêga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ôm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mét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vỏ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2400" baseline="-25000" dirty="0">
                <a:latin typeface="Times New Roman" pitchFamily="18" charset="0"/>
                <a:cs typeface="Times New Roman" pitchFamily="18" charset="0"/>
              </a:rPr>
              <a:t>CĐ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2,5M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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2400" baseline="-25000" dirty="0">
                <a:latin typeface="Times New Roman" pitchFamily="18" charset="0"/>
                <a:cs typeface="Times New Roman" pitchFamily="18" charset="0"/>
              </a:rPr>
              <a:t>CĐ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&lt; 2,5M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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sz="24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4560" y="2000240"/>
            <a:ext cx="7315251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1316</Words>
  <Application>Microsoft Office PowerPoint</Application>
  <PresentationFormat>On-screen Show (4:3)</PresentationFormat>
  <Paragraphs>170</Paragraphs>
  <Slides>17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Office Theme</vt:lpstr>
      <vt:lpstr>Visio</vt:lpstr>
      <vt:lpstr>THỰC HÀNH MÁY ĐIỆN</vt:lpstr>
      <vt:lpstr>Bài 3: THÁO LẮP, KIỂM TRA VÀ XÁC ĐỊNH            CỰC TÍNH BỘ DÂY ĐỘNG CƠ             KHÔNG ĐỒNG BỘ BA PHA 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Huan</dc:creator>
  <cp:lastModifiedBy>Huan</cp:lastModifiedBy>
  <cp:revision>12</cp:revision>
  <dcterms:created xsi:type="dcterms:W3CDTF">2021-11-08T04:02:18Z</dcterms:created>
  <dcterms:modified xsi:type="dcterms:W3CDTF">2021-11-09T04:13:28Z</dcterms:modified>
</cp:coreProperties>
</file>